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64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DEDDC-5E6F-48DE-89A8-534F01EB4F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554CF6-239B-4080-9821-B4D9ADB9109B}">
      <dgm:prSet/>
      <dgm:spPr/>
      <dgm:t>
        <a:bodyPr/>
        <a:lstStyle/>
        <a:p>
          <a:r>
            <a:rPr lang="en-US"/>
            <a:t>Empresa: SegurTren S.A.</a:t>
          </a:r>
        </a:p>
      </dgm:t>
    </dgm:pt>
    <dgm:pt modelId="{5813E0C1-1361-44E2-820D-689394FAB4C0}" type="parTrans" cxnId="{62D7679C-0544-45B1-9419-4551FD025838}">
      <dgm:prSet/>
      <dgm:spPr/>
      <dgm:t>
        <a:bodyPr/>
        <a:lstStyle/>
        <a:p>
          <a:endParaRPr lang="en-US"/>
        </a:p>
      </dgm:t>
    </dgm:pt>
    <dgm:pt modelId="{91FF3EAE-0EDF-46F0-BF11-6912EBA3385F}" type="sibTrans" cxnId="{62D7679C-0544-45B1-9419-4551FD025838}">
      <dgm:prSet/>
      <dgm:spPr/>
      <dgm:t>
        <a:bodyPr/>
        <a:lstStyle/>
        <a:p>
          <a:endParaRPr lang="en-US"/>
        </a:p>
      </dgm:t>
    </dgm:pt>
    <dgm:pt modelId="{51FF0090-33F1-4824-A64F-FBD9A696D11A}">
      <dgm:prSet/>
      <dgm:spPr/>
      <dgm:t>
        <a:bodyPr/>
        <a:lstStyle/>
        <a:p>
          <a:r>
            <a:rPr lang="en-US"/>
            <a:t>Sector: Transporte ferroviario de pasajeros.</a:t>
          </a:r>
        </a:p>
      </dgm:t>
    </dgm:pt>
    <dgm:pt modelId="{433C8E47-6BBB-4D0A-94B8-F65C3D4B43F3}" type="parTrans" cxnId="{E0E7DFF2-BB49-4F34-A5FF-7DFD089CFEEA}">
      <dgm:prSet/>
      <dgm:spPr/>
      <dgm:t>
        <a:bodyPr/>
        <a:lstStyle/>
        <a:p>
          <a:endParaRPr lang="en-US"/>
        </a:p>
      </dgm:t>
    </dgm:pt>
    <dgm:pt modelId="{B786A9F9-4EC6-48E4-B083-93FEAD2EFC32}" type="sibTrans" cxnId="{E0E7DFF2-BB49-4F34-A5FF-7DFD089CFEEA}">
      <dgm:prSet/>
      <dgm:spPr/>
      <dgm:t>
        <a:bodyPr/>
        <a:lstStyle/>
        <a:p>
          <a:endParaRPr lang="en-US"/>
        </a:p>
      </dgm:t>
    </dgm:pt>
    <dgm:pt modelId="{91656ACB-3683-4B7D-8423-BB299AEBFCCF}">
      <dgm:prSet/>
      <dgm:spPr/>
      <dgm:t>
        <a:bodyPr/>
        <a:lstStyle/>
        <a:p>
          <a:r>
            <a:rPr lang="en-US"/>
            <a:t>Problema: Múltiples incidentes menores por fallos en los sistemas de control.</a:t>
          </a:r>
        </a:p>
      </dgm:t>
    </dgm:pt>
    <dgm:pt modelId="{B5DA5AA9-5C89-4BE0-96A4-369418AD25E2}" type="parTrans" cxnId="{67B4C8ED-F19C-4833-A601-616B1C45550C}">
      <dgm:prSet/>
      <dgm:spPr/>
      <dgm:t>
        <a:bodyPr/>
        <a:lstStyle/>
        <a:p>
          <a:endParaRPr lang="en-US"/>
        </a:p>
      </dgm:t>
    </dgm:pt>
    <dgm:pt modelId="{B5B9A9B7-1682-4ECE-BCDA-F6633E5B5E89}" type="sibTrans" cxnId="{67B4C8ED-F19C-4833-A601-616B1C45550C}">
      <dgm:prSet/>
      <dgm:spPr/>
      <dgm:t>
        <a:bodyPr/>
        <a:lstStyle/>
        <a:p>
          <a:endParaRPr lang="en-US"/>
        </a:p>
      </dgm:t>
    </dgm:pt>
    <dgm:pt modelId="{0E861EC4-1F55-4AD7-98D7-33FE0E300A41}">
      <dgm:prSet/>
      <dgm:spPr/>
      <dgm:t>
        <a:bodyPr/>
        <a:lstStyle/>
        <a:p>
          <a:r>
            <a:rPr lang="en-US"/>
            <a:t>Decisión: Adoptar CMMI-SAF para gestionar riesgos de seguridad.</a:t>
          </a:r>
        </a:p>
      </dgm:t>
    </dgm:pt>
    <dgm:pt modelId="{24A467DC-CE05-4AD8-8363-6CACAFD2BB31}" type="parTrans" cxnId="{BCF24CE0-6825-4D0D-8EAB-DFFB58BDC8FC}">
      <dgm:prSet/>
      <dgm:spPr/>
      <dgm:t>
        <a:bodyPr/>
        <a:lstStyle/>
        <a:p>
          <a:endParaRPr lang="en-US"/>
        </a:p>
      </dgm:t>
    </dgm:pt>
    <dgm:pt modelId="{329CB071-78D4-480A-A73A-5A5A1F9BC94D}" type="sibTrans" cxnId="{BCF24CE0-6825-4D0D-8EAB-DFFB58BDC8FC}">
      <dgm:prSet/>
      <dgm:spPr/>
      <dgm:t>
        <a:bodyPr/>
        <a:lstStyle/>
        <a:p>
          <a:endParaRPr lang="en-US"/>
        </a:p>
      </dgm:t>
    </dgm:pt>
    <dgm:pt modelId="{369FCF95-EC76-4D81-8E0B-CC28D8D51D4B}" type="pres">
      <dgm:prSet presAssocID="{857DEDDC-5E6F-48DE-89A8-534F01EB4F81}" presName="root" presStyleCnt="0">
        <dgm:presLayoutVars>
          <dgm:dir/>
          <dgm:resizeHandles val="exact"/>
        </dgm:presLayoutVars>
      </dgm:prSet>
      <dgm:spPr/>
    </dgm:pt>
    <dgm:pt modelId="{628C6DB2-58D7-4F0A-B6D1-FE48F4138BB5}" type="pres">
      <dgm:prSet presAssocID="{69554CF6-239B-4080-9821-B4D9ADB9109B}" presName="compNode" presStyleCnt="0"/>
      <dgm:spPr/>
    </dgm:pt>
    <dgm:pt modelId="{423216E6-A79E-4A19-8028-492F4B9F707B}" type="pres">
      <dgm:prSet presAssocID="{69554CF6-239B-4080-9821-B4D9ADB9109B}" presName="bgRect" presStyleLbl="bgShp" presStyleIdx="0" presStyleCnt="4"/>
      <dgm:spPr/>
    </dgm:pt>
    <dgm:pt modelId="{E802EB16-94B3-4AC2-A1C0-45DBB71C520F}" type="pres">
      <dgm:prSet presAssocID="{69554CF6-239B-4080-9821-B4D9ADB910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9341309-1740-4B9A-8025-B50C363FC723}" type="pres">
      <dgm:prSet presAssocID="{69554CF6-239B-4080-9821-B4D9ADB9109B}" presName="spaceRect" presStyleCnt="0"/>
      <dgm:spPr/>
    </dgm:pt>
    <dgm:pt modelId="{D50F3D18-3E87-4D51-A2DB-FB2C9F2B8853}" type="pres">
      <dgm:prSet presAssocID="{69554CF6-239B-4080-9821-B4D9ADB9109B}" presName="parTx" presStyleLbl="revTx" presStyleIdx="0" presStyleCnt="4">
        <dgm:presLayoutVars>
          <dgm:chMax val="0"/>
          <dgm:chPref val="0"/>
        </dgm:presLayoutVars>
      </dgm:prSet>
      <dgm:spPr/>
    </dgm:pt>
    <dgm:pt modelId="{5F092E4A-4748-461C-B8B8-99E9E8C834A4}" type="pres">
      <dgm:prSet presAssocID="{91FF3EAE-0EDF-46F0-BF11-6912EBA3385F}" presName="sibTrans" presStyleCnt="0"/>
      <dgm:spPr/>
    </dgm:pt>
    <dgm:pt modelId="{570EF66D-3E22-4B36-9FEC-20905F122765}" type="pres">
      <dgm:prSet presAssocID="{51FF0090-33F1-4824-A64F-FBD9A696D11A}" presName="compNode" presStyleCnt="0"/>
      <dgm:spPr/>
    </dgm:pt>
    <dgm:pt modelId="{F75530E5-6910-4FDF-973D-CCD7B0C35B30}" type="pres">
      <dgm:prSet presAssocID="{51FF0090-33F1-4824-A64F-FBD9A696D11A}" presName="bgRect" presStyleLbl="bgShp" presStyleIdx="1" presStyleCnt="4"/>
      <dgm:spPr/>
    </dgm:pt>
    <dgm:pt modelId="{54711014-2BA6-4583-94E5-4439E9A067AC}" type="pres">
      <dgm:prSet presAssocID="{51FF0090-33F1-4824-A64F-FBD9A696D1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n"/>
        </a:ext>
      </dgm:extLst>
    </dgm:pt>
    <dgm:pt modelId="{176D11ED-D774-4669-8A06-89B52EFADDFC}" type="pres">
      <dgm:prSet presAssocID="{51FF0090-33F1-4824-A64F-FBD9A696D11A}" presName="spaceRect" presStyleCnt="0"/>
      <dgm:spPr/>
    </dgm:pt>
    <dgm:pt modelId="{ACBD205D-9705-4F5E-A35C-A46F48A957A8}" type="pres">
      <dgm:prSet presAssocID="{51FF0090-33F1-4824-A64F-FBD9A696D11A}" presName="parTx" presStyleLbl="revTx" presStyleIdx="1" presStyleCnt="4">
        <dgm:presLayoutVars>
          <dgm:chMax val="0"/>
          <dgm:chPref val="0"/>
        </dgm:presLayoutVars>
      </dgm:prSet>
      <dgm:spPr/>
    </dgm:pt>
    <dgm:pt modelId="{EB6E1397-C235-4A7A-9E90-FA9A682422FB}" type="pres">
      <dgm:prSet presAssocID="{B786A9F9-4EC6-48E4-B083-93FEAD2EFC32}" presName="sibTrans" presStyleCnt="0"/>
      <dgm:spPr/>
    </dgm:pt>
    <dgm:pt modelId="{1E9574A5-1095-45DD-A425-E2CE4484FB40}" type="pres">
      <dgm:prSet presAssocID="{91656ACB-3683-4B7D-8423-BB299AEBFCCF}" presName="compNode" presStyleCnt="0"/>
      <dgm:spPr/>
    </dgm:pt>
    <dgm:pt modelId="{3D5BEF23-A089-43F2-8FD8-4863696C7670}" type="pres">
      <dgm:prSet presAssocID="{91656ACB-3683-4B7D-8423-BB299AEBFCCF}" presName="bgRect" presStyleLbl="bgShp" presStyleIdx="2" presStyleCnt="4"/>
      <dgm:spPr/>
    </dgm:pt>
    <dgm:pt modelId="{11A7A59E-7C5C-4E7B-911E-9FD56CF21CD2}" type="pres">
      <dgm:prSet presAssocID="{91656ACB-3683-4B7D-8423-BB299AEBFC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amable"/>
        </a:ext>
      </dgm:extLst>
    </dgm:pt>
    <dgm:pt modelId="{D783125C-02C1-4260-9F3C-933E689F93F4}" type="pres">
      <dgm:prSet presAssocID="{91656ACB-3683-4B7D-8423-BB299AEBFCCF}" presName="spaceRect" presStyleCnt="0"/>
      <dgm:spPr/>
    </dgm:pt>
    <dgm:pt modelId="{26BD8EE2-9296-4F13-9996-E03B2742FF9F}" type="pres">
      <dgm:prSet presAssocID="{91656ACB-3683-4B7D-8423-BB299AEBFCCF}" presName="parTx" presStyleLbl="revTx" presStyleIdx="2" presStyleCnt="4">
        <dgm:presLayoutVars>
          <dgm:chMax val="0"/>
          <dgm:chPref val="0"/>
        </dgm:presLayoutVars>
      </dgm:prSet>
      <dgm:spPr/>
    </dgm:pt>
    <dgm:pt modelId="{1F935F12-BDF0-4F8F-B957-67B941B79223}" type="pres">
      <dgm:prSet presAssocID="{B5B9A9B7-1682-4ECE-BCDA-F6633E5B5E89}" presName="sibTrans" presStyleCnt="0"/>
      <dgm:spPr/>
    </dgm:pt>
    <dgm:pt modelId="{E8F5CBB7-121B-4DFF-BCD4-740DDC48F2A3}" type="pres">
      <dgm:prSet presAssocID="{0E861EC4-1F55-4AD7-98D7-33FE0E300A41}" presName="compNode" presStyleCnt="0"/>
      <dgm:spPr/>
    </dgm:pt>
    <dgm:pt modelId="{79E20C61-692B-41B9-A006-907BE02B8DC6}" type="pres">
      <dgm:prSet presAssocID="{0E861EC4-1F55-4AD7-98D7-33FE0E300A41}" presName="bgRect" presStyleLbl="bgShp" presStyleIdx="3" presStyleCnt="4"/>
      <dgm:spPr/>
    </dgm:pt>
    <dgm:pt modelId="{B8218943-9785-4693-BBCA-168D01E9F4D2}" type="pres">
      <dgm:prSet presAssocID="{0E861EC4-1F55-4AD7-98D7-33FE0E300A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baladizo"/>
        </a:ext>
      </dgm:extLst>
    </dgm:pt>
    <dgm:pt modelId="{E6F708C3-313B-4F69-AF17-319750A151DC}" type="pres">
      <dgm:prSet presAssocID="{0E861EC4-1F55-4AD7-98D7-33FE0E300A41}" presName="spaceRect" presStyleCnt="0"/>
      <dgm:spPr/>
    </dgm:pt>
    <dgm:pt modelId="{F20DCAA4-E068-4457-A216-E442A2F27C75}" type="pres">
      <dgm:prSet presAssocID="{0E861EC4-1F55-4AD7-98D7-33FE0E300A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1F52D2A-EB94-406C-B165-68FF546A6C20}" type="presOf" srcId="{69554CF6-239B-4080-9821-B4D9ADB9109B}" destId="{D50F3D18-3E87-4D51-A2DB-FB2C9F2B8853}" srcOrd="0" destOrd="0" presId="urn:microsoft.com/office/officeart/2018/2/layout/IconVerticalSolidList"/>
    <dgm:cxn modelId="{906BA65B-4769-4F6B-8A29-620FCC1FCE0B}" type="presOf" srcId="{51FF0090-33F1-4824-A64F-FBD9A696D11A}" destId="{ACBD205D-9705-4F5E-A35C-A46F48A957A8}" srcOrd="0" destOrd="0" presId="urn:microsoft.com/office/officeart/2018/2/layout/IconVerticalSolidList"/>
    <dgm:cxn modelId="{62D7679C-0544-45B1-9419-4551FD025838}" srcId="{857DEDDC-5E6F-48DE-89A8-534F01EB4F81}" destId="{69554CF6-239B-4080-9821-B4D9ADB9109B}" srcOrd="0" destOrd="0" parTransId="{5813E0C1-1361-44E2-820D-689394FAB4C0}" sibTransId="{91FF3EAE-0EDF-46F0-BF11-6912EBA3385F}"/>
    <dgm:cxn modelId="{4E6B90B6-C486-4BD3-8865-E806A75923B1}" type="presOf" srcId="{91656ACB-3683-4B7D-8423-BB299AEBFCCF}" destId="{26BD8EE2-9296-4F13-9996-E03B2742FF9F}" srcOrd="0" destOrd="0" presId="urn:microsoft.com/office/officeart/2018/2/layout/IconVerticalSolidList"/>
    <dgm:cxn modelId="{BCF24CE0-6825-4D0D-8EAB-DFFB58BDC8FC}" srcId="{857DEDDC-5E6F-48DE-89A8-534F01EB4F81}" destId="{0E861EC4-1F55-4AD7-98D7-33FE0E300A41}" srcOrd="3" destOrd="0" parTransId="{24A467DC-CE05-4AD8-8363-6CACAFD2BB31}" sibTransId="{329CB071-78D4-480A-A73A-5A5A1F9BC94D}"/>
    <dgm:cxn modelId="{62BB57E1-5B70-49EA-8F10-A4102048DF3E}" type="presOf" srcId="{0E861EC4-1F55-4AD7-98D7-33FE0E300A41}" destId="{F20DCAA4-E068-4457-A216-E442A2F27C75}" srcOrd="0" destOrd="0" presId="urn:microsoft.com/office/officeart/2018/2/layout/IconVerticalSolidList"/>
    <dgm:cxn modelId="{280C9FE7-7099-4779-BBD3-63AD51CCB00B}" type="presOf" srcId="{857DEDDC-5E6F-48DE-89A8-534F01EB4F81}" destId="{369FCF95-EC76-4D81-8E0B-CC28D8D51D4B}" srcOrd="0" destOrd="0" presId="urn:microsoft.com/office/officeart/2018/2/layout/IconVerticalSolidList"/>
    <dgm:cxn modelId="{67B4C8ED-F19C-4833-A601-616B1C45550C}" srcId="{857DEDDC-5E6F-48DE-89A8-534F01EB4F81}" destId="{91656ACB-3683-4B7D-8423-BB299AEBFCCF}" srcOrd="2" destOrd="0" parTransId="{B5DA5AA9-5C89-4BE0-96A4-369418AD25E2}" sibTransId="{B5B9A9B7-1682-4ECE-BCDA-F6633E5B5E89}"/>
    <dgm:cxn modelId="{E0E7DFF2-BB49-4F34-A5FF-7DFD089CFEEA}" srcId="{857DEDDC-5E6F-48DE-89A8-534F01EB4F81}" destId="{51FF0090-33F1-4824-A64F-FBD9A696D11A}" srcOrd="1" destOrd="0" parTransId="{433C8E47-6BBB-4D0A-94B8-F65C3D4B43F3}" sibTransId="{B786A9F9-4EC6-48E4-B083-93FEAD2EFC32}"/>
    <dgm:cxn modelId="{8B1C2B8A-8771-4EF7-AB28-0712BC40EAA4}" type="presParOf" srcId="{369FCF95-EC76-4D81-8E0B-CC28D8D51D4B}" destId="{628C6DB2-58D7-4F0A-B6D1-FE48F4138BB5}" srcOrd="0" destOrd="0" presId="urn:microsoft.com/office/officeart/2018/2/layout/IconVerticalSolidList"/>
    <dgm:cxn modelId="{F2154DDF-E27C-482B-B20B-C94AAFF3488F}" type="presParOf" srcId="{628C6DB2-58D7-4F0A-B6D1-FE48F4138BB5}" destId="{423216E6-A79E-4A19-8028-492F4B9F707B}" srcOrd="0" destOrd="0" presId="urn:microsoft.com/office/officeart/2018/2/layout/IconVerticalSolidList"/>
    <dgm:cxn modelId="{D95FB8B7-FEF7-4909-AEE9-9A291281CCE6}" type="presParOf" srcId="{628C6DB2-58D7-4F0A-B6D1-FE48F4138BB5}" destId="{E802EB16-94B3-4AC2-A1C0-45DBB71C520F}" srcOrd="1" destOrd="0" presId="urn:microsoft.com/office/officeart/2018/2/layout/IconVerticalSolidList"/>
    <dgm:cxn modelId="{43D09FED-7264-4B5B-B034-3EE298E84174}" type="presParOf" srcId="{628C6DB2-58D7-4F0A-B6D1-FE48F4138BB5}" destId="{59341309-1740-4B9A-8025-B50C363FC723}" srcOrd="2" destOrd="0" presId="urn:microsoft.com/office/officeart/2018/2/layout/IconVerticalSolidList"/>
    <dgm:cxn modelId="{EBC7975F-3128-4D7B-AB51-9A981AE655E5}" type="presParOf" srcId="{628C6DB2-58D7-4F0A-B6D1-FE48F4138BB5}" destId="{D50F3D18-3E87-4D51-A2DB-FB2C9F2B8853}" srcOrd="3" destOrd="0" presId="urn:microsoft.com/office/officeart/2018/2/layout/IconVerticalSolidList"/>
    <dgm:cxn modelId="{03F58DF6-7499-49C4-A62E-8C87C0B0F136}" type="presParOf" srcId="{369FCF95-EC76-4D81-8E0B-CC28D8D51D4B}" destId="{5F092E4A-4748-461C-B8B8-99E9E8C834A4}" srcOrd="1" destOrd="0" presId="urn:microsoft.com/office/officeart/2018/2/layout/IconVerticalSolidList"/>
    <dgm:cxn modelId="{15DA1B1A-4257-4233-BAC6-B65BE9AEE591}" type="presParOf" srcId="{369FCF95-EC76-4D81-8E0B-CC28D8D51D4B}" destId="{570EF66D-3E22-4B36-9FEC-20905F122765}" srcOrd="2" destOrd="0" presId="urn:microsoft.com/office/officeart/2018/2/layout/IconVerticalSolidList"/>
    <dgm:cxn modelId="{6ABBCF7E-CF78-48CE-B21F-FDB913DBA850}" type="presParOf" srcId="{570EF66D-3E22-4B36-9FEC-20905F122765}" destId="{F75530E5-6910-4FDF-973D-CCD7B0C35B30}" srcOrd="0" destOrd="0" presId="urn:microsoft.com/office/officeart/2018/2/layout/IconVerticalSolidList"/>
    <dgm:cxn modelId="{824AC30E-4C6B-4A56-A9A0-5991C820AFDB}" type="presParOf" srcId="{570EF66D-3E22-4B36-9FEC-20905F122765}" destId="{54711014-2BA6-4583-94E5-4439E9A067AC}" srcOrd="1" destOrd="0" presId="urn:microsoft.com/office/officeart/2018/2/layout/IconVerticalSolidList"/>
    <dgm:cxn modelId="{659AE227-7AD2-4889-851D-556739833367}" type="presParOf" srcId="{570EF66D-3E22-4B36-9FEC-20905F122765}" destId="{176D11ED-D774-4669-8A06-89B52EFADDFC}" srcOrd="2" destOrd="0" presId="urn:microsoft.com/office/officeart/2018/2/layout/IconVerticalSolidList"/>
    <dgm:cxn modelId="{B309DC9F-82E7-4A07-8AD5-CCB1CD3AC745}" type="presParOf" srcId="{570EF66D-3E22-4B36-9FEC-20905F122765}" destId="{ACBD205D-9705-4F5E-A35C-A46F48A957A8}" srcOrd="3" destOrd="0" presId="urn:microsoft.com/office/officeart/2018/2/layout/IconVerticalSolidList"/>
    <dgm:cxn modelId="{B61D6384-8154-417D-BF44-AE115465FB67}" type="presParOf" srcId="{369FCF95-EC76-4D81-8E0B-CC28D8D51D4B}" destId="{EB6E1397-C235-4A7A-9E90-FA9A682422FB}" srcOrd="3" destOrd="0" presId="urn:microsoft.com/office/officeart/2018/2/layout/IconVerticalSolidList"/>
    <dgm:cxn modelId="{1E1F4720-CF69-4258-A347-A06E772A20EC}" type="presParOf" srcId="{369FCF95-EC76-4D81-8E0B-CC28D8D51D4B}" destId="{1E9574A5-1095-45DD-A425-E2CE4484FB40}" srcOrd="4" destOrd="0" presId="urn:microsoft.com/office/officeart/2018/2/layout/IconVerticalSolidList"/>
    <dgm:cxn modelId="{7D1A4021-E6BA-4CA5-859F-054BC4D486D6}" type="presParOf" srcId="{1E9574A5-1095-45DD-A425-E2CE4484FB40}" destId="{3D5BEF23-A089-43F2-8FD8-4863696C7670}" srcOrd="0" destOrd="0" presId="urn:microsoft.com/office/officeart/2018/2/layout/IconVerticalSolidList"/>
    <dgm:cxn modelId="{CBBACF3A-70DD-420D-9586-A6E009CD9CAA}" type="presParOf" srcId="{1E9574A5-1095-45DD-A425-E2CE4484FB40}" destId="{11A7A59E-7C5C-4E7B-911E-9FD56CF21CD2}" srcOrd="1" destOrd="0" presId="urn:microsoft.com/office/officeart/2018/2/layout/IconVerticalSolidList"/>
    <dgm:cxn modelId="{793D3A48-A86C-454C-AF62-F163EE505E19}" type="presParOf" srcId="{1E9574A5-1095-45DD-A425-E2CE4484FB40}" destId="{D783125C-02C1-4260-9F3C-933E689F93F4}" srcOrd="2" destOrd="0" presId="urn:microsoft.com/office/officeart/2018/2/layout/IconVerticalSolidList"/>
    <dgm:cxn modelId="{4A7349A9-874B-4E96-93CA-8160B802B25D}" type="presParOf" srcId="{1E9574A5-1095-45DD-A425-E2CE4484FB40}" destId="{26BD8EE2-9296-4F13-9996-E03B2742FF9F}" srcOrd="3" destOrd="0" presId="urn:microsoft.com/office/officeart/2018/2/layout/IconVerticalSolidList"/>
    <dgm:cxn modelId="{8924ADE1-94D0-4E72-9B05-5268CC8C0574}" type="presParOf" srcId="{369FCF95-EC76-4D81-8E0B-CC28D8D51D4B}" destId="{1F935F12-BDF0-4F8F-B957-67B941B79223}" srcOrd="5" destOrd="0" presId="urn:microsoft.com/office/officeart/2018/2/layout/IconVerticalSolidList"/>
    <dgm:cxn modelId="{05CF2152-A87E-4B4D-BB1D-9D42FE60A526}" type="presParOf" srcId="{369FCF95-EC76-4D81-8E0B-CC28D8D51D4B}" destId="{E8F5CBB7-121B-4DFF-BCD4-740DDC48F2A3}" srcOrd="6" destOrd="0" presId="urn:microsoft.com/office/officeart/2018/2/layout/IconVerticalSolidList"/>
    <dgm:cxn modelId="{45FC11C3-4D42-4369-A698-60A5A3D7537E}" type="presParOf" srcId="{E8F5CBB7-121B-4DFF-BCD4-740DDC48F2A3}" destId="{79E20C61-692B-41B9-A006-907BE02B8DC6}" srcOrd="0" destOrd="0" presId="urn:microsoft.com/office/officeart/2018/2/layout/IconVerticalSolidList"/>
    <dgm:cxn modelId="{5559050C-83BA-4016-8BB5-DDB6311E3E47}" type="presParOf" srcId="{E8F5CBB7-121B-4DFF-BCD4-740DDC48F2A3}" destId="{B8218943-9785-4693-BBCA-168D01E9F4D2}" srcOrd="1" destOrd="0" presId="urn:microsoft.com/office/officeart/2018/2/layout/IconVerticalSolidList"/>
    <dgm:cxn modelId="{8C00CA9F-D8F2-4826-8B5C-B7891A51874E}" type="presParOf" srcId="{E8F5CBB7-121B-4DFF-BCD4-740DDC48F2A3}" destId="{E6F708C3-313B-4F69-AF17-319750A151DC}" srcOrd="2" destOrd="0" presId="urn:microsoft.com/office/officeart/2018/2/layout/IconVerticalSolidList"/>
    <dgm:cxn modelId="{EEBDE9F3-EB6D-4F47-A206-0E8184ADA465}" type="presParOf" srcId="{E8F5CBB7-121B-4DFF-BCD4-740DDC48F2A3}" destId="{F20DCAA4-E068-4457-A216-E442A2F27C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F79D1-0077-48F3-B955-EF60CC4F34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CB65D8-2436-4D76-AF12-E3E698FB8A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Identificar y mitigar riesgos en sus procesos de software y sistemas.</a:t>
          </a:r>
        </a:p>
      </dgm:t>
    </dgm:pt>
    <dgm:pt modelId="{E3296652-B82F-4363-94E9-A32F2C4008DB}" type="parTrans" cxnId="{C8793696-F1D3-458E-BEC2-F46926C46B7E}">
      <dgm:prSet/>
      <dgm:spPr/>
      <dgm:t>
        <a:bodyPr/>
        <a:lstStyle/>
        <a:p>
          <a:endParaRPr lang="en-US"/>
        </a:p>
      </dgm:t>
    </dgm:pt>
    <dgm:pt modelId="{8FA148A6-C35F-4C34-9980-5634F704781D}" type="sibTrans" cxnId="{C8793696-F1D3-458E-BEC2-F46926C46B7E}">
      <dgm:prSet/>
      <dgm:spPr/>
      <dgm:t>
        <a:bodyPr/>
        <a:lstStyle/>
        <a:p>
          <a:endParaRPr lang="en-US"/>
        </a:p>
      </dgm:t>
    </dgm:pt>
    <dgm:pt modelId="{75283005-C014-48C5-90CD-C5E94280A9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Cumplir con normativas de seguridad como IEC 61508 y EN 50126.</a:t>
          </a:r>
        </a:p>
      </dgm:t>
    </dgm:pt>
    <dgm:pt modelId="{C50FBD8C-D2C1-43FD-A746-63A1156D92C5}" type="parTrans" cxnId="{56C274EC-1E3F-4AEF-A6A6-667C2B5FAAB7}">
      <dgm:prSet/>
      <dgm:spPr/>
      <dgm:t>
        <a:bodyPr/>
        <a:lstStyle/>
        <a:p>
          <a:endParaRPr lang="en-US"/>
        </a:p>
      </dgm:t>
    </dgm:pt>
    <dgm:pt modelId="{2FC91FA2-4364-49BF-895A-9E4F31667CAF}" type="sibTrans" cxnId="{56C274EC-1E3F-4AEF-A6A6-667C2B5FAAB7}">
      <dgm:prSet/>
      <dgm:spPr/>
      <dgm:t>
        <a:bodyPr/>
        <a:lstStyle/>
        <a:p>
          <a:endParaRPr lang="en-US"/>
        </a:p>
      </dgm:t>
    </dgm:pt>
    <dgm:pt modelId="{92E9142A-9AC7-42CC-B561-79C163904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Garantizar la seguridad de los pasajeros y operadores.</a:t>
          </a:r>
        </a:p>
      </dgm:t>
    </dgm:pt>
    <dgm:pt modelId="{E458D96A-CD2D-49E4-ACDF-B94092704CE6}" type="parTrans" cxnId="{3B2F30B8-B62E-434A-AE2B-9FBBD1173B0B}">
      <dgm:prSet/>
      <dgm:spPr/>
      <dgm:t>
        <a:bodyPr/>
        <a:lstStyle/>
        <a:p>
          <a:endParaRPr lang="en-US"/>
        </a:p>
      </dgm:t>
    </dgm:pt>
    <dgm:pt modelId="{81F1DD56-6FEB-4F82-872C-E1424501AF6D}" type="sibTrans" cxnId="{3B2F30B8-B62E-434A-AE2B-9FBBD1173B0B}">
      <dgm:prSet/>
      <dgm:spPr/>
      <dgm:t>
        <a:bodyPr/>
        <a:lstStyle/>
        <a:p>
          <a:endParaRPr lang="en-US"/>
        </a:p>
      </dgm:t>
    </dgm:pt>
    <dgm:pt modelId="{B976C5B2-653C-4820-9215-E57707A962EC}" type="pres">
      <dgm:prSet presAssocID="{1EDF79D1-0077-48F3-B955-EF60CC4F343E}" presName="root" presStyleCnt="0">
        <dgm:presLayoutVars>
          <dgm:dir/>
          <dgm:resizeHandles val="exact"/>
        </dgm:presLayoutVars>
      </dgm:prSet>
      <dgm:spPr/>
    </dgm:pt>
    <dgm:pt modelId="{14F4CC5A-7DB6-4A58-8814-621C0BB8CC80}" type="pres">
      <dgm:prSet presAssocID="{AECB65D8-2436-4D76-AF12-E3E698FB8A94}" presName="compNode" presStyleCnt="0"/>
      <dgm:spPr/>
    </dgm:pt>
    <dgm:pt modelId="{6830399C-6933-49E1-8651-0BA6AACFCF93}" type="pres">
      <dgm:prSet presAssocID="{AECB65D8-2436-4D76-AF12-E3E698FB8A94}" presName="bgRect" presStyleLbl="bgShp" presStyleIdx="0" presStyleCnt="3"/>
      <dgm:spPr/>
    </dgm:pt>
    <dgm:pt modelId="{C8CCEF41-BBAC-4EA7-839D-249D923D58A1}" type="pres">
      <dgm:prSet presAssocID="{AECB65D8-2436-4D76-AF12-E3E698FB8A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1616A207-BD08-472A-B0D3-09097C6E98FF}" type="pres">
      <dgm:prSet presAssocID="{AECB65D8-2436-4D76-AF12-E3E698FB8A94}" presName="spaceRect" presStyleCnt="0"/>
      <dgm:spPr/>
    </dgm:pt>
    <dgm:pt modelId="{25356749-7EB7-4DDD-820B-40ADCE321B1A}" type="pres">
      <dgm:prSet presAssocID="{AECB65D8-2436-4D76-AF12-E3E698FB8A94}" presName="parTx" presStyleLbl="revTx" presStyleIdx="0" presStyleCnt="3">
        <dgm:presLayoutVars>
          <dgm:chMax val="0"/>
          <dgm:chPref val="0"/>
        </dgm:presLayoutVars>
      </dgm:prSet>
      <dgm:spPr/>
    </dgm:pt>
    <dgm:pt modelId="{B700447C-53D6-4923-8136-EF4B05CB152F}" type="pres">
      <dgm:prSet presAssocID="{8FA148A6-C35F-4C34-9980-5634F704781D}" presName="sibTrans" presStyleCnt="0"/>
      <dgm:spPr/>
    </dgm:pt>
    <dgm:pt modelId="{2F44AA60-1295-4AD9-998A-95A99AEAD2CD}" type="pres">
      <dgm:prSet presAssocID="{75283005-C014-48C5-90CD-C5E94280A9D9}" presName="compNode" presStyleCnt="0"/>
      <dgm:spPr/>
    </dgm:pt>
    <dgm:pt modelId="{1E745127-EC4D-4D72-A5C8-260DEE3D1F5F}" type="pres">
      <dgm:prSet presAssocID="{75283005-C014-48C5-90CD-C5E94280A9D9}" presName="bgRect" presStyleLbl="bgShp" presStyleIdx="1" presStyleCnt="3"/>
      <dgm:spPr/>
    </dgm:pt>
    <dgm:pt modelId="{664B39E4-8843-4A3D-BD9B-2CFC733D3F05}" type="pres">
      <dgm:prSet presAssocID="{75283005-C014-48C5-90CD-C5E94280A9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FA8A69A3-C844-4DA7-B024-405001BEDD11}" type="pres">
      <dgm:prSet presAssocID="{75283005-C014-48C5-90CD-C5E94280A9D9}" presName="spaceRect" presStyleCnt="0"/>
      <dgm:spPr/>
    </dgm:pt>
    <dgm:pt modelId="{C261A9A8-8A5E-40F6-B5EB-DA572F94850D}" type="pres">
      <dgm:prSet presAssocID="{75283005-C014-48C5-90CD-C5E94280A9D9}" presName="parTx" presStyleLbl="revTx" presStyleIdx="1" presStyleCnt="3">
        <dgm:presLayoutVars>
          <dgm:chMax val="0"/>
          <dgm:chPref val="0"/>
        </dgm:presLayoutVars>
      </dgm:prSet>
      <dgm:spPr/>
    </dgm:pt>
    <dgm:pt modelId="{B4854787-F888-475C-8662-AECA33D4BE46}" type="pres">
      <dgm:prSet presAssocID="{2FC91FA2-4364-49BF-895A-9E4F31667CAF}" presName="sibTrans" presStyleCnt="0"/>
      <dgm:spPr/>
    </dgm:pt>
    <dgm:pt modelId="{4CADA93B-F1FA-4EF7-8521-5EB17BF2370D}" type="pres">
      <dgm:prSet presAssocID="{92E9142A-9AC7-42CC-B561-79C16390479A}" presName="compNode" presStyleCnt="0"/>
      <dgm:spPr/>
    </dgm:pt>
    <dgm:pt modelId="{886841FA-6FCF-4FD0-B6F5-CB897B8B394B}" type="pres">
      <dgm:prSet presAssocID="{92E9142A-9AC7-42CC-B561-79C16390479A}" presName="bgRect" presStyleLbl="bgShp" presStyleIdx="2" presStyleCnt="3"/>
      <dgm:spPr/>
    </dgm:pt>
    <dgm:pt modelId="{0FFB2E76-7C0A-4EE0-B7AB-05D6967C8654}" type="pres">
      <dgm:prSet presAssocID="{92E9142A-9AC7-42CC-B561-79C1639047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23352964-B17E-4730-A8C8-9A3DD957A57E}" type="pres">
      <dgm:prSet presAssocID="{92E9142A-9AC7-42CC-B561-79C16390479A}" presName="spaceRect" presStyleCnt="0"/>
      <dgm:spPr/>
    </dgm:pt>
    <dgm:pt modelId="{E55F0EE2-09CD-4C14-BA22-38984FF909C8}" type="pres">
      <dgm:prSet presAssocID="{92E9142A-9AC7-42CC-B561-79C1639047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30730A-771D-47E1-90D3-D3A5B9D1A2C0}" type="presOf" srcId="{1EDF79D1-0077-48F3-B955-EF60CC4F343E}" destId="{B976C5B2-653C-4820-9215-E57707A962EC}" srcOrd="0" destOrd="0" presId="urn:microsoft.com/office/officeart/2018/2/layout/IconVerticalSolidList"/>
    <dgm:cxn modelId="{FE6C3F40-5912-4738-B3BF-7DDB0F750861}" type="presOf" srcId="{AECB65D8-2436-4D76-AF12-E3E698FB8A94}" destId="{25356749-7EB7-4DDD-820B-40ADCE321B1A}" srcOrd="0" destOrd="0" presId="urn:microsoft.com/office/officeart/2018/2/layout/IconVerticalSolidList"/>
    <dgm:cxn modelId="{31D24969-541C-4215-ACD1-4A7FA525C6CE}" type="presOf" srcId="{92E9142A-9AC7-42CC-B561-79C16390479A}" destId="{E55F0EE2-09CD-4C14-BA22-38984FF909C8}" srcOrd="0" destOrd="0" presId="urn:microsoft.com/office/officeart/2018/2/layout/IconVerticalSolidList"/>
    <dgm:cxn modelId="{C8793696-F1D3-458E-BEC2-F46926C46B7E}" srcId="{1EDF79D1-0077-48F3-B955-EF60CC4F343E}" destId="{AECB65D8-2436-4D76-AF12-E3E698FB8A94}" srcOrd="0" destOrd="0" parTransId="{E3296652-B82F-4363-94E9-A32F2C4008DB}" sibTransId="{8FA148A6-C35F-4C34-9980-5634F704781D}"/>
    <dgm:cxn modelId="{94E1C5B4-E504-470A-93F4-3980D6DA7968}" type="presOf" srcId="{75283005-C014-48C5-90CD-C5E94280A9D9}" destId="{C261A9A8-8A5E-40F6-B5EB-DA572F94850D}" srcOrd="0" destOrd="0" presId="urn:microsoft.com/office/officeart/2018/2/layout/IconVerticalSolidList"/>
    <dgm:cxn modelId="{3B2F30B8-B62E-434A-AE2B-9FBBD1173B0B}" srcId="{1EDF79D1-0077-48F3-B955-EF60CC4F343E}" destId="{92E9142A-9AC7-42CC-B561-79C16390479A}" srcOrd="2" destOrd="0" parTransId="{E458D96A-CD2D-49E4-ACDF-B94092704CE6}" sibTransId="{81F1DD56-6FEB-4F82-872C-E1424501AF6D}"/>
    <dgm:cxn modelId="{56C274EC-1E3F-4AEF-A6A6-667C2B5FAAB7}" srcId="{1EDF79D1-0077-48F3-B955-EF60CC4F343E}" destId="{75283005-C014-48C5-90CD-C5E94280A9D9}" srcOrd="1" destOrd="0" parTransId="{C50FBD8C-D2C1-43FD-A746-63A1156D92C5}" sibTransId="{2FC91FA2-4364-49BF-895A-9E4F31667CAF}"/>
    <dgm:cxn modelId="{41B1126C-2B5D-4C88-8BD2-6A4C166CC46E}" type="presParOf" srcId="{B976C5B2-653C-4820-9215-E57707A962EC}" destId="{14F4CC5A-7DB6-4A58-8814-621C0BB8CC80}" srcOrd="0" destOrd="0" presId="urn:microsoft.com/office/officeart/2018/2/layout/IconVerticalSolidList"/>
    <dgm:cxn modelId="{BA23DFD1-1D17-49F0-B3C4-625C23FBB4FA}" type="presParOf" srcId="{14F4CC5A-7DB6-4A58-8814-621C0BB8CC80}" destId="{6830399C-6933-49E1-8651-0BA6AACFCF93}" srcOrd="0" destOrd="0" presId="urn:microsoft.com/office/officeart/2018/2/layout/IconVerticalSolidList"/>
    <dgm:cxn modelId="{34BB9DD5-D0DB-4B93-8D0F-6926C2312623}" type="presParOf" srcId="{14F4CC5A-7DB6-4A58-8814-621C0BB8CC80}" destId="{C8CCEF41-BBAC-4EA7-839D-249D923D58A1}" srcOrd="1" destOrd="0" presId="urn:microsoft.com/office/officeart/2018/2/layout/IconVerticalSolidList"/>
    <dgm:cxn modelId="{59218D3D-B5EB-4705-9B84-630EA0643D90}" type="presParOf" srcId="{14F4CC5A-7DB6-4A58-8814-621C0BB8CC80}" destId="{1616A207-BD08-472A-B0D3-09097C6E98FF}" srcOrd="2" destOrd="0" presId="urn:microsoft.com/office/officeart/2018/2/layout/IconVerticalSolidList"/>
    <dgm:cxn modelId="{44F115C5-B098-4332-8555-D644D53F9D81}" type="presParOf" srcId="{14F4CC5A-7DB6-4A58-8814-621C0BB8CC80}" destId="{25356749-7EB7-4DDD-820B-40ADCE321B1A}" srcOrd="3" destOrd="0" presId="urn:microsoft.com/office/officeart/2018/2/layout/IconVerticalSolidList"/>
    <dgm:cxn modelId="{D5F2092F-46C9-4858-A38E-2E316BA5EFF6}" type="presParOf" srcId="{B976C5B2-653C-4820-9215-E57707A962EC}" destId="{B700447C-53D6-4923-8136-EF4B05CB152F}" srcOrd="1" destOrd="0" presId="urn:microsoft.com/office/officeart/2018/2/layout/IconVerticalSolidList"/>
    <dgm:cxn modelId="{2E3EA8D0-5DB4-49CB-9CA1-FDF770C86D41}" type="presParOf" srcId="{B976C5B2-653C-4820-9215-E57707A962EC}" destId="{2F44AA60-1295-4AD9-998A-95A99AEAD2CD}" srcOrd="2" destOrd="0" presId="urn:microsoft.com/office/officeart/2018/2/layout/IconVerticalSolidList"/>
    <dgm:cxn modelId="{BFE312CA-BFDA-4D8D-A51C-CCF1D585CEEA}" type="presParOf" srcId="{2F44AA60-1295-4AD9-998A-95A99AEAD2CD}" destId="{1E745127-EC4D-4D72-A5C8-260DEE3D1F5F}" srcOrd="0" destOrd="0" presId="urn:microsoft.com/office/officeart/2018/2/layout/IconVerticalSolidList"/>
    <dgm:cxn modelId="{16BE0BBF-75ED-457D-8A0C-F60F1B03517B}" type="presParOf" srcId="{2F44AA60-1295-4AD9-998A-95A99AEAD2CD}" destId="{664B39E4-8843-4A3D-BD9B-2CFC733D3F05}" srcOrd="1" destOrd="0" presId="urn:microsoft.com/office/officeart/2018/2/layout/IconVerticalSolidList"/>
    <dgm:cxn modelId="{097A8598-6A7F-43C5-9902-AAB279B0B8BB}" type="presParOf" srcId="{2F44AA60-1295-4AD9-998A-95A99AEAD2CD}" destId="{FA8A69A3-C844-4DA7-B024-405001BEDD11}" srcOrd="2" destOrd="0" presId="urn:microsoft.com/office/officeart/2018/2/layout/IconVerticalSolidList"/>
    <dgm:cxn modelId="{8B14954F-2125-44D3-950A-FC737385126B}" type="presParOf" srcId="{2F44AA60-1295-4AD9-998A-95A99AEAD2CD}" destId="{C261A9A8-8A5E-40F6-B5EB-DA572F94850D}" srcOrd="3" destOrd="0" presId="urn:microsoft.com/office/officeart/2018/2/layout/IconVerticalSolidList"/>
    <dgm:cxn modelId="{C70A155D-96CA-48EF-8D4E-58E6230B04C9}" type="presParOf" srcId="{B976C5B2-653C-4820-9215-E57707A962EC}" destId="{B4854787-F888-475C-8662-AECA33D4BE46}" srcOrd="3" destOrd="0" presId="urn:microsoft.com/office/officeart/2018/2/layout/IconVerticalSolidList"/>
    <dgm:cxn modelId="{9F31C971-5A8C-49FF-95AB-315763302112}" type="presParOf" srcId="{B976C5B2-653C-4820-9215-E57707A962EC}" destId="{4CADA93B-F1FA-4EF7-8521-5EB17BF2370D}" srcOrd="4" destOrd="0" presId="urn:microsoft.com/office/officeart/2018/2/layout/IconVerticalSolidList"/>
    <dgm:cxn modelId="{EE0D3706-E128-4CB3-BB79-67FA10EEDF1F}" type="presParOf" srcId="{4CADA93B-F1FA-4EF7-8521-5EB17BF2370D}" destId="{886841FA-6FCF-4FD0-B6F5-CB897B8B394B}" srcOrd="0" destOrd="0" presId="urn:microsoft.com/office/officeart/2018/2/layout/IconVerticalSolidList"/>
    <dgm:cxn modelId="{F7C64684-3D8C-4038-8AA1-C7258E6DAFF7}" type="presParOf" srcId="{4CADA93B-F1FA-4EF7-8521-5EB17BF2370D}" destId="{0FFB2E76-7C0A-4EE0-B7AB-05D6967C8654}" srcOrd="1" destOrd="0" presId="urn:microsoft.com/office/officeart/2018/2/layout/IconVerticalSolidList"/>
    <dgm:cxn modelId="{38E809DB-CDB3-4DAC-8535-AA0F101E1B21}" type="presParOf" srcId="{4CADA93B-F1FA-4EF7-8521-5EB17BF2370D}" destId="{23352964-B17E-4730-A8C8-9A3DD957A57E}" srcOrd="2" destOrd="0" presId="urn:microsoft.com/office/officeart/2018/2/layout/IconVerticalSolidList"/>
    <dgm:cxn modelId="{50DD3439-F74B-4564-9CB7-8844BBC42AFE}" type="presParOf" srcId="{4CADA93B-F1FA-4EF7-8521-5EB17BF2370D}" destId="{E55F0EE2-09CD-4C14-BA22-38984FF909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9C2B7B-FE5D-45AF-BB8F-64BF7B26904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D02A0B-2842-461A-B72B-0F5988376CD8}">
      <dgm:prSet/>
      <dgm:spPr/>
      <dgm:t>
        <a:bodyPr/>
        <a:lstStyle/>
        <a:p>
          <a:r>
            <a:rPr lang="en-US"/>
            <a:t>1. Análisis de riesgos con metodología FMEA (Failure Mode and Effects Analysis).</a:t>
          </a:r>
        </a:p>
      </dgm:t>
    </dgm:pt>
    <dgm:pt modelId="{6E05428C-5DED-4C62-83E0-4C079AD18D82}" type="parTrans" cxnId="{F87F13F0-F35E-4003-A7B3-560429C444FC}">
      <dgm:prSet/>
      <dgm:spPr/>
      <dgm:t>
        <a:bodyPr/>
        <a:lstStyle/>
        <a:p>
          <a:endParaRPr lang="en-US"/>
        </a:p>
      </dgm:t>
    </dgm:pt>
    <dgm:pt modelId="{3CE7E3E0-1000-4E63-8609-FC5A8A9BC450}" type="sibTrans" cxnId="{F87F13F0-F35E-4003-A7B3-560429C444FC}">
      <dgm:prSet/>
      <dgm:spPr/>
      <dgm:t>
        <a:bodyPr/>
        <a:lstStyle/>
        <a:p>
          <a:endParaRPr lang="en-US"/>
        </a:p>
      </dgm:t>
    </dgm:pt>
    <dgm:pt modelId="{6A42D71A-0EF6-49D1-885E-07074CC25386}">
      <dgm:prSet/>
      <dgm:spPr/>
      <dgm:t>
        <a:bodyPr/>
        <a:lstStyle/>
        <a:p>
          <a:r>
            <a:rPr lang="en-US"/>
            <a:t>2. Establecimiento de un equipo de seguridad funcional.</a:t>
          </a:r>
        </a:p>
      </dgm:t>
    </dgm:pt>
    <dgm:pt modelId="{35842663-FC08-4F8C-96A9-22435A4AFCBC}" type="parTrans" cxnId="{6E20854A-A8FF-4BB1-8E6E-53D25B4988D8}">
      <dgm:prSet/>
      <dgm:spPr/>
      <dgm:t>
        <a:bodyPr/>
        <a:lstStyle/>
        <a:p>
          <a:endParaRPr lang="en-US"/>
        </a:p>
      </dgm:t>
    </dgm:pt>
    <dgm:pt modelId="{C33A9CD6-C120-45CF-90E2-6E8300AE9B69}" type="sibTrans" cxnId="{6E20854A-A8FF-4BB1-8E6E-53D25B4988D8}">
      <dgm:prSet/>
      <dgm:spPr/>
      <dgm:t>
        <a:bodyPr/>
        <a:lstStyle/>
        <a:p>
          <a:endParaRPr lang="en-US"/>
        </a:p>
      </dgm:t>
    </dgm:pt>
    <dgm:pt modelId="{967C5AB4-0A2A-4E09-94E2-19E1440033DF}">
      <dgm:prSet/>
      <dgm:spPr/>
      <dgm:t>
        <a:bodyPr/>
        <a:lstStyle/>
        <a:p>
          <a:r>
            <a:rPr lang="en-US"/>
            <a:t>3. Definición de políticas internas alineadas con estándares internacionales:</a:t>
          </a:r>
        </a:p>
      </dgm:t>
    </dgm:pt>
    <dgm:pt modelId="{E353A0BF-814B-455F-8CF7-47E9122E1D44}" type="parTrans" cxnId="{54716E09-C106-40D4-BD5F-F91B36431791}">
      <dgm:prSet/>
      <dgm:spPr/>
      <dgm:t>
        <a:bodyPr/>
        <a:lstStyle/>
        <a:p>
          <a:endParaRPr lang="en-US"/>
        </a:p>
      </dgm:t>
    </dgm:pt>
    <dgm:pt modelId="{2CE51A2E-01D0-4EBC-8691-019058B9F172}" type="sibTrans" cxnId="{54716E09-C106-40D4-BD5F-F91B36431791}">
      <dgm:prSet/>
      <dgm:spPr/>
      <dgm:t>
        <a:bodyPr/>
        <a:lstStyle/>
        <a:p>
          <a:endParaRPr lang="en-US"/>
        </a:p>
      </dgm:t>
    </dgm:pt>
    <dgm:pt modelId="{D9F562A3-45D0-4433-91AD-ED1FE23CA9E7}">
      <dgm:prSet/>
      <dgm:spPr/>
      <dgm:t>
        <a:bodyPr/>
        <a:lstStyle/>
        <a:p>
          <a:r>
            <a:rPr lang="en-US"/>
            <a:t>- IEC (International Electrotechnical Commission) 61508</a:t>
          </a:r>
        </a:p>
      </dgm:t>
    </dgm:pt>
    <dgm:pt modelId="{BFFB9526-7073-4512-A7C6-9B76439F6095}" type="parTrans" cxnId="{33CBE1B2-07B1-4EE0-87BA-FD4EB4E6663F}">
      <dgm:prSet/>
      <dgm:spPr/>
      <dgm:t>
        <a:bodyPr/>
        <a:lstStyle/>
        <a:p>
          <a:endParaRPr lang="en-US"/>
        </a:p>
      </dgm:t>
    </dgm:pt>
    <dgm:pt modelId="{E5B02CA9-1FD8-4719-89B3-A7DFF6B5E339}" type="sibTrans" cxnId="{33CBE1B2-07B1-4EE0-87BA-FD4EB4E6663F}">
      <dgm:prSet/>
      <dgm:spPr/>
      <dgm:t>
        <a:bodyPr/>
        <a:lstStyle/>
        <a:p>
          <a:endParaRPr lang="en-US"/>
        </a:p>
      </dgm:t>
    </dgm:pt>
    <dgm:pt modelId="{FC384A96-7C38-4E85-B2F7-CC801140D228}">
      <dgm:prSet/>
      <dgm:spPr/>
      <dgm:t>
        <a:bodyPr/>
        <a:lstStyle/>
        <a:p>
          <a:r>
            <a:rPr lang="en-US"/>
            <a:t>- EN (European Norm) 50126 – Seguridad de sistemas ferroviarios.</a:t>
          </a:r>
        </a:p>
      </dgm:t>
    </dgm:pt>
    <dgm:pt modelId="{91CD3C5B-C1F7-4065-A0E2-661D5EE1DFCC}" type="parTrans" cxnId="{2D31DF03-3F36-43CE-86E7-836FE475E5EB}">
      <dgm:prSet/>
      <dgm:spPr/>
      <dgm:t>
        <a:bodyPr/>
        <a:lstStyle/>
        <a:p>
          <a:endParaRPr lang="en-US"/>
        </a:p>
      </dgm:t>
    </dgm:pt>
    <dgm:pt modelId="{C2BFA299-D2AC-4906-8282-8564EA72067B}" type="sibTrans" cxnId="{2D31DF03-3F36-43CE-86E7-836FE475E5EB}">
      <dgm:prSet/>
      <dgm:spPr/>
      <dgm:t>
        <a:bodyPr/>
        <a:lstStyle/>
        <a:p>
          <a:endParaRPr lang="en-US"/>
        </a:p>
      </dgm:t>
    </dgm:pt>
    <dgm:pt modelId="{0C453ECF-F0A7-4881-8828-0CAFD2162577}" type="pres">
      <dgm:prSet presAssocID="{609C2B7B-FE5D-45AF-BB8F-64BF7B269046}" presName="Name0" presStyleCnt="0">
        <dgm:presLayoutVars>
          <dgm:dir/>
          <dgm:resizeHandles val="exact"/>
        </dgm:presLayoutVars>
      </dgm:prSet>
      <dgm:spPr/>
    </dgm:pt>
    <dgm:pt modelId="{93266E9F-35DD-4C76-BADA-45E448967B5E}" type="pres">
      <dgm:prSet presAssocID="{A8D02A0B-2842-461A-B72B-0F5988376CD8}" presName="node" presStyleLbl="node1" presStyleIdx="0" presStyleCnt="5">
        <dgm:presLayoutVars>
          <dgm:bulletEnabled val="1"/>
        </dgm:presLayoutVars>
      </dgm:prSet>
      <dgm:spPr/>
    </dgm:pt>
    <dgm:pt modelId="{6595D80A-AAE1-4A96-9623-F1504403EA2D}" type="pres">
      <dgm:prSet presAssocID="{3CE7E3E0-1000-4E63-8609-FC5A8A9BC450}" presName="sibTrans" presStyleLbl="sibTrans1D1" presStyleIdx="0" presStyleCnt="4"/>
      <dgm:spPr/>
    </dgm:pt>
    <dgm:pt modelId="{B96F9D92-A7A0-47CD-8B8C-473081AA788B}" type="pres">
      <dgm:prSet presAssocID="{3CE7E3E0-1000-4E63-8609-FC5A8A9BC450}" presName="connectorText" presStyleLbl="sibTrans1D1" presStyleIdx="0" presStyleCnt="4"/>
      <dgm:spPr/>
    </dgm:pt>
    <dgm:pt modelId="{8B789AA4-110C-447A-8C1C-02C5AED688AB}" type="pres">
      <dgm:prSet presAssocID="{6A42D71A-0EF6-49D1-885E-07074CC25386}" presName="node" presStyleLbl="node1" presStyleIdx="1" presStyleCnt="5">
        <dgm:presLayoutVars>
          <dgm:bulletEnabled val="1"/>
        </dgm:presLayoutVars>
      </dgm:prSet>
      <dgm:spPr/>
    </dgm:pt>
    <dgm:pt modelId="{8A8BE618-A6A7-435F-9334-CF41B6867BC9}" type="pres">
      <dgm:prSet presAssocID="{C33A9CD6-C120-45CF-90E2-6E8300AE9B69}" presName="sibTrans" presStyleLbl="sibTrans1D1" presStyleIdx="1" presStyleCnt="4"/>
      <dgm:spPr/>
    </dgm:pt>
    <dgm:pt modelId="{B1228A41-CB3F-418C-B7FC-296D9A6F2D45}" type="pres">
      <dgm:prSet presAssocID="{C33A9CD6-C120-45CF-90E2-6E8300AE9B69}" presName="connectorText" presStyleLbl="sibTrans1D1" presStyleIdx="1" presStyleCnt="4"/>
      <dgm:spPr/>
    </dgm:pt>
    <dgm:pt modelId="{ADBB8ED9-2783-4713-A745-2DEDC72A061F}" type="pres">
      <dgm:prSet presAssocID="{967C5AB4-0A2A-4E09-94E2-19E1440033DF}" presName="node" presStyleLbl="node1" presStyleIdx="2" presStyleCnt="5">
        <dgm:presLayoutVars>
          <dgm:bulletEnabled val="1"/>
        </dgm:presLayoutVars>
      </dgm:prSet>
      <dgm:spPr/>
    </dgm:pt>
    <dgm:pt modelId="{B3FD33A8-113F-47E7-AEBC-BB3ACDC68870}" type="pres">
      <dgm:prSet presAssocID="{2CE51A2E-01D0-4EBC-8691-019058B9F172}" presName="sibTrans" presStyleLbl="sibTrans1D1" presStyleIdx="2" presStyleCnt="4"/>
      <dgm:spPr/>
    </dgm:pt>
    <dgm:pt modelId="{429665F6-6D46-4894-9D83-9DA5F960BEE7}" type="pres">
      <dgm:prSet presAssocID="{2CE51A2E-01D0-4EBC-8691-019058B9F172}" presName="connectorText" presStyleLbl="sibTrans1D1" presStyleIdx="2" presStyleCnt="4"/>
      <dgm:spPr/>
    </dgm:pt>
    <dgm:pt modelId="{F6728976-4C61-4319-9470-ED4028B72008}" type="pres">
      <dgm:prSet presAssocID="{D9F562A3-45D0-4433-91AD-ED1FE23CA9E7}" presName="node" presStyleLbl="node1" presStyleIdx="3" presStyleCnt="5">
        <dgm:presLayoutVars>
          <dgm:bulletEnabled val="1"/>
        </dgm:presLayoutVars>
      </dgm:prSet>
      <dgm:spPr/>
    </dgm:pt>
    <dgm:pt modelId="{53CF2BFD-EEAB-451F-B2AE-856DE8D1FAF5}" type="pres">
      <dgm:prSet presAssocID="{E5B02CA9-1FD8-4719-89B3-A7DFF6B5E339}" presName="sibTrans" presStyleLbl="sibTrans1D1" presStyleIdx="3" presStyleCnt="4"/>
      <dgm:spPr/>
    </dgm:pt>
    <dgm:pt modelId="{E2463532-1274-4383-BB68-F1F462504651}" type="pres">
      <dgm:prSet presAssocID="{E5B02CA9-1FD8-4719-89B3-A7DFF6B5E339}" presName="connectorText" presStyleLbl="sibTrans1D1" presStyleIdx="3" presStyleCnt="4"/>
      <dgm:spPr/>
    </dgm:pt>
    <dgm:pt modelId="{CA60AAAA-D708-4594-9BB1-C5526D7325CD}" type="pres">
      <dgm:prSet presAssocID="{FC384A96-7C38-4E85-B2F7-CC801140D228}" presName="node" presStyleLbl="node1" presStyleIdx="4" presStyleCnt="5">
        <dgm:presLayoutVars>
          <dgm:bulletEnabled val="1"/>
        </dgm:presLayoutVars>
      </dgm:prSet>
      <dgm:spPr/>
    </dgm:pt>
  </dgm:ptLst>
  <dgm:cxnLst>
    <dgm:cxn modelId="{2D31DF03-3F36-43CE-86E7-836FE475E5EB}" srcId="{609C2B7B-FE5D-45AF-BB8F-64BF7B269046}" destId="{FC384A96-7C38-4E85-B2F7-CC801140D228}" srcOrd="4" destOrd="0" parTransId="{91CD3C5B-C1F7-4065-A0E2-661D5EE1DFCC}" sibTransId="{C2BFA299-D2AC-4906-8282-8564EA72067B}"/>
    <dgm:cxn modelId="{54716E09-C106-40D4-BD5F-F91B36431791}" srcId="{609C2B7B-FE5D-45AF-BB8F-64BF7B269046}" destId="{967C5AB4-0A2A-4E09-94E2-19E1440033DF}" srcOrd="2" destOrd="0" parTransId="{E353A0BF-814B-455F-8CF7-47E9122E1D44}" sibTransId="{2CE51A2E-01D0-4EBC-8691-019058B9F172}"/>
    <dgm:cxn modelId="{E9198F36-5293-4908-90FD-12A2B2696654}" type="presOf" srcId="{E5B02CA9-1FD8-4719-89B3-A7DFF6B5E339}" destId="{53CF2BFD-EEAB-451F-B2AE-856DE8D1FAF5}" srcOrd="0" destOrd="0" presId="urn:microsoft.com/office/officeart/2016/7/layout/RepeatingBendingProcessNew"/>
    <dgm:cxn modelId="{8DBBCB3A-E1A7-432E-8EAE-043DC3F665F2}" type="presOf" srcId="{C33A9CD6-C120-45CF-90E2-6E8300AE9B69}" destId="{B1228A41-CB3F-418C-B7FC-296D9A6F2D45}" srcOrd="1" destOrd="0" presId="urn:microsoft.com/office/officeart/2016/7/layout/RepeatingBendingProcessNew"/>
    <dgm:cxn modelId="{1CD18E46-0285-4D72-A18A-D71E936FB31D}" type="presOf" srcId="{967C5AB4-0A2A-4E09-94E2-19E1440033DF}" destId="{ADBB8ED9-2783-4713-A745-2DEDC72A061F}" srcOrd="0" destOrd="0" presId="urn:microsoft.com/office/officeart/2016/7/layout/RepeatingBendingProcessNew"/>
    <dgm:cxn modelId="{79DCD146-D426-4627-AF29-F26E5CF0CB35}" type="presOf" srcId="{2CE51A2E-01D0-4EBC-8691-019058B9F172}" destId="{429665F6-6D46-4894-9D83-9DA5F960BEE7}" srcOrd="1" destOrd="0" presId="urn:microsoft.com/office/officeart/2016/7/layout/RepeatingBendingProcessNew"/>
    <dgm:cxn modelId="{6E20854A-A8FF-4BB1-8E6E-53D25B4988D8}" srcId="{609C2B7B-FE5D-45AF-BB8F-64BF7B269046}" destId="{6A42D71A-0EF6-49D1-885E-07074CC25386}" srcOrd="1" destOrd="0" parTransId="{35842663-FC08-4F8C-96A9-22435A4AFCBC}" sibTransId="{C33A9CD6-C120-45CF-90E2-6E8300AE9B69}"/>
    <dgm:cxn modelId="{C1AF6C54-AAC8-453D-A7B1-14FF043B0E0B}" type="presOf" srcId="{E5B02CA9-1FD8-4719-89B3-A7DFF6B5E339}" destId="{E2463532-1274-4383-BB68-F1F462504651}" srcOrd="1" destOrd="0" presId="urn:microsoft.com/office/officeart/2016/7/layout/RepeatingBendingProcessNew"/>
    <dgm:cxn modelId="{6F5AC08C-FC99-4610-AF72-BB545ED6E30D}" type="presOf" srcId="{2CE51A2E-01D0-4EBC-8691-019058B9F172}" destId="{B3FD33A8-113F-47E7-AEBC-BB3ACDC68870}" srcOrd="0" destOrd="0" presId="urn:microsoft.com/office/officeart/2016/7/layout/RepeatingBendingProcessNew"/>
    <dgm:cxn modelId="{D1A53B95-F77C-4203-B4D1-E8FE1D270201}" type="presOf" srcId="{A8D02A0B-2842-461A-B72B-0F5988376CD8}" destId="{93266E9F-35DD-4C76-BADA-45E448967B5E}" srcOrd="0" destOrd="0" presId="urn:microsoft.com/office/officeart/2016/7/layout/RepeatingBendingProcessNew"/>
    <dgm:cxn modelId="{AD1F03A2-1566-4408-AF5E-FD03EE17840A}" type="presOf" srcId="{6A42D71A-0EF6-49D1-885E-07074CC25386}" destId="{8B789AA4-110C-447A-8C1C-02C5AED688AB}" srcOrd="0" destOrd="0" presId="urn:microsoft.com/office/officeart/2016/7/layout/RepeatingBendingProcessNew"/>
    <dgm:cxn modelId="{6FC10FAF-3D5A-4D62-ADE9-DCBDF01BBE81}" type="presOf" srcId="{609C2B7B-FE5D-45AF-BB8F-64BF7B269046}" destId="{0C453ECF-F0A7-4881-8828-0CAFD2162577}" srcOrd="0" destOrd="0" presId="urn:microsoft.com/office/officeart/2016/7/layout/RepeatingBendingProcessNew"/>
    <dgm:cxn modelId="{33CBE1B2-07B1-4EE0-87BA-FD4EB4E6663F}" srcId="{609C2B7B-FE5D-45AF-BB8F-64BF7B269046}" destId="{D9F562A3-45D0-4433-91AD-ED1FE23CA9E7}" srcOrd="3" destOrd="0" parTransId="{BFFB9526-7073-4512-A7C6-9B76439F6095}" sibTransId="{E5B02CA9-1FD8-4719-89B3-A7DFF6B5E339}"/>
    <dgm:cxn modelId="{AF3C72B7-580F-469E-B53C-7D39AB0A08C8}" type="presOf" srcId="{FC384A96-7C38-4E85-B2F7-CC801140D228}" destId="{CA60AAAA-D708-4594-9BB1-C5526D7325CD}" srcOrd="0" destOrd="0" presId="urn:microsoft.com/office/officeart/2016/7/layout/RepeatingBendingProcessNew"/>
    <dgm:cxn modelId="{01EA54B7-4F13-4634-82D8-E03BA9430A3C}" type="presOf" srcId="{C33A9CD6-C120-45CF-90E2-6E8300AE9B69}" destId="{8A8BE618-A6A7-435F-9334-CF41B6867BC9}" srcOrd="0" destOrd="0" presId="urn:microsoft.com/office/officeart/2016/7/layout/RepeatingBendingProcessNew"/>
    <dgm:cxn modelId="{FD8796D6-6556-4535-92B4-2DDA0E7D9C59}" type="presOf" srcId="{3CE7E3E0-1000-4E63-8609-FC5A8A9BC450}" destId="{6595D80A-AAE1-4A96-9623-F1504403EA2D}" srcOrd="0" destOrd="0" presId="urn:microsoft.com/office/officeart/2016/7/layout/RepeatingBendingProcessNew"/>
    <dgm:cxn modelId="{D95F3CEB-32A4-47D1-9E3D-AD3A03310DC5}" type="presOf" srcId="{3CE7E3E0-1000-4E63-8609-FC5A8A9BC450}" destId="{B96F9D92-A7A0-47CD-8B8C-473081AA788B}" srcOrd="1" destOrd="0" presId="urn:microsoft.com/office/officeart/2016/7/layout/RepeatingBendingProcessNew"/>
    <dgm:cxn modelId="{F87F13F0-F35E-4003-A7B3-560429C444FC}" srcId="{609C2B7B-FE5D-45AF-BB8F-64BF7B269046}" destId="{A8D02A0B-2842-461A-B72B-0F5988376CD8}" srcOrd="0" destOrd="0" parTransId="{6E05428C-5DED-4C62-83E0-4C079AD18D82}" sibTransId="{3CE7E3E0-1000-4E63-8609-FC5A8A9BC450}"/>
    <dgm:cxn modelId="{4573F0F3-B069-4588-B52A-E9A0CA3AC845}" type="presOf" srcId="{D9F562A3-45D0-4433-91AD-ED1FE23CA9E7}" destId="{F6728976-4C61-4319-9470-ED4028B72008}" srcOrd="0" destOrd="0" presId="urn:microsoft.com/office/officeart/2016/7/layout/RepeatingBendingProcessNew"/>
    <dgm:cxn modelId="{F8E3040D-4A71-4E45-A4E3-29E912DC0975}" type="presParOf" srcId="{0C453ECF-F0A7-4881-8828-0CAFD2162577}" destId="{93266E9F-35DD-4C76-BADA-45E448967B5E}" srcOrd="0" destOrd="0" presId="urn:microsoft.com/office/officeart/2016/7/layout/RepeatingBendingProcessNew"/>
    <dgm:cxn modelId="{34350460-0D4E-4D86-B4FD-7EA88EF5703C}" type="presParOf" srcId="{0C453ECF-F0A7-4881-8828-0CAFD2162577}" destId="{6595D80A-AAE1-4A96-9623-F1504403EA2D}" srcOrd="1" destOrd="0" presId="urn:microsoft.com/office/officeart/2016/7/layout/RepeatingBendingProcessNew"/>
    <dgm:cxn modelId="{1BB55B04-E107-47D6-A245-0CCF47B802D3}" type="presParOf" srcId="{6595D80A-AAE1-4A96-9623-F1504403EA2D}" destId="{B96F9D92-A7A0-47CD-8B8C-473081AA788B}" srcOrd="0" destOrd="0" presId="urn:microsoft.com/office/officeart/2016/7/layout/RepeatingBendingProcessNew"/>
    <dgm:cxn modelId="{353B3DC7-F1DD-4B6C-9277-C1357A6A7680}" type="presParOf" srcId="{0C453ECF-F0A7-4881-8828-0CAFD2162577}" destId="{8B789AA4-110C-447A-8C1C-02C5AED688AB}" srcOrd="2" destOrd="0" presId="urn:microsoft.com/office/officeart/2016/7/layout/RepeatingBendingProcessNew"/>
    <dgm:cxn modelId="{FCD25450-57DC-48F2-892D-F678C95A4D39}" type="presParOf" srcId="{0C453ECF-F0A7-4881-8828-0CAFD2162577}" destId="{8A8BE618-A6A7-435F-9334-CF41B6867BC9}" srcOrd="3" destOrd="0" presId="urn:microsoft.com/office/officeart/2016/7/layout/RepeatingBendingProcessNew"/>
    <dgm:cxn modelId="{5E18F670-9681-464E-89C8-DB5E21DF4E91}" type="presParOf" srcId="{8A8BE618-A6A7-435F-9334-CF41B6867BC9}" destId="{B1228A41-CB3F-418C-B7FC-296D9A6F2D45}" srcOrd="0" destOrd="0" presId="urn:microsoft.com/office/officeart/2016/7/layout/RepeatingBendingProcessNew"/>
    <dgm:cxn modelId="{8AEC308B-B736-4349-BEA3-B3BF2C204F3D}" type="presParOf" srcId="{0C453ECF-F0A7-4881-8828-0CAFD2162577}" destId="{ADBB8ED9-2783-4713-A745-2DEDC72A061F}" srcOrd="4" destOrd="0" presId="urn:microsoft.com/office/officeart/2016/7/layout/RepeatingBendingProcessNew"/>
    <dgm:cxn modelId="{EFA289FC-CE85-4A3C-8D57-F6B6E8D8FFF7}" type="presParOf" srcId="{0C453ECF-F0A7-4881-8828-0CAFD2162577}" destId="{B3FD33A8-113F-47E7-AEBC-BB3ACDC68870}" srcOrd="5" destOrd="0" presId="urn:microsoft.com/office/officeart/2016/7/layout/RepeatingBendingProcessNew"/>
    <dgm:cxn modelId="{D35CE71E-67D6-4C90-B68C-057614096686}" type="presParOf" srcId="{B3FD33A8-113F-47E7-AEBC-BB3ACDC68870}" destId="{429665F6-6D46-4894-9D83-9DA5F960BEE7}" srcOrd="0" destOrd="0" presId="urn:microsoft.com/office/officeart/2016/7/layout/RepeatingBendingProcessNew"/>
    <dgm:cxn modelId="{518267C5-E684-4796-8C1E-C55976E05707}" type="presParOf" srcId="{0C453ECF-F0A7-4881-8828-0CAFD2162577}" destId="{F6728976-4C61-4319-9470-ED4028B72008}" srcOrd="6" destOrd="0" presId="urn:microsoft.com/office/officeart/2016/7/layout/RepeatingBendingProcessNew"/>
    <dgm:cxn modelId="{3AA7ACE3-18EB-4676-91E8-67C20F3419CB}" type="presParOf" srcId="{0C453ECF-F0A7-4881-8828-0CAFD2162577}" destId="{53CF2BFD-EEAB-451F-B2AE-856DE8D1FAF5}" srcOrd="7" destOrd="0" presId="urn:microsoft.com/office/officeart/2016/7/layout/RepeatingBendingProcessNew"/>
    <dgm:cxn modelId="{63DA2A7A-66CB-4A7E-8792-DF6FC1301E85}" type="presParOf" srcId="{53CF2BFD-EEAB-451F-B2AE-856DE8D1FAF5}" destId="{E2463532-1274-4383-BB68-F1F462504651}" srcOrd="0" destOrd="0" presId="urn:microsoft.com/office/officeart/2016/7/layout/RepeatingBendingProcessNew"/>
    <dgm:cxn modelId="{A1871A81-EAA6-4992-A4E4-2DE324C5B7DB}" type="presParOf" srcId="{0C453ECF-F0A7-4881-8828-0CAFD2162577}" destId="{CA60AAAA-D708-4594-9BB1-C5526D7325C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FC6CC-3F01-4FF1-BF71-534452D211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E7CC67-DEFC-45F6-A4B5-5DF58E902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Reducción del 70% en incidentes técnicos en un año.</a:t>
          </a:r>
        </a:p>
      </dgm:t>
    </dgm:pt>
    <dgm:pt modelId="{34136DAF-E7E0-433D-9387-73272D216EE7}" type="parTrans" cxnId="{F2BABB5B-0279-4836-BF55-9A3A89295925}">
      <dgm:prSet/>
      <dgm:spPr/>
      <dgm:t>
        <a:bodyPr/>
        <a:lstStyle/>
        <a:p>
          <a:endParaRPr lang="en-US"/>
        </a:p>
      </dgm:t>
    </dgm:pt>
    <dgm:pt modelId="{91B36043-DE81-4E55-B3F3-99F099F54BCE}" type="sibTrans" cxnId="{F2BABB5B-0279-4836-BF55-9A3A89295925}">
      <dgm:prSet/>
      <dgm:spPr/>
      <dgm:t>
        <a:bodyPr/>
        <a:lstStyle/>
        <a:p>
          <a:endParaRPr lang="en-US"/>
        </a:p>
      </dgm:t>
    </dgm:pt>
    <dgm:pt modelId="{F0B42C5A-6D3C-4800-814F-CB70B736D1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Mayor trazabilidad de requisitos críticos de seguridad.</a:t>
          </a:r>
        </a:p>
      </dgm:t>
    </dgm:pt>
    <dgm:pt modelId="{7D3D4C9C-9915-40FC-89D5-84E787C96B3E}" type="parTrans" cxnId="{75E11DAC-15D3-4BA0-8645-B6664D578800}">
      <dgm:prSet/>
      <dgm:spPr/>
      <dgm:t>
        <a:bodyPr/>
        <a:lstStyle/>
        <a:p>
          <a:endParaRPr lang="en-US"/>
        </a:p>
      </dgm:t>
    </dgm:pt>
    <dgm:pt modelId="{1427E16A-DB24-49D7-91C8-539F615844E2}" type="sibTrans" cxnId="{75E11DAC-15D3-4BA0-8645-B6664D578800}">
      <dgm:prSet/>
      <dgm:spPr/>
      <dgm:t>
        <a:bodyPr/>
        <a:lstStyle/>
        <a:p>
          <a:endParaRPr lang="en-US"/>
        </a:p>
      </dgm:t>
    </dgm:pt>
    <dgm:pt modelId="{429B27A3-4E38-4987-8EB4-C69F82ECE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Mejora en la cultura de seguridad organizacional.</a:t>
          </a:r>
        </a:p>
      </dgm:t>
    </dgm:pt>
    <dgm:pt modelId="{13C0D6A0-EEE2-473D-8C55-2C37894E5E5B}" type="parTrans" cxnId="{2E998E18-E7B4-421B-9FBE-8259709D7286}">
      <dgm:prSet/>
      <dgm:spPr/>
      <dgm:t>
        <a:bodyPr/>
        <a:lstStyle/>
        <a:p>
          <a:endParaRPr lang="en-US"/>
        </a:p>
      </dgm:t>
    </dgm:pt>
    <dgm:pt modelId="{12379EA3-0901-449C-8FFC-2164E920CA09}" type="sibTrans" cxnId="{2E998E18-E7B4-421B-9FBE-8259709D7286}">
      <dgm:prSet/>
      <dgm:spPr/>
      <dgm:t>
        <a:bodyPr/>
        <a:lstStyle/>
        <a:p>
          <a:endParaRPr lang="en-US"/>
        </a:p>
      </dgm:t>
    </dgm:pt>
    <dgm:pt modelId="{CFFF3BFF-EC82-440D-9128-2EA99329C6D9}" type="pres">
      <dgm:prSet presAssocID="{1B3FC6CC-3F01-4FF1-BF71-534452D2118A}" presName="root" presStyleCnt="0">
        <dgm:presLayoutVars>
          <dgm:dir/>
          <dgm:resizeHandles val="exact"/>
        </dgm:presLayoutVars>
      </dgm:prSet>
      <dgm:spPr/>
    </dgm:pt>
    <dgm:pt modelId="{297098FB-8A04-4BFB-AE4A-728681CE1C28}" type="pres">
      <dgm:prSet presAssocID="{EFE7CC67-DEFC-45F6-A4B5-5DF58E9020FB}" presName="compNode" presStyleCnt="0"/>
      <dgm:spPr/>
    </dgm:pt>
    <dgm:pt modelId="{9779B082-ABB8-492B-988E-D2E89F8064E4}" type="pres">
      <dgm:prSet presAssocID="{EFE7CC67-DEFC-45F6-A4B5-5DF58E9020FB}" presName="bgRect" presStyleLbl="bgShp" presStyleIdx="0" presStyleCnt="3"/>
      <dgm:spPr/>
    </dgm:pt>
    <dgm:pt modelId="{689DB625-C5BB-4D30-920E-6078E2382E5E}" type="pres">
      <dgm:prSet presAssocID="{EFE7CC67-DEFC-45F6-A4B5-5DF58E9020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677BCB38-89A4-4792-BF20-33D28620A0E6}" type="pres">
      <dgm:prSet presAssocID="{EFE7CC67-DEFC-45F6-A4B5-5DF58E9020FB}" presName="spaceRect" presStyleCnt="0"/>
      <dgm:spPr/>
    </dgm:pt>
    <dgm:pt modelId="{5C31C87C-721D-4DCE-BD6C-568DEF4B82A9}" type="pres">
      <dgm:prSet presAssocID="{EFE7CC67-DEFC-45F6-A4B5-5DF58E9020FB}" presName="parTx" presStyleLbl="revTx" presStyleIdx="0" presStyleCnt="3">
        <dgm:presLayoutVars>
          <dgm:chMax val="0"/>
          <dgm:chPref val="0"/>
        </dgm:presLayoutVars>
      </dgm:prSet>
      <dgm:spPr/>
    </dgm:pt>
    <dgm:pt modelId="{1B14706F-1543-4F08-8D2D-0E3255009768}" type="pres">
      <dgm:prSet presAssocID="{91B36043-DE81-4E55-B3F3-99F099F54BCE}" presName="sibTrans" presStyleCnt="0"/>
      <dgm:spPr/>
    </dgm:pt>
    <dgm:pt modelId="{B7F99526-7CE1-40A1-9834-3BD1E97B5207}" type="pres">
      <dgm:prSet presAssocID="{F0B42C5A-6D3C-4800-814F-CB70B736D181}" presName="compNode" presStyleCnt="0"/>
      <dgm:spPr/>
    </dgm:pt>
    <dgm:pt modelId="{5DD06FDE-3202-439E-9C91-D52840391FDD}" type="pres">
      <dgm:prSet presAssocID="{F0B42C5A-6D3C-4800-814F-CB70B736D181}" presName="bgRect" presStyleLbl="bgShp" presStyleIdx="1" presStyleCnt="3"/>
      <dgm:spPr/>
    </dgm:pt>
    <dgm:pt modelId="{FB9724E7-4DED-4BFE-B5DE-64B85352649A}" type="pres">
      <dgm:prSet presAssocID="{F0B42C5A-6D3C-4800-814F-CB70B736D1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48D8E9BE-86F2-4A51-A979-23DBDEA1F307}" type="pres">
      <dgm:prSet presAssocID="{F0B42C5A-6D3C-4800-814F-CB70B736D181}" presName="spaceRect" presStyleCnt="0"/>
      <dgm:spPr/>
    </dgm:pt>
    <dgm:pt modelId="{D1061B43-6C6E-4A41-A849-3512A1537E24}" type="pres">
      <dgm:prSet presAssocID="{F0B42C5A-6D3C-4800-814F-CB70B736D181}" presName="parTx" presStyleLbl="revTx" presStyleIdx="1" presStyleCnt="3">
        <dgm:presLayoutVars>
          <dgm:chMax val="0"/>
          <dgm:chPref val="0"/>
        </dgm:presLayoutVars>
      </dgm:prSet>
      <dgm:spPr/>
    </dgm:pt>
    <dgm:pt modelId="{175EC070-0EDD-4309-8CEF-B5CB007E0EFC}" type="pres">
      <dgm:prSet presAssocID="{1427E16A-DB24-49D7-91C8-539F615844E2}" presName="sibTrans" presStyleCnt="0"/>
      <dgm:spPr/>
    </dgm:pt>
    <dgm:pt modelId="{134CCAF2-CEA6-483A-8F08-06131C33B91F}" type="pres">
      <dgm:prSet presAssocID="{429B27A3-4E38-4987-8EB4-C69F82ECEE50}" presName="compNode" presStyleCnt="0"/>
      <dgm:spPr/>
    </dgm:pt>
    <dgm:pt modelId="{73FED97B-A3D8-4E69-964C-9A04BD510049}" type="pres">
      <dgm:prSet presAssocID="{429B27A3-4E38-4987-8EB4-C69F82ECEE50}" presName="bgRect" presStyleLbl="bgShp" presStyleIdx="2" presStyleCnt="3"/>
      <dgm:spPr/>
    </dgm:pt>
    <dgm:pt modelId="{1BCB398D-D03C-487E-92CC-1C22A5238451}" type="pres">
      <dgm:prSet presAssocID="{429B27A3-4E38-4987-8EB4-C69F82ECEE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4C2E9B12-642C-4AA8-BD96-65ECDEDBCA3F}" type="pres">
      <dgm:prSet presAssocID="{429B27A3-4E38-4987-8EB4-C69F82ECEE50}" presName="spaceRect" presStyleCnt="0"/>
      <dgm:spPr/>
    </dgm:pt>
    <dgm:pt modelId="{3A7EA8DF-1D05-41F5-97AD-4F74A2B4E4AD}" type="pres">
      <dgm:prSet presAssocID="{429B27A3-4E38-4987-8EB4-C69F82ECEE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998E18-E7B4-421B-9FBE-8259709D7286}" srcId="{1B3FC6CC-3F01-4FF1-BF71-534452D2118A}" destId="{429B27A3-4E38-4987-8EB4-C69F82ECEE50}" srcOrd="2" destOrd="0" parTransId="{13C0D6A0-EEE2-473D-8C55-2C37894E5E5B}" sibTransId="{12379EA3-0901-449C-8FFC-2164E920CA09}"/>
    <dgm:cxn modelId="{EFD33522-7ED9-46AA-9DDC-1277BBA4171F}" type="presOf" srcId="{429B27A3-4E38-4987-8EB4-C69F82ECEE50}" destId="{3A7EA8DF-1D05-41F5-97AD-4F74A2B4E4AD}" srcOrd="0" destOrd="0" presId="urn:microsoft.com/office/officeart/2018/2/layout/IconVerticalSolidList"/>
    <dgm:cxn modelId="{F2BABB5B-0279-4836-BF55-9A3A89295925}" srcId="{1B3FC6CC-3F01-4FF1-BF71-534452D2118A}" destId="{EFE7CC67-DEFC-45F6-A4B5-5DF58E9020FB}" srcOrd="0" destOrd="0" parTransId="{34136DAF-E7E0-433D-9387-73272D216EE7}" sibTransId="{91B36043-DE81-4E55-B3F3-99F099F54BCE}"/>
    <dgm:cxn modelId="{09349B60-CD32-4E13-91B8-BAA4FDC47DBB}" type="presOf" srcId="{1B3FC6CC-3F01-4FF1-BF71-534452D2118A}" destId="{CFFF3BFF-EC82-440D-9128-2EA99329C6D9}" srcOrd="0" destOrd="0" presId="urn:microsoft.com/office/officeart/2018/2/layout/IconVerticalSolidList"/>
    <dgm:cxn modelId="{AF1DC782-595D-428F-9C80-F9D0479B3738}" type="presOf" srcId="{F0B42C5A-6D3C-4800-814F-CB70B736D181}" destId="{D1061B43-6C6E-4A41-A849-3512A1537E24}" srcOrd="0" destOrd="0" presId="urn:microsoft.com/office/officeart/2018/2/layout/IconVerticalSolidList"/>
    <dgm:cxn modelId="{75E11DAC-15D3-4BA0-8645-B6664D578800}" srcId="{1B3FC6CC-3F01-4FF1-BF71-534452D2118A}" destId="{F0B42C5A-6D3C-4800-814F-CB70B736D181}" srcOrd="1" destOrd="0" parTransId="{7D3D4C9C-9915-40FC-89D5-84E787C96B3E}" sibTransId="{1427E16A-DB24-49D7-91C8-539F615844E2}"/>
    <dgm:cxn modelId="{147DC7D8-0D34-4B98-A740-392081ABFCFD}" type="presOf" srcId="{EFE7CC67-DEFC-45F6-A4B5-5DF58E9020FB}" destId="{5C31C87C-721D-4DCE-BD6C-568DEF4B82A9}" srcOrd="0" destOrd="0" presId="urn:microsoft.com/office/officeart/2018/2/layout/IconVerticalSolidList"/>
    <dgm:cxn modelId="{4FEFC8D0-9A9E-4513-9B8F-CE22B283C27A}" type="presParOf" srcId="{CFFF3BFF-EC82-440D-9128-2EA99329C6D9}" destId="{297098FB-8A04-4BFB-AE4A-728681CE1C28}" srcOrd="0" destOrd="0" presId="urn:microsoft.com/office/officeart/2018/2/layout/IconVerticalSolidList"/>
    <dgm:cxn modelId="{5A2DC1D9-41DB-4E5E-A564-E92B7D52E31E}" type="presParOf" srcId="{297098FB-8A04-4BFB-AE4A-728681CE1C28}" destId="{9779B082-ABB8-492B-988E-D2E89F8064E4}" srcOrd="0" destOrd="0" presId="urn:microsoft.com/office/officeart/2018/2/layout/IconVerticalSolidList"/>
    <dgm:cxn modelId="{BCAAF8BE-6D64-4D49-9A1F-5596CBC189BA}" type="presParOf" srcId="{297098FB-8A04-4BFB-AE4A-728681CE1C28}" destId="{689DB625-C5BB-4D30-920E-6078E2382E5E}" srcOrd="1" destOrd="0" presId="urn:microsoft.com/office/officeart/2018/2/layout/IconVerticalSolidList"/>
    <dgm:cxn modelId="{9B96F45F-2A86-45DC-86C0-6B31CBE0142C}" type="presParOf" srcId="{297098FB-8A04-4BFB-AE4A-728681CE1C28}" destId="{677BCB38-89A4-4792-BF20-33D28620A0E6}" srcOrd="2" destOrd="0" presId="urn:microsoft.com/office/officeart/2018/2/layout/IconVerticalSolidList"/>
    <dgm:cxn modelId="{A7A12334-640B-43CC-BDBB-CF50DBC4BD5A}" type="presParOf" srcId="{297098FB-8A04-4BFB-AE4A-728681CE1C28}" destId="{5C31C87C-721D-4DCE-BD6C-568DEF4B82A9}" srcOrd="3" destOrd="0" presId="urn:microsoft.com/office/officeart/2018/2/layout/IconVerticalSolidList"/>
    <dgm:cxn modelId="{CF3288A0-AF89-44DF-A898-13A7FFEF3C54}" type="presParOf" srcId="{CFFF3BFF-EC82-440D-9128-2EA99329C6D9}" destId="{1B14706F-1543-4F08-8D2D-0E3255009768}" srcOrd="1" destOrd="0" presId="urn:microsoft.com/office/officeart/2018/2/layout/IconVerticalSolidList"/>
    <dgm:cxn modelId="{CE068E15-3483-4035-808A-28BC11A84876}" type="presParOf" srcId="{CFFF3BFF-EC82-440D-9128-2EA99329C6D9}" destId="{B7F99526-7CE1-40A1-9834-3BD1E97B5207}" srcOrd="2" destOrd="0" presId="urn:microsoft.com/office/officeart/2018/2/layout/IconVerticalSolidList"/>
    <dgm:cxn modelId="{30960401-0F0B-4D85-A015-D986B1EAA7C5}" type="presParOf" srcId="{B7F99526-7CE1-40A1-9834-3BD1E97B5207}" destId="{5DD06FDE-3202-439E-9C91-D52840391FDD}" srcOrd="0" destOrd="0" presId="urn:microsoft.com/office/officeart/2018/2/layout/IconVerticalSolidList"/>
    <dgm:cxn modelId="{D9BADD5E-631D-455D-9FF9-B8A2277D5A7A}" type="presParOf" srcId="{B7F99526-7CE1-40A1-9834-3BD1E97B5207}" destId="{FB9724E7-4DED-4BFE-B5DE-64B85352649A}" srcOrd="1" destOrd="0" presId="urn:microsoft.com/office/officeart/2018/2/layout/IconVerticalSolidList"/>
    <dgm:cxn modelId="{4396C91E-B313-404A-9340-F7EFD034F473}" type="presParOf" srcId="{B7F99526-7CE1-40A1-9834-3BD1E97B5207}" destId="{48D8E9BE-86F2-4A51-A979-23DBDEA1F307}" srcOrd="2" destOrd="0" presId="urn:microsoft.com/office/officeart/2018/2/layout/IconVerticalSolidList"/>
    <dgm:cxn modelId="{C37B5934-FA16-412B-9402-CE81ACD1BE9C}" type="presParOf" srcId="{B7F99526-7CE1-40A1-9834-3BD1E97B5207}" destId="{D1061B43-6C6E-4A41-A849-3512A1537E24}" srcOrd="3" destOrd="0" presId="urn:microsoft.com/office/officeart/2018/2/layout/IconVerticalSolidList"/>
    <dgm:cxn modelId="{1C0880A5-CADE-4D36-924B-2963F0322A35}" type="presParOf" srcId="{CFFF3BFF-EC82-440D-9128-2EA99329C6D9}" destId="{175EC070-0EDD-4309-8CEF-B5CB007E0EFC}" srcOrd="3" destOrd="0" presId="urn:microsoft.com/office/officeart/2018/2/layout/IconVerticalSolidList"/>
    <dgm:cxn modelId="{8D075DB7-455D-468C-83CB-2306FFFEFC07}" type="presParOf" srcId="{CFFF3BFF-EC82-440D-9128-2EA99329C6D9}" destId="{134CCAF2-CEA6-483A-8F08-06131C33B91F}" srcOrd="4" destOrd="0" presId="urn:microsoft.com/office/officeart/2018/2/layout/IconVerticalSolidList"/>
    <dgm:cxn modelId="{F1959AFC-F58A-47FF-B174-E37F1E00933F}" type="presParOf" srcId="{134CCAF2-CEA6-483A-8F08-06131C33B91F}" destId="{73FED97B-A3D8-4E69-964C-9A04BD510049}" srcOrd="0" destOrd="0" presId="urn:microsoft.com/office/officeart/2018/2/layout/IconVerticalSolidList"/>
    <dgm:cxn modelId="{6E4EE92F-ACA5-4C2D-A20F-F588A386F837}" type="presParOf" srcId="{134CCAF2-CEA6-483A-8F08-06131C33B91F}" destId="{1BCB398D-D03C-487E-92CC-1C22A5238451}" srcOrd="1" destOrd="0" presId="urn:microsoft.com/office/officeart/2018/2/layout/IconVerticalSolidList"/>
    <dgm:cxn modelId="{818840B8-AD44-4E06-A360-570E989E3373}" type="presParOf" srcId="{134CCAF2-CEA6-483A-8F08-06131C33B91F}" destId="{4C2E9B12-642C-4AA8-BD96-65ECDEDBCA3F}" srcOrd="2" destOrd="0" presId="urn:microsoft.com/office/officeart/2018/2/layout/IconVerticalSolidList"/>
    <dgm:cxn modelId="{7DA79672-D2E6-49C1-9DF8-71E0B6BA82C7}" type="presParOf" srcId="{134CCAF2-CEA6-483A-8F08-06131C33B91F}" destId="{3A7EA8DF-1D05-41F5-97AD-4F74A2B4E4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216E6-A79E-4A19-8028-492F4B9F707B}">
      <dsp:nvSpPr>
        <dsp:cNvPr id="0" name=""/>
        <dsp:cNvSpPr/>
      </dsp:nvSpPr>
      <dsp:spPr>
        <a:xfrm>
          <a:off x="0" y="1516"/>
          <a:ext cx="8987404" cy="768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2EB16-94B3-4AC2-A1C0-45DBB71C520F}">
      <dsp:nvSpPr>
        <dsp:cNvPr id="0" name=""/>
        <dsp:cNvSpPr/>
      </dsp:nvSpPr>
      <dsp:spPr>
        <a:xfrm>
          <a:off x="232505" y="174454"/>
          <a:ext cx="422736" cy="422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3D18-3E87-4D51-A2DB-FB2C9F2B8853}">
      <dsp:nvSpPr>
        <dsp:cNvPr id="0" name=""/>
        <dsp:cNvSpPr/>
      </dsp:nvSpPr>
      <dsp:spPr>
        <a:xfrm>
          <a:off x="887747" y="1516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Empresa: SegurTren S.A.</a:t>
          </a:r>
        </a:p>
      </dsp:txBody>
      <dsp:txXfrm>
        <a:off x="887747" y="1516"/>
        <a:ext cx="8099656" cy="768612"/>
      </dsp:txXfrm>
    </dsp:sp>
    <dsp:sp modelId="{F75530E5-6910-4FDF-973D-CCD7B0C35B30}">
      <dsp:nvSpPr>
        <dsp:cNvPr id="0" name=""/>
        <dsp:cNvSpPr/>
      </dsp:nvSpPr>
      <dsp:spPr>
        <a:xfrm>
          <a:off x="0" y="962281"/>
          <a:ext cx="8987404" cy="768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11014-2BA6-4583-94E5-4439E9A067AC}">
      <dsp:nvSpPr>
        <dsp:cNvPr id="0" name=""/>
        <dsp:cNvSpPr/>
      </dsp:nvSpPr>
      <dsp:spPr>
        <a:xfrm>
          <a:off x="232505" y="1135219"/>
          <a:ext cx="422736" cy="422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D205D-9705-4F5E-A35C-A46F48A957A8}">
      <dsp:nvSpPr>
        <dsp:cNvPr id="0" name=""/>
        <dsp:cNvSpPr/>
      </dsp:nvSpPr>
      <dsp:spPr>
        <a:xfrm>
          <a:off x="887747" y="962281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Sector: Transporte ferroviario de pasajeros.</a:t>
          </a:r>
        </a:p>
      </dsp:txBody>
      <dsp:txXfrm>
        <a:off x="887747" y="962281"/>
        <a:ext cx="8099656" cy="768612"/>
      </dsp:txXfrm>
    </dsp:sp>
    <dsp:sp modelId="{3D5BEF23-A089-43F2-8FD8-4863696C7670}">
      <dsp:nvSpPr>
        <dsp:cNvPr id="0" name=""/>
        <dsp:cNvSpPr/>
      </dsp:nvSpPr>
      <dsp:spPr>
        <a:xfrm>
          <a:off x="0" y="1923047"/>
          <a:ext cx="8987404" cy="7686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7A59E-7C5C-4E7B-911E-9FD56CF21CD2}">
      <dsp:nvSpPr>
        <dsp:cNvPr id="0" name=""/>
        <dsp:cNvSpPr/>
      </dsp:nvSpPr>
      <dsp:spPr>
        <a:xfrm>
          <a:off x="232505" y="2095984"/>
          <a:ext cx="422736" cy="422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D8EE2-9296-4F13-9996-E03B2742FF9F}">
      <dsp:nvSpPr>
        <dsp:cNvPr id="0" name=""/>
        <dsp:cNvSpPr/>
      </dsp:nvSpPr>
      <dsp:spPr>
        <a:xfrm>
          <a:off x="887747" y="1923047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Problema: Múltiples incidentes menores por fallos en los sistemas de control.</a:t>
          </a:r>
        </a:p>
      </dsp:txBody>
      <dsp:txXfrm>
        <a:off x="887747" y="1923047"/>
        <a:ext cx="8099656" cy="768612"/>
      </dsp:txXfrm>
    </dsp:sp>
    <dsp:sp modelId="{79E20C61-692B-41B9-A006-907BE02B8DC6}">
      <dsp:nvSpPr>
        <dsp:cNvPr id="0" name=""/>
        <dsp:cNvSpPr/>
      </dsp:nvSpPr>
      <dsp:spPr>
        <a:xfrm>
          <a:off x="0" y="2883812"/>
          <a:ext cx="8987404" cy="768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18943-9785-4693-BBCA-168D01E9F4D2}">
      <dsp:nvSpPr>
        <dsp:cNvPr id="0" name=""/>
        <dsp:cNvSpPr/>
      </dsp:nvSpPr>
      <dsp:spPr>
        <a:xfrm>
          <a:off x="232505" y="3056750"/>
          <a:ext cx="422736" cy="422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DCAA4-E068-4457-A216-E442A2F27C75}">
      <dsp:nvSpPr>
        <dsp:cNvPr id="0" name=""/>
        <dsp:cNvSpPr/>
      </dsp:nvSpPr>
      <dsp:spPr>
        <a:xfrm>
          <a:off x="887747" y="2883812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Decisión: Adoptar CMMI-SAF para gestionar riesgos de seguridad.</a:t>
          </a:r>
        </a:p>
      </dsp:txBody>
      <dsp:txXfrm>
        <a:off x="887747" y="2883812"/>
        <a:ext cx="8099656" cy="768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0399C-6933-49E1-8651-0BA6AACFCF93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CEF41-BBAC-4EA7-839D-249D923D58A1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6749-7EB7-4DDD-820B-40ADCE321B1A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Identificar y mitigar riesgos en sus procesos de software y sistemas.</a:t>
          </a:r>
        </a:p>
      </dsp:txBody>
      <dsp:txXfrm>
        <a:off x="1205506" y="446"/>
        <a:ext cx="7781897" cy="1043728"/>
      </dsp:txXfrm>
    </dsp:sp>
    <dsp:sp modelId="{1E745127-EC4D-4D72-A5C8-260DEE3D1F5F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B39E4-8843-4A3D-BD9B-2CFC733D3F05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1A9A8-8A5E-40F6-B5EB-DA572F94850D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Cumplir con normativas de seguridad como IEC 61508 y EN 50126.</a:t>
          </a:r>
        </a:p>
      </dsp:txBody>
      <dsp:txXfrm>
        <a:off x="1205506" y="1305106"/>
        <a:ext cx="7781897" cy="1043728"/>
      </dsp:txXfrm>
    </dsp:sp>
    <dsp:sp modelId="{886841FA-6FCF-4FD0-B6F5-CB897B8B394B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B2E76-7C0A-4EE0-B7AB-05D6967C8654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F0EE2-09CD-4C14-BA22-38984FF909C8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Garantizar la seguridad de los pasajeros y operadores.</a:t>
          </a:r>
        </a:p>
      </dsp:txBody>
      <dsp:txXfrm>
        <a:off x="1205506" y="2609766"/>
        <a:ext cx="7781897" cy="1043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5D80A-AAE1-4A96-9623-F1504403EA2D}">
      <dsp:nvSpPr>
        <dsp:cNvPr id="0" name=""/>
        <dsp:cNvSpPr/>
      </dsp:nvSpPr>
      <dsp:spPr>
        <a:xfrm>
          <a:off x="3146521" y="653967"/>
          <a:ext cx="5049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968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5616" y="697009"/>
        <a:ext cx="26778" cy="5355"/>
      </dsp:txXfrm>
    </dsp:sp>
    <dsp:sp modelId="{93266E9F-35DD-4C76-BADA-45E448967B5E}">
      <dsp:nvSpPr>
        <dsp:cNvPr id="0" name=""/>
        <dsp:cNvSpPr/>
      </dsp:nvSpPr>
      <dsp:spPr>
        <a:xfrm>
          <a:off x="819765" y="1120"/>
          <a:ext cx="2328556" cy="13971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01" tIns="119769" rIns="114101" bIns="1197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Análisis de riesgos con metodología FMEA (Failure Mode and Effects Analysis).</a:t>
          </a:r>
        </a:p>
      </dsp:txBody>
      <dsp:txXfrm>
        <a:off x="819765" y="1120"/>
        <a:ext cx="2328556" cy="1397133"/>
      </dsp:txXfrm>
    </dsp:sp>
    <dsp:sp modelId="{8A8BE618-A6A7-435F-9334-CF41B6867BC9}">
      <dsp:nvSpPr>
        <dsp:cNvPr id="0" name=""/>
        <dsp:cNvSpPr/>
      </dsp:nvSpPr>
      <dsp:spPr>
        <a:xfrm>
          <a:off x="1984043" y="1396454"/>
          <a:ext cx="2864124" cy="504968"/>
        </a:xfrm>
        <a:custGeom>
          <a:avLst/>
          <a:gdLst/>
          <a:ahLst/>
          <a:cxnLst/>
          <a:rect l="0" t="0" r="0" b="0"/>
          <a:pathLst>
            <a:path>
              <a:moveTo>
                <a:pt x="2864124" y="0"/>
              </a:moveTo>
              <a:lnTo>
                <a:pt x="2864124" y="269584"/>
              </a:lnTo>
              <a:lnTo>
                <a:pt x="0" y="269584"/>
              </a:lnTo>
              <a:lnTo>
                <a:pt x="0" y="504968"/>
              </a:lnTo>
            </a:path>
          </a:pathLst>
        </a:custGeom>
        <a:noFill/>
        <a:ln w="9525" cap="rnd" cmpd="sng" algn="ctr">
          <a:solidFill>
            <a:schemeClr val="accent5">
              <a:hueOff val="1602711"/>
              <a:satOff val="-3255"/>
              <a:lumOff val="20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3261" y="1646260"/>
        <a:ext cx="145688" cy="5355"/>
      </dsp:txXfrm>
    </dsp:sp>
    <dsp:sp modelId="{8B789AA4-110C-447A-8C1C-02C5AED688AB}">
      <dsp:nvSpPr>
        <dsp:cNvPr id="0" name=""/>
        <dsp:cNvSpPr/>
      </dsp:nvSpPr>
      <dsp:spPr>
        <a:xfrm>
          <a:off x="3683890" y="1120"/>
          <a:ext cx="2328556" cy="1397133"/>
        </a:xfrm>
        <a:prstGeom prst="rect">
          <a:avLst/>
        </a:prstGeom>
        <a:solidFill>
          <a:schemeClr val="accent5">
            <a:hueOff val="1202033"/>
            <a:satOff val="-2441"/>
            <a:lumOff val="15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01" tIns="119769" rIns="114101" bIns="1197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Establecimiento de un equipo de seguridad funcional.</a:t>
          </a:r>
        </a:p>
      </dsp:txBody>
      <dsp:txXfrm>
        <a:off x="3683890" y="1120"/>
        <a:ext cx="2328556" cy="1397133"/>
      </dsp:txXfrm>
    </dsp:sp>
    <dsp:sp modelId="{B3FD33A8-113F-47E7-AEBC-BB3ACDC68870}">
      <dsp:nvSpPr>
        <dsp:cNvPr id="0" name=""/>
        <dsp:cNvSpPr/>
      </dsp:nvSpPr>
      <dsp:spPr>
        <a:xfrm>
          <a:off x="3146521" y="2586669"/>
          <a:ext cx="5049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968" y="45720"/>
              </a:lnTo>
            </a:path>
          </a:pathLst>
        </a:custGeom>
        <a:noFill/>
        <a:ln w="9525" cap="rnd" cmpd="sng" algn="ctr">
          <a:solidFill>
            <a:schemeClr val="accent5">
              <a:hueOff val="3205422"/>
              <a:satOff val="-6509"/>
              <a:lumOff val="41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5616" y="2629711"/>
        <a:ext cx="26778" cy="5355"/>
      </dsp:txXfrm>
    </dsp:sp>
    <dsp:sp modelId="{ADBB8ED9-2783-4713-A745-2DEDC72A061F}">
      <dsp:nvSpPr>
        <dsp:cNvPr id="0" name=""/>
        <dsp:cNvSpPr/>
      </dsp:nvSpPr>
      <dsp:spPr>
        <a:xfrm>
          <a:off x="819765" y="1933822"/>
          <a:ext cx="2328556" cy="1397133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01" tIns="119769" rIns="114101" bIns="1197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Definición de políticas internas alineadas con estándares internacionales:</a:t>
          </a:r>
        </a:p>
      </dsp:txBody>
      <dsp:txXfrm>
        <a:off x="819765" y="1933822"/>
        <a:ext cx="2328556" cy="1397133"/>
      </dsp:txXfrm>
    </dsp:sp>
    <dsp:sp modelId="{53CF2BFD-EEAB-451F-B2AE-856DE8D1FAF5}">
      <dsp:nvSpPr>
        <dsp:cNvPr id="0" name=""/>
        <dsp:cNvSpPr/>
      </dsp:nvSpPr>
      <dsp:spPr>
        <a:xfrm>
          <a:off x="1984043" y="3329156"/>
          <a:ext cx="2864124" cy="504968"/>
        </a:xfrm>
        <a:custGeom>
          <a:avLst/>
          <a:gdLst/>
          <a:ahLst/>
          <a:cxnLst/>
          <a:rect l="0" t="0" r="0" b="0"/>
          <a:pathLst>
            <a:path>
              <a:moveTo>
                <a:pt x="2864124" y="0"/>
              </a:moveTo>
              <a:lnTo>
                <a:pt x="2864124" y="269584"/>
              </a:lnTo>
              <a:lnTo>
                <a:pt x="0" y="269584"/>
              </a:lnTo>
              <a:lnTo>
                <a:pt x="0" y="504968"/>
              </a:lnTo>
            </a:path>
          </a:pathLst>
        </a:custGeom>
        <a:noFill/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3261" y="3578962"/>
        <a:ext cx="145688" cy="5355"/>
      </dsp:txXfrm>
    </dsp:sp>
    <dsp:sp modelId="{F6728976-4C61-4319-9470-ED4028B72008}">
      <dsp:nvSpPr>
        <dsp:cNvPr id="0" name=""/>
        <dsp:cNvSpPr/>
      </dsp:nvSpPr>
      <dsp:spPr>
        <a:xfrm>
          <a:off x="3683890" y="1933822"/>
          <a:ext cx="2328556" cy="1397133"/>
        </a:xfrm>
        <a:prstGeom prst="rect">
          <a:avLst/>
        </a:prstGeom>
        <a:solidFill>
          <a:schemeClr val="accent5">
            <a:hueOff val="3606099"/>
            <a:satOff val="-7323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01" tIns="119769" rIns="114101" bIns="1197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IEC (International Electrotechnical Commission) 61508</a:t>
          </a:r>
        </a:p>
      </dsp:txBody>
      <dsp:txXfrm>
        <a:off x="3683890" y="1933822"/>
        <a:ext cx="2328556" cy="1397133"/>
      </dsp:txXfrm>
    </dsp:sp>
    <dsp:sp modelId="{CA60AAAA-D708-4594-9BB1-C5526D7325CD}">
      <dsp:nvSpPr>
        <dsp:cNvPr id="0" name=""/>
        <dsp:cNvSpPr/>
      </dsp:nvSpPr>
      <dsp:spPr>
        <a:xfrm>
          <a:off x="819765" y="3866524"/>
          <a:ext cx="2328556" cy="1397133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01" tIns="119769" rIns="114101" bIns="1197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EN (European Norm) 50126 – Seguridad de sistemas ferroviarios.</a:t>
          </a:r>
        </a:p>
      </dsp:txBody>
      <dsp:txXfrm>
        <a:off x="819765" y="3866524"/>
        <a:ext cx="2328556" cy="1397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B082-ABB8-492B-988E-D2E89F8064E4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DB625-C5BB-4D30-920E-6078E2382E5E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1C87C-721D-4DCE-BD6C-568DEF4B82A9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Reducción del 70% en incidentes técnicos en un año.</a:t>
          </a:r>
        </a:p>
      </dsp:txBody>
      <dsp:txXfrm>
        <a:off x="1205506" y="446"/>
        <a:ext cx="7781897" cy="1043728"/>
      </dsp:txXfrm>
    </dsp:sp>
    <dsp:sp modelId="{5DD06FDE-3202-439E-9C91-D52840391FDD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24E7-4DED-4BFE-B5DE-64B85352649A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61B43-6C6E-4A41-A849-3512A1537E24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Mayor trazabilidad de requisitos críticos de seguridad.</a:t>
          </a:r>
        </a:p>
      </dsp:txBody>
      <dsp:txXfrm>
        <a:off x="1205506" y="1305106"/>
        <a:ext cx="7781897" cy="1043728"/>
      </dsp:txXfrm>
    </dsp:sp>
    <dsp:sp modelId="{73FED97B-A3D8-4E69-964C-9A04BD510049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B398D-D03C-487E-92CC-1C22A5238451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EA8DF-1D05-41F5-97AD-4F74A2B4E4AD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Mejora en la cultura de seguridad organizacional.</a:t>
          </a:r>
        </a:p>
      </dsp:txBody>
      <dsp:txXfrm>
        <a:off x="1205506" y="2609766"/>
        <a:ext cx="7781897" cy="104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0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92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0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3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CMMI-SAFETY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Caso: Implementación de CMMI-SAF en una empresa ferroviaria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s-PE"/>
              <a:t>Contexto del Caso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E1FE00-8EB3-A6AB-9119-6012288B1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9987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s-PE"/>
              <a:t>Objetivos de la Empresa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BB40DE-2922-5D73-E5AD-F54FD50FB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67187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PE" sz="3200">
                <a:solidFill>
                  <a:schemeClr val="bg1"/>
                </a:solidFill>
              </a:rPr>
              <a:t>Acciones Iniciadas con CMMI-SAF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231343-C7B5-9901-B83B-F6FF2D0DF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757717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s-PE"/>
              <a:t>Mejoras Observadas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A3B45-F8D3-FED4-10B4-024A3DB2B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82914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53" name="Group 25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5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6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2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4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t>Lecciones Aprendidas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pic>
        <p:nvPicPr>
          <p:cNvPr id="5" name="Picture 4" descr="Bolígrafo situado en la parte superior de una línea de firma">
            <a:extLst>
              <a:ext uri="{FF2B5EF4-FFF2-40B4-BE49-F238E27FC236}">
                <a16:creationId xmlns:a16="http://schemas.microsoft.com/office/drawing/2014/main" id="{2EC0A6C1-FD09-A730-5DCC-7E6971C7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12" r="2323" b="-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t>• El factor humano es clave: se necesitó capacitación constante.</a:t>
            </a:r>
          </a:p>
          <a:p>
            <a:r>
              <a:t>• Documentar no es suficiente; hay que integrar seguridad al proceso.</a:t>
            </a:r>
          </a:p>
          <a:p>
            <a:r>
              <a:t>• CMMI-SAF facilita la gestión proactiva de la seguridad, no solo la reactiva.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797" y="624110"/>
            <a:ext cx="6098663" cy="1280890"/>
          </a:xfrm>
        </p:spPr>
        <p:txBody>
          <a:bodyPr>
            <a:normAutofit/>
          </a:bodyPr>
          <a:lstStyle/>
          <a:p>
            <a:r>
              <a:t>Glosario de Abreviaturas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797" y="2133600"/>
            <a:ext cx="6098663" cy="3777622"/>
          </a:xfrm>
        </p:spPr>
        <p:txBody>
          <a:bodyPr>
            <a:normAutofit/>
          </a:bodyPr>
          <a:lstStyle/>
          <a:p>
            <a:r>
              <a:t>• CMMI: Capability Maturity Model Integration</a:t>
            </a:r>
          </a:p>
          <a:p>
            <a:r>
              <a:t>• SAF: Safety (Seguridad)</a:t>
            </a:r>
          </a:p>
          <a:p>
            <a:r>
              <a:t>• FMEA: Failure Mode and Effects Analysis</a:t>
            </a:r>
          </a:p>
          <a:p>
            <a:r>
              <a:t>• IEC: International Electrotechnical Commission</a:t>
            </a:r>
          </a:p>
          <a:p>
            <a:r>
              <a:t>• EN: European Norm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261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CMMI-SAFETY</vt:lpstr>
      <vt:lpstr>Contexto del Caso</vt:lpstr>
      <vt:lpstr>Objetivos de la Empresa</vt:lpstr>
      <vt:lpstr>Acciones Iniciadas con CMMI-SAF</vt:lpstr>
      <vt:lpstr>Mejoras Observadas</vt:lpstr>
      <vt:lpstr>Lecciones Aprendidas</vt:lpstr>
      <vt:lpstr>Glosario de Abreviaturas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3</cp:revision>
  <dcterms:created xsi:type="dcterms:W3CDTF">2013-01-27T09:14:16Z</dcterms:created>
  <dcterms:modified xsi:type="dcterms:W3CDTF">2025-05-10T04:19:35Z</dcterms:modified>
  <cp:category/>
</cp:coreProperties>
</file>