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4" r:id="rId2"/>
    <p:sldId id="331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46" r:id="rId11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53"/>
  </p:normalViewPr>
  <p:slideViewPr>
    <p:cSldViewPr>
      <p:cViewPr varScale="1">
        <p:scale>
          <a:sx n="92" d="100"/>
          <a:sy n="92" d="100"/>
        </p:scale>
        <p:origin x="1349" y="29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E4888-9BAD-3F4F-A23B-65AE73B71741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FB02-1531-D348-A1A1-100A335E62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81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DEA3A8D-530E-FB2D-E9AC-7B11498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7137849-B5B9-8CC5-5CD5-90F4A7D18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B3D74F68-B1C3-5F77-FC47-7A0CF9E1B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71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372A848-5B57-B133-5B3E-A687F1776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5326B818-37E8-7804-9ACE-07130005CA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7A7294D9-F6C4-7F68-5F36-03161BAA8C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14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98300CF-0B8C-7871-F29E-46819C188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1ABCFE9D-076F-E716-B0D6-DFB5B37557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E1EC84AA-1DA2-2557-12A8-0461DAC40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763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71FD10E-07A2-6EDF-16E5-A3CA1B623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64EC5581-6D18-F012-62D1-F07D3B5554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A445E8EA-A90B-40DD-1F86-D631320E0F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540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20458F6-9A27-D55B-CA8C-B2808C529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50FFF24A-BB46-5DFE-FA34-431D21844C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B478CA16-C3BB-8A04-2B47-2EEC009C25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331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1E05AD6-94E9-8C27-1D5A-05B169133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12D2AC74-F941-51DC-EBCA-B816C3A937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6718A7D6-54B3-328D-200B-1920CA832B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391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3847B69-EE6C-BF1A-06F8-7CB0D420A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D96B298C-4938-BF1D-93EB-9DE7B38BF0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3C58A901-9561-369A-1450-748499B9E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683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59E8E32-C568-EEC3-6A96-95F2BFC28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BE03A9C1-2783-7A23-60A7-BE9C4FC5D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483D494C-1F7B-7F96-F3C4-C34BB2A16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76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39631C0-FA70-CFE4-EA79-D113126E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DE2D25AB-B072-EE81-9388-598BD1EA17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ED12242C-D251-D97D-3372-796920070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33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7429" y="831596"/>
            <a:ext cx="708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9A9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760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99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pull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E652FA2-BD39-4C4E-8440-00C23C0C29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BEF84629-F1BC-4259-AA92-B743492309C1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600" b="1" i="0" u="none" strike="noStrike" cap="none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DESARROLLO DE SOFTWARE</a:t>
            </a: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DD25E23C-2093-4972-9A37-7B0F29FC6503}"/>
              </a:ext>
            </a:extLst>
          </p:cNvPr>
          <p:cNvSpPr/>
          <p:nvPr/>
        </p:nvSpPr>
        <p:spPr>
          <a:xfrm>
            <a:off x="457200" y="2554173"/>
            <a:ext cx="82296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200" b="1" noProof="0" dirty="0">
                <a:solidFill>
                  <a:srgbClr val="C00000"/>
                </a:solidFill>
                <a:latin typeface="+mj-lt"/>
                <a:ea typeface="Century Gothic"/>
                <a:cs typeface="Century Gothic"/>
                <a:sym typeface="Century Gothic"/>
              </a:rPr>
              <a:t>CMMI - SAFETY: - Introducción a CMMI-SAF</a:t>
            </a:r>
            <a:endParaRPr lang="es-PE" sz="2400" i="0" u="none" strike="noStrike" cap="none" noProof="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ABA876-D05D-0740-C842-B019FF68860E}"/>
              </a:ext>
            </a:extLst>
          </p:cNvPr>
          <p:cNvSpPr txBox="1"/>
          <p:nvPr/>
        </p:nvSpPr>
        <p:spPr>
          <a:xfrm>
            <a:off x="3703713" y="4095750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noProof="0" dirty="0"/>
              <a:t>Carlos R. P. Tovar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1243198-07A4-E65A-0A11-D0F74B8B3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3C8A206-4C4E-CFE9-A52D-33CAC378EF4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8" name="Imagen 7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FB266081-5CB2-E581-3E8B-F33F85CAE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562D85B5-D2FD-1BEA-EF58-7A7D61892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C42A698-A3CA-ECFB-F9D3-EDB5A8738F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CD981E6-05F0-EEA3-6087-F370EB95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Logro de la </a:t>
            </a:r>
            <a:r>
              <a:rPr lang="es-PE" b="1" dirty="0">
                <a:solidFill>
                  <a:srgbClr val="C00000"/>
                </a:solidFill>
                <a:cs typeface="Arial" panose="020B0604020202020204" pitchFamily="34" charset="0"/>
              </a:rPr>
              <a:t>Sesión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A2B1E90-D1DF-6BB5-0D6C-8A3E4419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4" y="990950"/>
            <a:ext cx="8384649" cy="1107996"/>
          </a:xfrm>
        </p:spPr>
        <p:txBody>
          <a:bodyPr/>
          <a:lstStyle/>
          <a:p>
            <a:pPr algn="l"/>
            <a:r>
              <a:rPr lang="es-ES" sz="2400" kern="0" dirty="0">
                <a:solidFill>
                  <a:sysClr val="windowText" lastClr="000000"/>
                </a:solidFill>
              </a:rPr>
              <a:t>Al</a:t>
            </a:r>
            <a:r>
              <a:rPr lang="es-ES" sz="2400" dirty="0">
                <a:solidFill>
                  <a:sysClr val="windowText" lastClr="000000"/>
                </a:solidFill>
              </a:rPr>
              <a:t> finalizar la sesión el estudiante reconoce la importancia de la Gestión de Seguridad en los procesos y propone practicas para mejorarla. </a:t>
            </a:r>
            <a:endParaRPr lang="es-ES" sz="2400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1CDDD322-54B4-C991-D792-361E4489EF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DD12E69-0EDB-A26C-547F-3CEB15E9782C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  <p:pic>
        <p:nvPicPr>
          <p:cNvPr id="14" name="Marcador de contenido 13" descr="Icono">
            <a:extLst>
              <a:ext uri="{FF2B5EF4-FFF2-40B4-BE49-F238E27FC236}">
                <a16:creationId xmlns:a16="http://schemas.microsoft.com/office/drawing/2014/main" id="{C8A315C3-F3CF-0F09-D451-1BE444D346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13820"/>
            <a:ext cx="2976077" cy="29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A36B832B-8296-668F-16EA-97A9A18A8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34F6D211-3166-3B57-F653-8487C98631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FEE1275-0124-2503-EE06-2E8C26E0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¿Qué es CMMI-SAF?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EA50DE6-9AF5-5643-4BAF-A08C59B15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215991"/>
          </a:xfrm>
        </p:spPr>
        <p:txBody>
          <a:bodyPr/>
          <a:lstStyle/>
          <a:p>
            <a:pPr algn="l"/>
            <a:r>
              <a:rPr lang="es-ES" sz="2400" kern="0" dirty="0">
                <a:solidFill>
                  <a:sysClr val="windowText" lastClr="000000"/>
                </a:solidFill>
              </a:rPr>
              <a:t>CMMI-SAF (Safety) es un modelo complementario de CMMI enfocado en la gestión de la seguridad en productos, procesos y organizaciones.</a:t>
            </a:r>
          </a:p>
          <a:p>
            <a:pPr algn="l"/>
            <a:endParaRPr lang="es-ES" sz="2400" dirty="0">
              <a:solidFill>
                <a:sysClr val="windowText" lastClr="000000"/>
              </a:solidFill>
            </a:endParaRPr>
          </a:p>
          <a:p>
            <a:pPr algn="l"/>
            <a:r>
              <a:rPr lang="es-ES" sz="2400" kern="0" dirty="0">
                <a:solidFill>
                  <a:sysClr val="windowText" lastClr="000000"/>
                </a:solidFill>
              </a:rPr>
              <a:t>Establece prácticas que ayudan a anticipar, identificar y mitigar riesgos de seguridad.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C24EA86D-1514-A1E6-027D-464BD468D1D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3E7C3EA6-B9E6-F0D0-A70F-5947C08607FD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740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8EB28006-6742-36F2-0838-891B1FC19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225B5BF1-5AB2-B345-C9C5-3BA3EF3978C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20996FA-B7C7-5D92-E7A6-617C4A30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 Importancia de la seguridad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ACC6E91-349C-C803-0D0A-FD07DA78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58532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La seguridad no es solo un tema técnico, sino también organizacional y de proceso.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Su correcta gestión evita: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Fallos catastróficos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Pérdida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Impactos en la reputación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Multas o sanciones legales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F3DE4DAB-A41A-CDFE-C804-6F6C6480F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69D5634D-3E0E-94D0-F4EA-C4E164CE453B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338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7844506A-4F28-25F9-2D94-14162B3BA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1941B1BF-BB2F-BE4B-DDD5-8515B104953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FA6B68D-947C-2E92-C086-FE478853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¿Qué gestiona CMMI-SAF?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4AA29D2-500F-8ACD-DABA-DD69BB625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184665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Identificación de requisitos de seguridad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Gestión de riesgos asociados a la seguridad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Integración de prácticas seguras en el ciclo de vida del producto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Capacitación del personal en temas de seguridad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70A50AF1-D626-BAE0-5DC1-A60C348CA6A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5C7EE80B-7145-BF61-E0EE-9CDC40F99CBD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32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F75139FA-7A76-6DDF-666C-6978C3390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41FFB3A1-06C6-C761-78DC-F796AFD346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BAC8685-F78C-2874-3E53-2B79131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Ámbitos de aplicación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864D669-24CB-E28F-96E2-67B80712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184665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Sistemas críticos (aeronáutica, medicina, defensa)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Proyectos con datos sensibles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Equipos multidisciplinarios con alto impacto social o económico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Empresas que manejan infraestructura TI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228D025A-7E91-22C9-D890-8F005C21FEE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4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BF059DC2-1430-5D8E-13AD-B27DE7686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93F537F-69EF-F7B7-C0CB-A9DB162EFD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1FE3B32-EACE-F6C5-C56F-0F24956A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Seguridad como parte del proceso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3233E6-370E-D1A3-0A6E-4C51AC7A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147732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Ser parte del diseño desde el inicio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Incluirse en las revisiones de calidad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Evaluarse en cada entrega del producto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Mantenerse a lo largo del tiempo</a:t>
            </a:r>
            <a:endParaRPr lang="es-ES" sz="2400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E5E62464-82D7-4464-EF43-25803E7B00E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3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94A81EEE-D96C-BDCE-B0D8-C3E951915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5AA0459C-7B58-FEC1-7B23-754C0B752A8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8D57431-51C8-1995-8FBE-5EA91276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Beneficios de adoptar CMMI-SAF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5BB3E0F-77E9-1EA4-37CC-4517D024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184665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Mejora la confianza del cliente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Reduce el riesgo legal y financiero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Favorece la prevención proactiva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Se integra con otros modelos (como CMMI-DEV o CMMI-SVC)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9C50F5C2-568E-E111-CCA1-32FCFBBB22C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B28CF2D5-5568-1223-DC95-15B1FEBC1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1A979-9D7B-E405-907E-ED3ADFAAF62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94C3D4C6-3486-7CC8-3C66-FFC074E3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Reflexión final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25BD573-0CC0-2DC6-682C-5977B7A52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1846659"/>
          </a:xfrm>
        </p:spPr>
        <p:txBody>
          <a:bodyPr/>
          <a:lstStyle/>
          <a:p>
            <a:pPr algn="l"/>
            <a:r>
              <a:rPr lang="es-ES" sz="2400" dirty="0"/>
              <a:t>“La seguridad no es un estado, es un proceso que evoluciona.”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kern="0" dirty="0">
              <a:solidFill>
                <a:sysClr val="windowText" lastClr="000000"/>
              </a:solidFill>
            </a:endParaRPr>
          </a:p>
          <a:p>
            <a:pPr algn="l"/>
            <a:r>
              <a:rPr lang="es-ES" sz="2400" dirty="0"/>
              <a:t>¿Cuáles son los desafíos de implementar buenas prácticas de seguridad en tu entorno académico o profesional?</a:t>
            </a:r>
            <a:endParaRPr lang="es-ES" sz="2400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BDC57D74-1E53-3F14-0B56-8A3EA083F0A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3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2682</TotalTime>
  <Words>284</Words>
  <Application>Microsoft Office PowerPoint</Application>
  <PresentationFormat>Presentación en pantalla (16:9)</PresentationFormat>
  <Paragraphs>40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Arial MT</vt:lpstr>
      <vt:lpstr>Calibri</vt:lpstr>
      <vt:lpstr>Office Theme</vt:lpstr>
      <vt:lpstr>Presentación de PowerPoint</vt:lpstr>
      <vt:lpstr>Logro de la Sesión</vt:lpstr>
      <vt:lpstr>¿Qué es CMMI-SAF?</vt:lpstr>
      <vt:lpstr> Importancia de la seguridad</vt:lpstr>
      <vt:lpstr>¿Qué gestiona CMMI-SAF?</vt:lpstr>
      <vt:lpstr>Ámbitos de aplicación</vt:lpstr>
      <vt:lpstr>Seguridad como parte del proceso</vt:lpstr>
      <vt:lpstr>Beneficios de adoptar CMMI-SAF</vt:lpstr>
      <vt:lpstr>Reflexión final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</dc:title>
  <dc:creator>Usuario</dc:creator>
  <cp:lastModifiedBy>Carlos Reynaldo Portocarrero Tovar</cp:lastModifiedBy>
  <cp:revision>34</cp:revision>
  <dcterms:created xsi:type="dcterms:W3CDTF">2023-08-16T21:38:04Z</dcterms:created>
  <dcterms:modified xsi:type="dcterms:W3CDTF">2025-05-10T04:06:47Z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LastSaved">
    <vt:filetime>2023-08-16T00:00:00Z</vt:filetime>
  </property>
</Properties>
</file>