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64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445D7C-8978-4709-BA10-25233B52A548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842A111-C3E0-4C90-AD72-36A0BFA944EE}">
      <dgm:prSet/>
      <dgm:spPr/>
      <dgm:t>
        <a:bodyPr/>
        <a:lstStyle/>
        <a:p>
          <a:r>
            <a:rPr lang="en-US"/>
            <a:t>Caso: Empresa Aeroespacial</a:t>
          </a:r>
          <a:r>
            <a:rPr lang="es-PE"/>
            <a:t> </a:t>
          </a:r>
          <a:r>
            <a:rPr lang="en-US"/>
            <a:t>implementa CMMI-SAF.</a:t>
          </a:r>
        </a:p>
      </dgm:t>
    </dgm:pt>
    <dgm:pt modelId="{DA1BF01B-06F0-417F-A685-F0F87BA2ACFB}" type="parTrans" cxnId="{3545007D-4A97-47A4-99A8-95181D7D06DB}">
      <dgm:prSet/>
      <dgm:spPr/>
      <dgm:t>
        <a:bodyPr/>
        <a:lstStyle/>
        <a:p>
          <a:endParaRPr lang="en-US"/>
        </a:p>
      </dgm:t>
    </dgm:pt>
    <dgm:pt modelId="{4C4BF98B-0149-493C-9CBE-1ADD1178300F}" type="sibTrans" cxnId="{3545007D-4A97-47A4-99A8-95181D7D06DB}">
      <dgm:prSet/>
      <dgm:spPr/>
      <dgm:t>
        <a:bodyPr/>
        <a:lstStyle/>
        <a:p>
          <a:endParaRPr lang="en-US"/>
        </a:p>
      </dgm:t>
    </dgm:pt>
    <dgm:pt modelId="{D33C8696-169E-44B0-86F3-11C579B4BB88}">
      <dgm:prSet/>
      <dgm:spPr/>
      <dgm:t>
        <a:bodyPr/>
        <a:lstStyle/>
        <a:p>
          <a:r>
            <a:rPr lang="en-US"/>
            <a:t>Objetivo: Integrar prácticas de seguridad en el diseño, prueba y operación de componentes de vuelo.</a:t>
          </a:r>
        </a:p>
      </dgm:t>
    </dgm:pt>
    <dgm:pt modelId="{0437669E-D611-4FAA-BE74-083F7FFE3850}" type="parTrans" cxnId="{189942F7-7A25-470C-A405-952CD3F899C8}">
      <dgm:prSet/>
      <dgm:spPr/>
      <dgm:t>
        <a:bodyPr/>
        <a:lstStyle/>
        <a:p>
          <a:endParaRPr lang="en-US"/>
        </a:p>
      </dgm:t>
    </dgm:pt>
    <dgm:pt modelId="{C547F1A2-616E-4352-805A-31691CAEF4BC}" type="sibTrans" cxnId="{189942F7-7A25-470C-A405-952CD3F899C8}">
      <dgm:prSet/>
      <dgm:spPr/>
      <dgm:t>
        <a:bodyPr/>
        <a:lstStyle/>
        <a:p>
          <a:endParaRPr lang="en-US"/>
        </a:p>
      </dgm:t>
    </dgm:pt>
    <dgm:pt modelId="{2CC1F41E-DA66-4FE2-8C58-5A14D4113E44}">
      <dgm:prSet/>
      <dgm:spPr/>
      <dgm:t>
        <a:bodyPr/>
        <a:lstStyle/>
        <a:p>
          <a:r>
            <a:rPr lang="en-US"/>
            <a:t>Motivación: Historial de fallos menores con potencial de escalamiento y nueva normativa internacional.</a:t>
          </a:r>
        </a:p>
      </dgm:t>
    </dgm:pt>
    <dgm:pt modelId="{77449F64-F7A8-4072-8163-0933DCEC2114}" type="parTrans" cxnId="{F6AC377D-0F2E-497E-91E5-1309CA9E3AA5}">
      <dgm:prSet/>
      <dgm:spPr/>
      <dgm:t>
        <a:bodyPr/>
        <a:lstStyle/>
        <a:p>
          <a:endParaRPr lang="en-US"/>
        </a:p>
      </dgm:t>
    </dgm:pt>
    <dgm:pt modelId="{A5401B88-D7A3-475F-A946-53B28E836F5E}" type="sibTrans" cxnId="{F6AC377D-0F2E-497E-91E5-1309CA9E3AA5}">
      <dgm:prSet/>
      <dgm:spPr/>
      <dgm:t>
        <a:bodyPr/>
        <a:lstStyle/>
        <a:p>
          <a:endParaRPr lang="en-US"/>
        </a:p>
      </dgm:t>
    </dgm:pt>
    <dgm:pt modelId="{24CFC8B3-1231-431F-8861-806C47D1D192}" type="pres">
      <dgm:prSet presAssocID="{59445D7C-8978-4709-BA10-25233B52A548}" presName="outerComposite" presStyleCnt="0">
        <dgm:presLayoutVars>
          <dgm:chMax val="5"/>
          <dgm:dir/>
          <dgm:resizeHandles val="exact"/>
        </dgm:presLayoutVars>
      </dgm:prSet>
      <dgm:spPr/>
    </dgm:pt>
    <dgm:pt modelId="{153FBABB-6062-4143-961E-8C19CB0FE569}" type="pres">
      <dgm:prSet presAssocID="{59445D7C-8978-4709-BA10-25233B52A548}" presName="dummyMaxCanvas" presStyleCnt="0">
        <dgm:presLayoutVars/>
      </dgm:prSet>
      <dgm:spPr/>
    </dgm:pt>
    <dgm:pt modelId="{BCBE0924-D56C-4A11-B569-DD1BF7CE7122}" type="pres">
      <dgm:prSet presAssocID="{59445D7C-8978-4709-BA10-25233B52A548}" presName="ThreeNodes_1" presStyleLbl="node1" presStyleIdx="0" presStyleCnt="3">
        <dgm:presLayoutVars>
          <dgm:bulletEnabled val="1"/>
        </dgm:presLayoutVars>
      </dgm:prSet>
      <dgm:spPr/>
    </dgm:pt>
    <dgm:pt modelId="{66D49C44-33F2-461F-8081-C07D489EF135}" type="pres">
      <dgm:prSet presAssocID="{59445D7C-8978-4709-BA10-25233B52A548}" presName="ThreeNodes_2" presStyleLbl="node1" presStyleIdx="1" presStyleCnt="3">
        <dgm:presLayoutVars>
          <dgm:bulletEnabled val="1"/>
        </dgm:presLayoutVars>
      </dgm:prSet>
      <dgm:spPr/>
    </dgm:pt>
    <dgm:pt modelId="{409B36D9-93B1-441F-8FB4-99CFB60F3F22}" type="pres">
      <dgm:prSet presAssocID="{59445D7C-8978-4709-BA10-25233B52A548}" presName="ThreeNodes_3" presStyleLbl="node1" presStyleIdx="2" presStyleCnt="3">
        <dgm:presLayoutVars>
          <dgm:bulletEnabled val="1"/>
        </dgm:presLayoutVars>
      </dgm:prSet>
      <dgm:spPr/>
    </dgm:pt>
    <dgm:pt modelId="{34791E80-2FDB-459D-B0C3-11CC4522D6BC}" type="pres">
      <dgm:prSet presAssocID="{59445D7C-8978-4709-BA10-25233B52A548}" presName="ThreeConn_1-2" presStyleLbl="fgAccFollowNode1" presStyleIdx="0" presStyleCnt="2">
        <dgm:presLayoutVars>
          <dgm:bulletEnabled val="1"/>
        </dgm:presLayoutVars>
      </dgm:prSet>
      <dgm:spPr/>
    </dgm:pt>
    <dgm:pt modelId="{A85B084E-EEAC-4F4F-86C3-D7DCB8C57366}" type="pres">
      <dgm:prSet presAssocID="{59445D7C-8978-4709-BA10-25233B52A548}" presName="ThreeConn_2-3" presStyleLbl="fgAccFollowNode1" presStyleIdx="1" presStyleCnt="2">
        <dgm:presLayoutVars>
          <dgm:bulletEnabled val="1"/>
        </dgm:presLayoutVars>
      </dgm:prSet>
      <dgm:spPr/>
    </dgm:pt>
    <dgm:pt modelId="{2D0E6110-3479-46A9-BE4C-3BB1654EB84F}" type="pres">
      <dgm:prSet presAssocID="{59445D7C-8978-4709-BA10-25233B52A548}" presName="ThreeNodes_1_text" presStyleLbl="node1" presStyleIdx="2" presStyleCnt="3">
        <dgm:presLayoutVars>
          <dgm:bulletEnabled val="1"/>
        </dgm:presLayoutVars>
      </dgm:prSet>
      <dgm:spPr/>
    </dgm:pt>
    <dgm:pt modelId="{DDE8D9E4-BCCE-4B7F-99D5-99CD4F26B23B}" type="pres">
      <dgm:prSet presAssocID="{59445D7C-8978-4709-BA10-25233B52A548}" presName="ThreeNodes_2_text" presStyleLbl="node1" presStyleIdx="2" presStyleCnt="3">
        <dgm:presLayoutVars>
          <dgm:bulletEnabled val="1"/>
        </dgm:presLayoutVars>
      </dgm:prSet>
      <dgm:spPr/>
    </dgm:pt>
    <dgm:pt modelId="{3E2835A1-B98A-4DFC-B93B-90647A568263}" type="pres">
      <dgm:prSet presAssocID="{59445D7C-8978-4709-BA10-25233B52A54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3869C01-6863-48D1-8B1E-A9D1590C4135}" type="presOf" srcId="{59445D7C-8978-4709-BA10-25233B52A548}" destId="{24CFC8B3-1231-431F-8861-806C47D1D192}" srcOrd="0" destOrd="0" presId="urn:microsoft.com/office/officeart/2005/8/layout/vProcess5"/>
    <dgm:cxn modelId="{E1432819-18AE-48C1-89D3-BA551D619166}" type="presOf" srcId="{C547F1A2-616E-4352-805A-31691CAEF4BC}" destId="{A85B084E-EEAC-4F4F-86C3-D7DCB8C57366}" srcOrd="0" destOrd="0" presId="urn:microsoft.com/office/officeart/2005/8/layout/vProcess5"/>
    <dgm:cxn modelId="{17B1B81A-13AE-477A-B533-BD2B4A924DDA}" type="presOf" srcId="{2CC1F41E-DA66-4FE2-8C58-5A14D4113E44}" destId="{409B36D9-93B1-441F-8FB4-99CFB60F3F22}" srcOrd="0" destOrd="0" presId="urn:microsoft.com/office/officeart/2005/8/layout/vProcess5"/>
    <dgm:cxn modelId="{3D29EA27-4A6B-4C97-9656-FE6ABBB05E06}" type="presOf" srcId="{E842A111-C3E0-4C90-AD72-36A0BFA944EE}" destId="{2D0E6110-3479-46A9-BE4C-3BB1654EB84F}" srcOrd="1" destOrd="0" presId="urn:microsoft.com/office/officeart/2005/8/layout/vProcess5"/>
    <dgm:cxn modelId="{C4A68947-0E00-4C67-988C-7B814888165C}" type="presOf" srcId="{4C4BF98B-0149-493C-9CBE-1ADD1178300F}" destId="{34791E80-2FDB-459D-B0C3-11CC4522D6BC}" srcOrd="0" destOrd="0" presId="urn:microsoft.com/office/officeart/2005/8/layout/vProcess5"/>
    <dgm:cxn modelId="{CA38C84C-F0F4-4AF6-AD85-23AD91F4AA82}" type="presOf" srcId="{2CC1F41E-DA66-4FE2-8C58-5A14D4113E44}" destId="{3E2835A1-B98A-4DFC-B93B-90647A568263}" srcOrd="1" destOrd="0" presId="urn:microsoft.com/office/officeart/2005/8/layout/vProcess5"/>
    <dgm:cxn modelId="{3545007D-4A97-47A4-99A8-95181D7D06DB}" srcId="{59445D7C-8978-4709-BA10-25233B52A548}" destId="{E842A111-C3E0-4C90-AD72-36A0BFA944EE}" srcOrd="0" destOrd="0" parTransId="{DA1BF01B-06F0-417F-A685-F0F87BA2ACFB}" sibTransId="{4C4BF98B-0149-493C-9CBE-1ADD1178300F}"/>
    <dgm:cxn modelId="{F6AC377D-0F2E-497E-91E5-1309CA9E3AA5}" srcId="{59445D7C-8978-4709-BA10-25233B52A548}" destId="{2CC1F41E-DA66-4FE2-8C58-5A14D4113E44}" srcOrd="2" destOrd="0" parTransId="{77449F64-F7A8-4072-8163-0933DCEC2114}" sibTransId="{A5401B88-D7A3-475F-A946-53B28E836F5E}"/>
    <dgm:cxn modelId="{28B3E589-11D6-448D-8E0C-578E74D9A14F}" type="presOf" srcId="{D33C8696-169E-44B0-86F3-11C579B4BB88}" destId="{66D49C44-33F2-461F-8081-C07D489EF135}" srcOrd="0" destOrd="0" presId="urn:microsoft.com/office/officeart/2005/8/layout/vProcess5"/>
    <dgm:cxn modelId="{6E564F94-4788-433F-AFD4-DB1916AB4740}" type="presOf" srcId="{E842A111-C3E0-4C90-AD72-36A0BFA944EE}" destId="{BCBE0924-D56C-4A11-B569-DD1BF7CE7122}" srcOrd="0" destOrd="0" presId="urn:microsoft.com/office/officeart/2005/8/layout/vProcess5"/>
    <dgm:cxn modelId="{C2BA6CA5-EE9D-4E88-8F66-A32A6503B935}" type="presOf" srcId="{D33C8696-169E-44B0-86F3-11C579B4BB88}" destId="{DDE8D9E4-BCCE-4B7F-99D5-99CD4F26B23B}" srcOrd="1" destOrd="0" presId="urn:microsoft.com/office/officeart/2005/8/layout/vProcess5"/>
    <dgm:cxn modelId="{189942F7-7A25-470C-A405-952CD3F899C8}" srcId="{59445D7C-8978-4709-BA10-25233B52A548}" destId="{D33C8696-169E-44B0-86F3-11C579B4BB88}" srcOrd="1" destOrd="0" parTransId="{0437669E-D611-4FAA-BE74-083F7FFE3850}" sibTransId="{C547F1A2-616E-4352-805A-31691CAEF4BC}"/>
    <dgm:cxn modelId="{9855E42A-152B-4688-BF0A-9BCB1AB1030B}" type="presParOf" srcId="{24CFC8B3-1231-431F-8861-806C47D1D192}" destId="{153FBABB-6062-4143-961E-8C19CB0FE569}" srcOrd="0" destOrd="0" presId="urn:microsoft.com/office/officeart/2005/8/layout/vProcess5"/>
    <dgm:cxn modelId="{FE0DE4FE-A161-45AA-A4BC-583FED37D017}" type="presParOf" srcId="{24CFC8B3-1231-431F-8861-806C47D1D192}" destId="{BCBE0924-D56C-4A11-B569-DD1BF7CE7122}" srcOrd="1" destOrd="0" presId="urn:microsoft.com/office/officeart/2005/8/layout/vProcess5"/>
    <dgm:cxn modelId="{B4570D63-1B13-4383-B307-8AEB404B4DBF}" type="presParOf" srcId="{24CFC8B3-1231-431F-8861-806C47D1D192}" destId="{66D49C44-33F2-461F-8081-C07D489EF135}" srcOrd="2" destOrd="0" presId="urn:microsoft.com/office/officeart/2005/8/layout/vProcess5"/>
    <dgm:cxn modelId="{8C2EEF0A-D988-456A-BB6E-70A3727EF0E9}" type="presParOf" srcId="{24CFC8B3-1231-431F-8861-806C47D1D192}" destId="{409B36D9-93B1-441F-8FB4-99CFB60F3F22}" srcOrd="3" destOrd="0" presId="urn:microsoft.com/office/officeart/2005/8/layout/vProcess5"/>
    <dgm:cxn modelId="{E03FDB61-BE63-4C0B-87FD-C9C26A3B3899}" type="presParOf" srcId="{24CFC8B3-1231-431F-8861-806C47D1D192}" destId="{34791E80-2FDB-459D-B0C3-11CC4522D6BC}" srcOrd="4" destOrd="0" presId="urn:microsoft.com/office/officeart/2005/8/layout/vProcess5"/>
    <dgm:cxn modelId="{B0D9F195-4AA6-4DFF-A5E1-9C68A2F9841E}" type="presParOf" srcId="{24CFC8B3-1231-431F-8861-806C47D1D192}" destId="{A85B084E-EEAC-4F4F-86C3-D7DCB8C57366}" srcOrd="5" destOrd="0" presId="urn:microsoft.com/office/officeart/2005/8/layout/vProcess5"/>
    <dgm:cxn modelId="{6B4285D5-CEC1-4DBF-87E1-B50A1CA44941}" type="presParOf" srcId="{24CFC8B3-1231-431F-8861-806C47D1D192}" destId="{2D0E6110-3479-46A9-BE4C-3BB1654EB84F}" srcOrd="6" destOrd="0" presId="urn:microsoft.com/office/officeart/2005/8/layout/vProcess5"/>
    <dgm:cxn modelId="{29A9215D-A5E7-42B3-96EA-6F24DDB0F328}" type="presParOf" srcId="{24CFC8B3-1231-431F-8861-806C47D1D192}" destId="{DDE8D9E4-BCCE-4B7F-99D5-99CD4F26B23B}" srcOrd="7" destOrd="0" presId="urn:microsoft.com/office/officeart/2005/8/layout/vProcess5"/>
    <dgm:cxn modelId="{1D8B07CF-C48D-4E55-9370-21E31E48AF98}" type="presParOf" srcId="{24CFC8B3-1231-431F-8861-806C47D1D192}" destId="{3E2835A1-B98A-4DFC-B93B-90647A56826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568087-36E9-477F-8CAF-7ECDEB23FA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3766F33-0C58-4C75-A49C-92FAFF4267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Procesos con escasa trazabilidad de fallos.</a:t>
          </a:r>
        </a:p>
      </dgm:t>
    </dgm:pt>
    <dgm:pt modelId="{B7F55D79-CE9A-4B27-B4C7-23BE4C8DF86A}" type="parTrans" cxnId="{46B52CFA-0051-4CF7-A6FF-BF91D0541313}">
      <dgm:prSet/>
      <dgm:spPr/>
      <dgm:t>
        <a:bodyPr/>
        <a:lstStyle/>
        <a:p>
          <a:endParaRPr lang="en-US"/>
        </a:p>
      </dgm:t>
    </dgm:pt>
    <dgm:pt modelId="{4A9A5161-9A7F-472B-9AF9-B3CF6E798024}" type="sibTrans" cxnId="{46B52CFA-0051-4CF7-A6FF-BF91D0541313}">
      <dgm:prSet/>
      <dgm:spPr/>
      <dgm:t>
        <a:bodyPr/>
        <a:lstStyle/>
        <a:p>
          <a:endParaRPr lang="en-US"/>
        </a:p>
      </dgm:t>
    </dgm:pt>
    <dgm:pt modelId="{33E2A4E6-5B93-4C51-B07F-420443035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Evaluación de riesgos fragmentada entre departamentos.</a:t>
          </a:r>
        </a:p>
      </dgm:t>
    </dgm:pt>
    <dgm:pt modelId="{FD513F22-68C1-4223-B5DA-2192110D5BDE}" type="parTrans" cxnId="{5077FB78-6E14-4619-A020-B48C3E190637}">
      <dgm:prSet/>
      <dgm:spPr/>
      <dgm:t>
        <a:bodyPr/>
        <a:lstStyle/>
        <a:p>
          <a:endParaRPr lang="en-US"/>
        </a:p>
      </dgm:t>
    </dgm:pt>
    <dgm:pt modelId="{78FB50FC-CBCD-435E-BF35-030B673A6DCC}" type="sibTrans" cxnId="{5077FB78-6E14-4619-A020-B48C3E190637}">
      <dgm:prSet/>
      <dgm:spPr/>
      <dgm:t>
        <a:bodyPr/>
        <a:lstStyle/>
        <a:p>
          <a:endParaRPr lang="en-US"/>
        </a:p>
      </dgm:t>
    </dgm:pt>
    <dgm:pt modelId="{E12FA33F-5B44-452F-8146-7190C757B8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Baja cultura organizacional enfocada en seguridad.</a:t>
          </a:r>
        </a:p>
      </dgm:t>
    </dgm:pt>
    <dgm:pt modelId="{6470437F-7FED-4E52-8663-FAB5BB37DE5A}" type="parTrans" cxnId="{3579DFF5-64DC-42C9-8820-C331933B6F16}">
      <dgm:prSet/>
      <dgm:spPr/>
      <dgm:t>
        <a:bodyPr/>
        <a:lstStyle/>
        <a:p>
          <a:endParaRPr lang="en-US"/>
        </a:p>
      </dgm:t>
    </dgm:pt>
    <dgm:pt modelId="{510827B1-236C-47EE-B2DB-8A4EFF062417}" type="sibTrans" cxnId="{3579DFF5-64DC-42C9-8820-C331933B6F16}">
      <dgm:prSet/>
      <dgm:spPr/>
      <dgm:t>
        <a:bodyPr/>
        <a:lstStyle/>
        <a:p>
          <a:endParaRPr lang="en-US"/>
        </a:p>
      </dgm:t>
    </dgm:pt>
    <dgm:pt modelId="{093F1081-640A-46F3-86D8-D3D7E9E12AB1}" type="pres">
      <dgm:prSet presAssocID="{D6568087-36E9-477F-8CAF-7ECDEB23FA75}" presName="root" presStyleCnt="0">
        <dgm:presLayoutVars>
          <dgm:dir/>
          <dgm:resizeHandles val="exact"/>
        </dgm:presLayoutVars>
      </dgm:prSet>
      <dgm:spPr/>
    </dgm:pt>
    <dgm:pt modelId="{027C59AC-1DA9-49C8-AC9C-975102810714}" type="pres">
      <dgm:prSet presAssocID="{33766F33-0C58-4C75-A49C-92FAFF42676C}" presName="compNode" presStyleCnt="0"/>
      <dgm:spPr/>
    </dgm:pt>
    <dgm:pt modelId="{5674F63D-B771-483E-AD01-71BDA85EAC73}" type="pres">
      <dgm:prSet presAssocID="{33766F33-0C58-4C75-A49C-92FAFF42676C}" presName="bgRect" presStyleLbl="bgShp" presStyleIdx="0" presStyleCnt="3"/>
      <dgm:spPr/>
    </dgm:pt>
    <dgm:pt modelId="{EB847041-A89C-4536-95C1-8660C4EF03F5}" type="pres">
      <dgm:prSet presAssocID="{33766F33-0C58-4C75-A49C-92FAFF4267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C4F7C1DD-2E17-4349-9D2C-FB69B992F967}" type="pres">
      <dgm:prSet presAssocID="{33766F33-0C58-4C75-A49C-92FAFF42676C}" presName="spaceRect" presStyleCnt="0"/>
      <dgm:spPr/>
    </dgm:pt>
    <dgm:pt modelId="{C20C1988-9F55-47F9-B03E-C65F179B16B7}" type="pres">
      <dgm:prSet presAssocID="{33766F33-0C58-4C75-A49C-92FAFF42676C}" presName="parTx" presStyleLbl="revTx" presStyleIdx="0" presStyleCnt="3">
        <dgm:presLayoutVars>
          <dgm:chMax val="0"/>
          <dgm:chPref val="0"/>
        </dgm:presLayoutVars>
      </dgm:prSet>
      <dgm:spPr/>
    </dgm:pt>
    <dgm:pt modelId="{0529072F-E9EA-454A-87AB-3F3C921A50A4}" type="pres">
      <dgm:prSet presAssocID="{4A9A5161-9A7F-472B-9AF9-B3CF6E798024}" presName="sibTrans" presStyleCnt="0"/>
      <dgm:spPr/>
    </dgm:pt>
    <dgm:pt modelId="{C5139E5D-44C0-4D56-923A-9CCD4649B1D6}" type="pres">
      <dgm:prSet presAssocID="{33E2A4E6-5B93-4C51-B07F-420443035A02}" presName="compNode" presStyleCnt="0"/>
      <dgm:spPr/>
    </dgm:pt>
    <dgm:pt modelId="{F061259F-DC73-41DF-8151-8FF986D516D0}" type="pres">
      <dgm:prSet presAssocID="{33E2A4E6-5B93-4C51-B07F-420443035A02}" presName="bgRect" presStyleLbl="bgShp" presStyleIdx="1" presStyleCnt="3"/>
      <dgm:spPr/>
    </dgm:pt>
    <dgm:pt modelId="{050680A6-5695-493F-8517-309CFDEE0D91}" type="pres">
      <dgm:prSet presAssocID="{33E2A4E6-5B93-4C51-B07F-420443035A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458B1D81-6AAF-44D4-8A20-7CB3F402253B}" type="pres">
      <dgm:prSet presAssocID="{33E2A4E6-5B93-4C51-B07F-420443035A02}" presName="spaceRect" presStyleCnt="0"/>
      <dgm:spPr/>
    </dgm:pt>
    <dgm:pt modelId="{31FC732C-7B23-49AD-8D0B-76CA42D4EDAB}" type="pres">
      <dgm:prSet presAssocID="{33E2A4E6-5B93-4C51-B07F-420443035A02}" presName="parTx" presStyleLbl="revTx" presStyleIdx="1" presStyleCnt="3">
        <dgm:presLayoutVars>
          <dgm:chMax val="0"/>
          <dgm:chPref val="0"/>
        </dgm:presLayoutVars>
      </dgm:prSet>
      <dgm:spPr/>
    </dgm:pt>
    <dgm:pt modelId="{4251620C-FA13-4C04-88DE-7227708A8BBB}" type="pres">
      <dgm:prSet presAssocID="{78FB50FC-CBCD-435E-BF35-030B673A6DCC}" presName="sibTrans" presStyleCnt="0"/>
      <dgm:spPr/>
    </dgm:pt>
    <dgm:pt modelId="{BB934C88-8BCD-428E-85D9-0651A0D32BFB}" type="pres">
      <dgm:prSet presAssocID="{E12FA33F-5B44-452F-8146-7190C757B884}" presName="compNode" presStyleCnt="0"/>
      <dgm:spPr/>
    </dgm:pt>
    <dgm:pt modelId="{3DA191DE-A6DF-427F-B3D3-A95378CC7BE5}" type="pres">
      <dgm:prSet presAssocID="{E12FA33F-5B44-452F-8146-7190C757B884}" presName="bgRect" presStyleLbl="bgShp" presStyleIdx="2" presStyleCnt="3"/>
      <dgm:spPr/>
    </dgm:pt>
    <dgm:pt modelId="{1214F067-1E6C-45D1-88CA-EF7C86E1F429}" type="pres">
      <dgm:prSet presAssocID="{E12FA33F-5B44-452F-8146-7190C757B8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7F7CC77C-DACF-40B7-893F-0C8F7EC49F6A}" type="pres">
      <dgm:prSet presAssocID="{E12FA33F-5B44-452F-8146-7190C757B884}" presName="spaceRect" presStyleCnt="0"/>
      <dgm:spPr/>
    </dgm:pt>
    <dgm:pt modelId="{3D3404D9-1150-4D92-8045-228B9FCB6F5B}" type="pres">
      <dgm:prSet presAssocID="{E12FA33F-5B44-452F-8146-7190C757B8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77FB78-6E14-4619-A020-B48C3E190637}" srcId="{D6568087-36E9-477F-8CAF-7ECDEB23FA75}" destId="{33E2A4E6-5B93-4C51-B07F-420443035A02}" srcOrd="1" destOrd="0" parTransId="{FD513F22-68C1-4223-B5DA-2192110D5BDE}" sibTransId="{78FB50FC-CBCD-435E-BF35-030B673A6DCC}"/>
    <dgm:cxn modelId="{EE3A398E-5BF2-49F2-9CFB-DC0D6DB2C2A4}" type="presOf" srcId="{E12FA33F-5B44-452F-8146-7190C757B884}" destId="{3D3404D9-1150-4D92-8045-228B9FCB6F5B}" srcOrd="0" destOrd="0" presId="urn:microsoft.com/office/officeart/2018/2/layout/IconVerticalSolidList"/>
    <dgm:cxn modelId="{5357F2A8-21E1-4D13-B2A4-20CC3283A2E8}" type="presOf" srcId="{D6568087-36E9-477F-8CAF-7ECDEB23FA75}" destId="{093F1081-640A-46F3-86D8-D3D7E9E12AB1}" srcOrd="0" destOrd="0" presId="urn:microsoft.com/office/officeart/2018/2/layout/IconVerticalSolidList"/>
    <dgm:cxn modelId="{F82E89D0-68E6-4D58-8B46-FA84A8B1635C}" type="presOf" srcId="{33E2A4E6-5B93-4C51-B07F-420443035A02}" destId="{31FC732C-7B23-49AD-8D0B-76CA42D4EDAB}" srcOrd="0" destOrd="0" presId="urn:microsoft.com/office/officeart/2018/2/layout/IconVerticalSolidList"/>
    <dgm:cxn modelId="{EEBDE2F3-D1B2-40D1-8745-5DF04FC2BAE3}" type="presOf" srcId="{33766F33-0C58-4C75-A49C-92FAFF42676C}" destId="{C20C1988-9F55-47F9-B03E-C65F179B16B7}" srcOrd="0" destOrd="0" presId="urn:microsoft.com/office/officeart/2018/2/layout/IconVerticalSolidList"/>
    <dgm:cxn modelId="{3579DFF5-64DC-42C9-8820-C331933B6F16}" srcId="{D6568087-36E9-477F-8CAF-7ECDEB23FA75}" destId="{E12FA33F-5B44-452F-8146-7190C757B884}" srcOrd="2" destOrd="0" parTransId="{6470437F-7FED-4E52-8663-FAB5BB37DE5A}" sibTransId="{510827B1-236C-47EE-B2DB-8A4EFF062417}"/>
    <dgm:cxn modelId="{46B52CFA-0051-4CF7-A6FF-BF91D0541313}" srcId="{D6568087-36E9-477F-8CAF-7ECDEB23FA75}" destId="{33766F33-0C58-4C75-A49C-92FAFF42676C}" srcOrd="0" destOrd="0" parTransId="{B7F55D79-CE9A-4B27-B4C7-23BE4C8DF86A}" sibTransId="{4A9A5161-9A7F-472B-9AF9-B3CF6E798024}"/>
    <dgm:cxn modelId="{A40C7000-5117-4FA1-99AE-A3A8CC6DB15C}" type="presParOf" srcId="{093F1081-640A-46F3-86D8-D3D7E9E12AB1}" destId="{027C59AC-1DA9-49C8-AC9C-975102810714}" srcOrd="0" destOrd="0" presId="urn:microsoft.com/office/officeart/2018/2/layout/IconVerticalSolidList"/>
    <dgm:cxn modelId="{27A104C9-88E7-46FF-A624-F6C1223E0778}" type="presParOf" srcId="{027C59AC-1DA9-49C8-AC9C-975102810714}" destId="{5674F63D-B771-483E-AD01-71BDA85EAC73}" srcOrd="0" destOrd="0" presId="urn:microsoft.com/office/officeart/2018/2/layout/IconVerticalSolidList"/>
    <dgm:cxn modelId="{BDC2184A-C459-4D98-99C6-9A054E884DEA}" type="presParOf" srcId="{027C59AC-1DA9-49C8-AC9C-975102810714}" destId="{EB847041-A89C-4536-95C1-8660C4EF03F5}" srcOrd="1" destOrd="0" presId="urn:microsoft.com/office/officeart/2018/2/layout/IconVerticalSolidList"/>
    <dgm:cxn modelId="{0764CAF9-F2A8-4657-8945-6034FCCBFC3F}" type="presParOf" srcId="{027C59AC-1DA9-49C8-AC9C-975102810714}" destId="{C4F7C1DD-2E17-4349-9D2C-FB69B992F967}" srcOrd="2" destOrd="0" presId="urn:microsoft.com/office/officeart/2018/2/layout/IconVerticalSolidList"/>
    <dgm:cxn modelId="{355877EB-073F-4EFA-B6B1-E5CF144DD704}" type="presParOf" srcId="{027C59AC-1DA9-49C8-AC9C-975102810714}" destId="{C20C1988-9F55-47F9-B03E-C65F179B16B7}" srcOrd="3" destOrd="0" presId="urn:microsoft.com/office/officeart/2018/2/layout/IconVerticalSolidList"/>
    <dgm:cxn modelId="{632F0B8D-C7E3-4FA2-85BA-74CBDCCC2F85}" type="presParOf" srcId="{093F1081-640A-46F3-86D8-D3D7E9E12AB1}" destId="{0529072F-E9EA-454A-87AB-3F3C921A50A4}" srcOrd="1" destOrd="0" presId="urn:microsoft.com/office/officeart/2018/2/layout/IconVerticalSolidList"/>
    <dgm:cxn modelId="{8DB68347-242E-4ECD-AE56-E8F665ABE104}" type="presParOf" srcId="{093F1081-640A-46F3-86D8-D3D7E9E12AB1}" destId="{C5139E5D-44C0-4D56-923A-9CCD4649B1D6}" srcOrd="2" destOrd="0" presId="urn:microsoft.com/office/officeart/2018/2/layout/IconVerticalSolidList"/>
    <dgm:cxn modelId="{1288D788-7554-491F-94E3-74DF43AB3A8A}" type="presParOf" srcId="{C5139E5D-44C0-4D56-923A-9CCD4649B1D6}" destId="{F061259F-DC73-41DF-8151-8FF986D516D0}" srcOrd="0" destOrd="0" presId="urn:microsoft.com/office/officeart/2018/2/layout/IconVerticalSolidList"/>
    <dgm:cxn modelId="{AC09DE6A-ADC0-4F9D-B16E-AC4098C48201}" type="presParOf" srcId="{C5139E5D-44C0-4D56-923A-9CCD4649B1D6}" destId="{050680A6-5695-493F-8517-309CFDEE0D91}" srcOrd="1" destOrd="0" presId="urn:microsoft.com/office/officeart/2018/2/layout/IconVerticalSolidList"/>
    <dgm:cxn modelId="{30E455BA-D65B-4F68-BDA0-46E32E5267B3}" type="presParOf" srcId="{C5139E5D-44C0-4D56-923A-9CCD4649B1D6}" destId="{458B1D81-6AAF-44D4-8A20-7CB3F402253B}" srcOrd="2" destOrd="0" presId="urn:microsoft.com/office/officeart/2018/2/layout/IconVerticalSolidList"/>
    <dgm:cxn modelId="{1CFFA548-C80D-4BCE-82FA-5A9F488A356B}" type="presParOf" srcId="{C5139E5D-44C0-4D56-923A-9CCD4649B1D6}" destId="{31FC732C-7B23-49AD-8D0B-76CA42D4EDAB}" srcOrd="3" destOrd="0" presId="urn:microsoft.com/office/officeart/2018/2/layout/IconVerticalSolidList"/>
    <dgm:cxn modelId="{B6596BA7-9C72-42B7-A7E7-6154C57517F5}" type="presParOf" srcId="{093F1081-640A-46F3-86D8-D3D7E9E12AB1}" destId="{4251620C-FA13-4C04-88DE-7227708A8BBB}" srcOrd="3" destOrd="0" presId="urn:microsoft.com/office/officeart/2018/2/layout/IconVerticalSolidList"/>
    <dgm:cxn modelId="{400E84AA-44DA-4353-8356-5825F34BB34B}" type="presParOf" srcId="{093F1081-640A-46F3-86D8-D3D7E9E12AB1}" destId="{BB934C88-8BCD-428E-85D9-0651A0D32BFB}" srcOrd="4" destOrd="0" presId="urn:microsoft.com/office/officeart/2018/2/layout/IconVerticalSolidList"/>
    <dgm:cxn modelId="{B23235BF-CEA9-4C0A-B90A-E351BB7C91F9}" type="presParOf" srcId="{BB934C88-8BCD-428E-85D9-0651A0D32BFB}" destId="{3DA191DE-A6DF-427F-B3D3-A95378CC7BE5}" srcOrd="0" destOrd="0" presId="urn:microsoft.com/office/officeart/2018/2/layout/IconVerticalSolidList"/>
    <dgm:cxn modelId="{E3405449-AD20-42B0-9376-A2D03BB87B3D}" type="presParOf" srcId="{BB934C88-8BCD-428E-85D9-0651A0D32BFB}" destId="{1214F067-1E6C-45D1-88CA-EF7C86E1F429}" srcOrd="1" destOrd="0" presId="urn:microsoft.com/office/officeart/2018/2/layout/IconVerticalSolidList"/>
    <dgm:cxn modelId="{D298CAD0-F79D-4AB7-A324-019A515C74E3}" type="presParOf" srcId="{BB934C88-8BCD-428E-85D9-0651A0D32BFB}" destId="{7F7CC77C-DACF-40B7-893F-0C8F7EC49F6A}" srcOrd="2" destOrd="0" presId="urn:microsoft.com/office/officeart/2018/2/layout/IconVerticalSolidList"/>
    <dgm:cxn modelId="{83FCE7C8-E89C-4291-A8F8-C468F1D688A1}" type="presParOf" srcId="{BB934C88-8BCD-428E-85D9-0651A0D32BFB}" destId="{3D3404D9-1150-4D92-8045-228B9FCB6F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6E321-A6D7-45DA-97CF-3089A9DB65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5D4216-350D-4AA9-9767-E556815DEB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Evaluación estructurada de peligros en cada etapa de diseño y fabricación.</a:t>
          </a:r>
        </a:p>
      </dgm:t>
    </dgm:pt>
    <dgm:pt modelId="{3AE40A8E-0312-4D7A-A496-6AD544ACAB5F}" type="parTrans" cxnId="{0C4D9BAE-E214-4FE2-8E93-C88809C90E42}">
      <dgm:prSet/>
      <dgm:spPr/>
      <dgm:t>
        <a:bodyPr/>
        <a:lstStyle/>
        <a:p>
          <a:endParaRPr lang="en-US"/>
        </a:p>
      </dgm:t>
    </dgm:pt>
    <dgm:pt modelId="{1B7577A9-882E-4CC1-946C-2AD8532CC0E3}" type="sibTrans" cxnId="{0C4D9BAE-E214-4FE2-8E93-C88809C90E42}">
      <dgm:prSet/>
      <dgm:spPr/>
      <dgm:t>
        <a:bodyPr/>
        <a:lstStyle/>
        <a:p>
          <a:endParaRPr lang="en-US"/>
        </a:p>
      </dgm:t>
    </dgm:pt>
    <dgm:pt modelId="{EE537679-1D41-4F54-B7D4-021B24444E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Introducción de revisiones técnicas enfocadas en seguridad.</a:t>
          </a:r>
        </a:p>
      </dgm:t>
    </dgm:pt>
    <dgm:pt modelId="{3381CD45-BA6D-46BD-A900-D565A8F3BD44}" type="parTrans" cxnId="{57104114-1AB6-4AF6-B9AD-3CFA34D4F0AE}">
      <dgm:prSet/>
      <dgm:spPr/>
      <dgm:t>
        <a:bodyPr/>
        <a:lstStyle/>
        <a:p>
          <a:endParaRPr lang="en-US"/>
        </a:p>
      </dgm:t>
    </dgm:pt>
    <dgm:pt modelId="{133AA428-BD12-492D-9FC9-26543926AFFA}" type="sibTrans" cxnId="{57104114-1AB6-4AF6-B9AD-3CFA34D4F0AE}">
      <dgm:prSet/>
      <dgm:spPr/>
      <dgm:t>
        <a:bodyPr/>
        <a:lstStyle/>
        <a:p>
          <a:endParaRPr lang="en-US"/>
        </a:p>
      </dgm:t>
    </dgm:pt>
    <dgm:pt modelId="{5406EC14-41D8-4142-92DD-519FB1A84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Inversión en simuladores de fallos para entrenamiento del personal.</a:t>
          </a:r>
        </a:p>
      </dgm:t>
    </dgm:pt>
    <dgm:pt modelId="{CFD317CF-4117-4ADC-9F4C-12CC2A3EB953}" type="parTrans" cxnId="{AC3CF4BA-C4EF-4ADC-AC12-9EABD2218DAF}">
      <dgm:prSet/>
      <dgm:spPr/>
      <dgm:t>
        <a:bodyPr/>
        <a:lstStyle/>
        <a:p>
          <a:endParaRPr lang="en-US"/>
        </a:p>
      </dgm:t>
    </dgm:pt>
    <dgm:pt modelId="{2E348B79-3C29-4DD0-9B71-935A30D48616}" type="sibTrans" cxnId="{AC3CF4BA-C4EF-4ADC-AC12-9EABD2218DAF}">
      <dgm:prSet/>
      <dgm:spPr/>
      <dgm:t>
        <a:bodyPr/>
        <a:lstStyle/>
        <a:p>
          <a:endParaRPr lang="en-US"/>
        </a:p>
      </dgm:t>
    </dgm:pt>
    <dgm:pt modelId="{C35136DC-EE94-41C5-AFC4-2518ACA13A90}" type="pres">
      <dgm:prSet presAssocID="{31F6E321-A6D7-45DA-97CF-3089A9DB6528}" presName="root" presStyleCnt="0">
        <dgm:presLayoutVars>
          <dgm:dir/>
          <dgm:resizeHandles val="exact"/>
        </dgm:presLayoutVars>
      </dgm:prSet>
      <dgm:spPr/>
    </dgm:pt>
    <dgm:pt modelId="{40CDECBD-86AD-4A51-963B-8E342BB61C50}" type="pres">
      <dgm:prSet presAssocID="{6D5D4216-350D-4AA9-9767-E556815DEBC5}" presName="compNode" presStyleCnt="0"/>
      <dgm:spPr/>
    </dgm:pt>
    <dgm:pt modelId="{B7AF7489-CCF4-479B-8BE1-C185889C795E}" type="pres">
      <dgm:prSet presAssocID="{6D5D4216-350D-4AA9-9767-E556815DEB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E915E896-6274-4C17-A793-C63756F122FE}" type="pres">
      <dgm:prSet presAssocID="{6D5D4216-350D-4AA9-9767-E556815DEBC5}" presName="spaceRect" presStyleCnt="0"/>
      <dgm:spPr/>
    </dgm:pt>
    <dgm:pt modelId="{B764F1DD-3674-4DD2-A246-DCE786672EAD}" type="pres">
      <dgm:prSet presAssocID="{6D5D4216-350D-4AA9-9767-E556815DEBC5}" presName="textRect" presStyleLbl="revTx" presStyleIdx="0" presStyleCnt="3">
        <dgm:presLayoutVars>
          <dgm:chMax val="1"/>
          <dgm:chPref val="1"/>
        </dgm:presLayoutVars>
      </dgm:prSet>
      <dgm:spPr/>
    </dgm:pt>
    <dgm:pt modelId="{70298A5D-1AAD-4BAB-B987-014C4E9BAADA}" type="pres">
      <dgm:prSet presAssocID="{1B7577A9-882E-4CC1-946C-2AD8532CC0E3}" presName="sibTrans" presStyleCnt="0"/>
      <dgm:spPr/>
    </dgm:pt>
    <dgm:pt modelId="{94141907-950D-443D-9285-72C1197F46B7}" type="pres">
      <dgm:prSet presAssocID="{EE537679-1D41-4F54-B7D4-021B24444E3E}" presName="compNode" presStyleCnt="0"/>
      <dgm:spPr/>
    </dgm:pt>
    <dgm:pt modelId="{58C52615-BE09-4400-A887-453434E5C298}" type="pres">
      <dgm:prSet presAssocID="{EE537679-1D41-4F54-B7D4-021B24444E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5C64AC4-6F5F-4E98-9786-747862E935F2}" type="pres">
      <dgm:prSet presAssocID="{EE537679-1D41-4F54-B7D4-021B24444E3E}" presName="spaceRect" presStyleCnt="0"/>
      <dgm:spPr/>
    </dgm:pt>
    <dgm:pt modelId="{A96B56E7-37F9-4103-8E20-30385FC5A6C1}" type="pres">
      <dgm:prSet presAssocID="{EE537679-1D41-4F54-B7D4-021B24444E3E}" presName="textRect" presStyleLbl="revTx" presStyleIdx="1" presStyleCnt="3">
        <dgm:presLayoutVars>
          <dgm:chMax val="1"/>
          <dgm:chPref val="1"/>
        </dgm:presLayoutVars>
      </dgm:prSet>
      <dgm:spPr/>
    </dgm:pt>
    <dgm:pt modelId="{35DFEBD7-8F6A-4A15-8428-6A1F30727019}" type="pres">
      <dgm:prSet presAssocID="{133AA428-BD12-492D-9FC9-26543926AFFA}" presName="sibTrans" presStyleCnt="0"/>
      <dgm:spPr/>
    </dgm:pt>
    <dgm:pt modelId="{005BECCD-2EC3-4B3C-932B-1ED9894362D8}" type="pres">
      <dgm:prSet presAssocID="{5406EC14-41D8-4142-92DD-519FB1A84C16}" presName="compNode" presStyleCnt="0"/>
      <dgm:spPr/>
    </dgm:pt>
    <dgm:pt modelId="{C6EFD656-AFA7-4330-BD55-CEDBC5A4C0C4}" type="pres">
      <dgm:prSet presAssocID="{5406EC14-41D8-4142-92DD-519FB1A84C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CBCC756B-1809-4CCE-B366-7E19690862F2}" type="pres">
      <dgm:prSet presAssocID="{5406EC14-41D8-4142-92DD-519FB1A84C16}" presName="spaceRect" presStyleCnt="0"/>
      <dgm:spPr/>
    </dgm:pt>
    <dgm:pt modelId="{A9CE31FC-5289-4F82-8469-A1F3B6F75CF0}" type="pres">
      <dgm:prSet presAssocID="{5406EC14-41D8-4142-92DD-519FB1A84C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104114-1AB6-4AF6-B9AD-3CFA34D4F0AE}" srcId="{31F6E321-A6D7-45DA-97CF-3089A9DB6528}" destId="{EE537679-1D41-4F54-B7D4-021B24444E3E}" srcOrd="1" destOrd="0" parTransId="{3381CD45-BA6D-46BD-A900-D565A8F3BD44}" sibTransId="{133AA428-BD12-492D-9FC9-26543926AFFA}"/>
    <dgm:cxn modelId="{F75D6D1F-444F-4596-8838-54B3A994EE7A}" type="presOf" srcId="{31F6E321-A6D7-45DA-97CF-3089A9DB6528}" destId="{C35136DC-EE94-41C5-AFC4-2518ACA13A90}" srcOrd="0" destOrd="0" presId="urn:microsoft.com/office/officeart/2018/2/layout/IconLabelList"/>
    <dgm:cxn modelId="{0C4D9BAE-E214-4FE2-8E93-C88809C90E42}" srcId="{31F6E321-A6D7-45DA-97CF-3089A9DB6528}" destId="{6D5D4216-350D-4AA9-9767-E556815DEBC5}" srcOrd="0" destOrd="0" parTransId="{3AE40A8E-0312-4D7A-A496-6AD544ACAB5F}" sibTransId="{1B7577A9-882E-4CC1-946C-2AD8532CC0E3}"/>
    <dgm:cxn modelId="{AC3CF4BA-C4EF-4ADC-AC12-9EABD2218DAF}" srcId="{31F6E321-A6D7-45DA-97CF-3089A9DB6528}" destId="{5406EC14-41D8-4142-92DD-519FB1A84C16}" srcOrd="2" destOrd="0" parTransId="{CFD317CF-4117-4ADC-9F4C-12CC2A3EB953}" sibTransId="{2E348B79-3C29-4DD0-9B71-935A30D48616}"/>
    <dgm:cxn modelId="{C634DBDB-68DC-4BD8-AFE5-2331223E3C38}" type="presOf" srcId="{EE537679-1D41-4F54-B7D4-021B24444E3E}" destId="{A96B56E7-37F9-4103-8E20-30385FC5A6C1}" srcOrd="0" destOrd="0" presId="urn:microsoft.com/office/officeart/2018/2/layout/IconLabelList"/>
    <dgm:cxn modelId="{8C522ADD-90FC-4A71-86A2-A1C5FC2719F8}" type="presOf" srcId="{6D5D4216-350D-4AA9-9767-E556815DEBC5}" destId="{B764F1DD-3674-4DD2-A246-DCE786672EAD}" srcOrd="0" destOrd="0" presId="urn:microsoft.com/office/officeart/2018/2/layout/IconLabelList"/>
    <dgm:cxn modelId="{3AA0D9F4-E9EC-46A5-A9B7-35F949186641}" type="presOf" srcId="{5406EC14-41D8-4142-92DD-519FB1A84C16}" destId="{A9CE31FC-5289-4F82-8469-A1F3B6F75CF0}" srcOrd="0" destOrd="0" presId="urn:microsoft.com/office/officeart/2018/2/layout/IconLabelList"/>
    <dgm:cxn modelId="{66DB5353-469B-4AEB-B428-243B469FB01E}" type="presParOf" srcId="{C35136DC-EE94-41C5-AFC4-2518ACA13A90}" destId="{40CDECBD-86AD-4A51-963B-8E342BB61C50}" srcOrd="0" destOrd="0" presId="urn:microsoft.com/office/officeart/2018/2/layout/IconLabelList"/>
    <dgm:cxn modelId="{F05A3854-0767-43C9-951F-AC1601D5E17F}" type="presParOf" srcId="{40CDECBD-86AD-4A51-963B-8E342BB61C50}" destId="{B7AF7489-CCF4-479B-8BE1-C185889C795E}" srcOrd="0" destOrd="0" presId="urn:microsoft.com/office/officeart/2018/2/layout/IconLabelList"/>
    <dgm:cxn modelId="{32B2D7E1-EA07-468B-9ECC-FAA71CA3B035}" type="presParOf" srcId="{40CDECBD-86AD-4A51-963B-8E342BB61C50}" destId="{E915E896-6274-4C17-A793-C63756F122FE}" srcOrd="1" destOrd="0" presId="urn:microsoft.com/office/officeart/2018/2/layout/IconLabelList"/>
    <dgm:cxn modelId="{60A3F396-3B49-4A23-8FD3-E6F6C810BEAB}" type="presParOf" srcId="{40CDECBD-86AD-4A51-963B-8E342BB61C50}" destId="{B764F1DD-3674-4DD2-A246-DCE786672EAD}" srcOrd="2" destOrd="0" presId="urn:microsoft.com/office/officeart/2018/2/layout/IconLabelList"/>
    <dgm:cxn modelId="{F812676F-13EF-42D5-8DD8-CF1B6B636A12}" type="presParOf" srcId="{C35136DC-EE94-41C5-AFC4-2518ACA13A90}" destId="{70298A5D-1AAD-4BAB-B987-014C4E9BAADA}" srcOrd="1" destOrd="0" presId="urn:microsoft.com/office/officeart/2018/2/layout/IconLabelList"/>
    <dgm:cxn modelId="{2751EF5E-7BD6-499B-BD47-74DA2DDDD18D}" type="presParOf" srcId="{C35136DC-EE94-41C5-AFC4-2518ACA13A90}" destId="{94141907-950D-443D-9285-72C1197F46B7}" srcOrd="2" destOrd="0" presId="urn:microsoft.com/office/officeart/2018/2/layout/IconLabelList"/>
    <dgm:cxn modelId="{C05CD45D-57DC-4351-BBFA-14D09C1D0C58}" type="presParOf" srcId="{94141907-950D-443D-9285-72C1197F46B7}" destId="{58C52615-BE09-4400-A887-453434E5C298}" srcOrd="0" destOrd="0" presId="urn:microsoft.com/office/officeart/2018/2/layout/IconLabelList"/>
    <dgm:cxn modelId="{4B3B2803-6C65-407B-A41C-0DE3D47666C2}" type="presParOf" srcId="{94141907-950D-443D-9285-72C1197F46B7}" destId="{C5C64AC4-6F5F-4E98-9786-747862E935F2}" srcOrd="1" destOrd="0" presId="urn:microsoft.com/office/officeart/2018/2/layout/IconLabelList"/>
    <dgm:cxn modelId="{BA8A6592-ED2B-468C-811A-3EB7D0435C0E}" type="presParOf" srcId="{94141907-950D-443D-9285-72C1197F46B7}" destId="{A96B56E7-37F9-4103-8E20-30385FC5A6C1}" srcOrd="2" destOrd="0" presId="urn:microsoft.com/office/officeart/2018/2/layout/IconLabelList"/>
    <dgm:cxn modelId="{B2522FB0-EAD8-41AB-BD3A-F53A4A07BEE8}" type="presParOf" srcId="{C35136DC-EE94-41C5-AFC4-2518ACA13A90}" destId="{35DFEBD7-8F6A-4A15-8428-6A1F30727019}" srcOrd="3" destOrd="0" presId="urn:microsoft.com/office/officeart/2018/2/layout/IconLabelList"/>
    <dgm:cxn modelId="{BD037D08-193D-4A94-BE29-EA0E3EE4FCAA}" type="presParOf" srcId="{C35136DC-EE94-41C5-AFC4-2518ACA13A90}" destId="{005BECCD-2EC3-4B3C-932B-1ED9894362D8}" srcOrd="4" destOrd="0" presId="urn:microsoft.com/office/officeart/2018/2/layout/IconLabelList"/>
    <dgm:cxn modelId="{6F1A57D0-2278-4494-BDD2-725F008686CF}" type="presParOf" srcId="{005BECCD-2EC3-4B3C-932B-1ED9894362D8}" destId="{C6EFD656-AFA7-4330-BD55-CEDBC5A4C0C4}" srcOrd="0" destOrd="0" presId="urn:microsoft.com/office/officeart/2018/2/layout/IconLabelList"/>
    <dgm:cxn modelId="{6AE0A7CC-6CA0-416C-9355-7656F4E6BECB}" type="presParOf" srcId="{005BECCD-2EC3-4B3C-932B-1ED9894362D8}" destId="{CBCC756B-1809-4CCE-B366-7E19690862F2}" srcOrd="1" destOrd="0" presId="urn:microsoft.com/office/officeart/2018/2/layout/IconLabelList"/>
    <dgm:cxn modelId="{9ACE47EE-C644-4E99-AA58-461218C4A216}" type="presParOf" srcId="{005BECCD-2EC3-4B3C-932B-1ED9894362D8}" destId="{A9CE31FC-5289-4F82-8469-A1F3B6F75C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7D9CDE-5B33-437E-9E41-B0AD74B25D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2EA7F51A-A4AF-4886-8B39-781C89046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 incluyó seguridad como KPI principal.</a:t>
          </a:r>
        </a:p>
      </dgm:t>
    </dgm:pt>
    <dgm:pt modelId="{889540AB-C77C-453C-BB3A-C1FF6224F2E1}" type="parTrans" cxnId="{61D5BDF2-6A7D-40A9-BF44-00C4B7CFEE9D}">
      <dgm:prSet/>
      <dgm:spPr/>
      <dgm:t>
        <a:bodyPr/>
        <a:lstStyle/>
        <a:p>
          <a:endParaRPr lang="en-US"/>
        </a:p>
      </dgm:t>
    </dgm:pt>
    <dgm:pt modelId="{4CB3E5DA-4062-4490-BF17-EAFE91086923}" type="sibTrans" cxnId="{61D5BDF2-6A7D-40A9-BF44-00C4B7CFEE9D}">
      <dgm:prSet/>
      <dgm:spPr/>
      <dgm:t>
        <a:bodyPr/>
        <a:lstStyle/>
        <a:p>
          <a:endParaRPr lang="en-US"/>
        </a:p>
      </dgm:t>
    </dgm:pt>
    <dgm:pt modelId="{749B307E-4449-4113-AE57-32E8CBC0CA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Automatización del monitoreo en planta y centros de control.</a:t>
          </a:r>
        </a:p>
      </dgm:t>
    </dgm:pt>
    <dgm:pt modelId="{0994CB64-8CEA-43C9-AB19-2AA3E61403AD}" type="parTrans" cxnId="{2C695E7B-B16E-445E-BE5F-8D7C955E0995}">
      <dgm:prSet/>
      <dgm:spPr/>
      <dgm:t>
        <a:bodyPr/>
        <a:lstStyle/>
        <a:p>
          <a:endParaRPr lang="en-US"/>
        </a:p>
      </dgm:t>
    </dgm:pt>
    <dgm:pt modelId="{16C1605C-DF16-4F75-A1BB-515759B67353}" type="sibTrans" cxnId="{2C695E7B-B16E-445E-BE5F-8D7C955E0995}">
      <dgm:prSet/>
      <dgm:spPr/>
      <dgm:t>
        <a:bodyPr/>
        <a:lstStyle/>
        <a:p>
          <a:endParaRPr lang="en-US"/>
        </a:p>
      </dgm:t>
    </dgm:pt>
    <dgm:pt modelId="{D86F8200-4610-43BA-9930-1A957FCC21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Procedimientos de contingencia integrados en sistemas digitales.</a:t>
          </a:r>
        </a:p>
      </dgm:t>
    </dgm:pt>
    <dgm:pt modelId="{51844F20-4B94-4B36-B39A-ED0C72B63D09}" type="parTrans" cxnId="{7C6B7443-DD80-4FA6-9666-643B0B61B0E8}">
      <dgm:prSet/>
      <dgm:spPr/>
      <dgm:t>
        <a:bodyPr/>
        <a:lstStyle/>
        <a:p>
          <a:endParaRPr lang="en-US"/>
        </a:p>
      </dgm:t>
    </dgm:pt>
    <dgm:pt modelId="{C5A99941-8A78-4C99-981F-2B79FD0A82A5}" type="sibTrans" cxnId="{7C6B7443-DD80-4FA6-9666-643B0B61B0E8}">
      <dgm:prSet/>
      <dgm:spPr/>
      <dgm:t>
        <a:bodyPr/>
        <a:lstStyle/>
        <a:p>
          <a:endParaRPr lang="en-US"/>
        </a:p>
      </dgm:t>
    </dgm:pt>
    <dgm:pt modelId="{F3549D6E-2BF7-4D36-9529-4010EE53EED4}" type="pres">
      <dgm:prSet presAssocID="{1A7D9CDE-5B33-437E-9E41-B0AD74B25D32}" presName="root" presStyleCnt="0">
        <dgm:presLayoutVars>
          <dgm:dir/>
          <dgm:resizeHandles val="exact"/>
        </dgm:presLayoutVars>
      </dgm:prSet>
      <dgm:spPr/>
    </dgm:pt>
    <dgm:pt modelId="{EA9195BB-6BA2-4542-85E2-5F954A57B9D2}" type="pres">
      <dgm:prSet presAssocID="{2EA7F51A-A4AF-4886-8B39-781C8904658B}" presName="compNode" presStyleCnt="0"/>
      <dgm:spPr/>
    </dgm:pt>
    <dgm:pt modelId="{F4E6BD83-55BD-4E6B-8438-9C45EAD50FEA}" type="pres">
      <dgm:prSet presAssocID="{2EA7F51A-A4AF-4886-8B39-781C8904658B}" presName="bgRect" presStyleLbl="bgShp" presStyleIdx="0" presStyleCnt="3"/>
      <dgm:spPr/>
    </dgm:pt>
    <dgm:pt modelId="{00DC182C-F9F8-4AAD-9AEC-83A8B858E2FE}" type="pres">
      <dgm:prSet presAssocID="{2EA7F51A-A4AF-4886-8B39-781C890465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91666F4A-1855-452F-A7BC-BF5DFEFFB2AF}" type="pres">
      <dgm:prSet presAssocID="{2EA7F51A-A4AF-4886-8B39-781C8904658B}" presName="spaceRect" presStyleCnt="0"/>
      <dgm:spPr/>
    </dgm:pt>
    <dgm:pt modelId="{17839BB9-E9E9-443E-A478-107EF8F5FAB2}" type="pres">
      <dgm:prSet presAssocID="{2EA7F51A-A4AF-4886-8B39-781C8904658B}" presName="parTx" presStyleLbl="revTx" presStyleIdx="0" presStyleCnt="3">
        <dgm:presLayoutVars>
          <dgm:chMax val="0"/>
          <dgm:chPref val="0"/>
        </dgm:presLayoutVars>
      </dgm:prSet>
      <dgm:spPr/>
    </dgm:pt>
    <dgm:pt modelId="{BD19EC65-F7FC-4EC3-BBCC-1E402C3392F3}" type="pres">
      <dgm:prSet presAssocID="{4CB3E5DA-4062-4490-BF17-EAFE91086923}" presName="sibTrans" presStyleCnt="0"/>
      <dgm:spPr/>
    </dgm:pt>
    <dgm:pt modelId="{5D8A1BB3-AEAB-42D7-98A9-7779DC53CBD9}" type="pres">
      <dgm:prSet presAssocID="{749B307E-4449-4113-AE57-32E8CBC0CA71}" presName="compNode" presStyleCnt="0"/>
      <dgm:spPr/>
    </dgm:pt>
    <dgm:pt modelId="{67454C8D-3C93-4DCE-8C1E-A7CB8008084F}" type="pres">
      <dgm:prSet presAssocID="{749B307E-4449-4113-AE57-32E8CBC0CA71}" presName="bgRect" presStyleLbl="bgShp" presStyleIdx="1" presStyleCnt="3"/>
      <dgm:spPr/>
    </dgm:pt>
    <dgm:pt modelId="{8486C9B2-7F41-4931-ABE7-C1D22BAD93A7}" type="pres">
      <dgm:prSet presAssocID="{749B307E-4449-4113-AE57-32E8CBC0CA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32F1D533-D4AE-4ACF-8490-B6443CDB94F2}" type="pres">
      <dgm:prSet presAssocID="{749B307E-4449-4113-AE57-32E8CBC0CA71}" presName="spaceRect" presStyleCnt="0"/>
      <dgm:spPr/>
    </dgm:pt>
    <dgm:pt modelId="{9C117483-0E04-4489-BCC9-0B6B9396F498}" type="pres">
      <dgm:prSet presAssocID="{749B307E-4449-4113-AE57-32E8CBC0CA71}" presName="parTx" presStyleLbl="revTx" presStyleIdx="1" presStyleCnt="3">
        <dgm:presLayoutVars>
          <dgm:chMax val="0"/>
          <dgm:chPref val="0"/>
        </dgm:presLayoutVars>
      </dgm:prSet>
      <dgm:spPr/>
    </dgm:pt>
    <dgm:pt modelId="{2D37646B-BA2C-4DA2-A1A4-67DBD3A268DA}" type="pres">
      <dgm:prSet presAssocID="{16C1605C-DF16-4F75-A1BB-515759B67353}" presName="sibTrans" presStyleCnt="0"/>
      <dgm:spPr/>
    </dgm:pt>
    <dgm:pt modelId="{59623262-4A34-43A6-A8B7-23D88BDD384D}" type="pres">
      <dgm:prSet presAssocID="{D86F8200-4610-43BA-9930-1A957FCC2198}" presName="compNode" presStyleCnt="0"/>
      <dgm:spPr/>
    </dgm:pt>
    <dgm:pt modelId="{79D7350D-A2F4-44A4-8426-D16B9C15A90E}" type="pres">
      <dgm:prSet presAssocID="{D86F8200-4610-43BA-9930-1A957FCC2198}" presName="bgRect" presStyleLbl="bgShp" presStyleIdx="2" presStyleCnt="3"/>
      <dgm:spPr/>
    </dgm:pt>
    <dgm:pt modelId="{5BC21634-6B73-4141-B1C6-FC024BEC9547}" type="pres">
      <dgm:prSet presAssocID="{D86F8200-4610-43BA-9930-1A957FCC21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6CB19546-3FFF-4C21-925C-7855DA08483B}" type="pres">
      <dgm:prSet presAssocID="{D86F8200-4610-43BA-9930-1A957FCC2198}" presName="spaceRect" presStyleCnt="0"/>
      <dgm:spPr/>
    </dgm:pt>
    <dgm:pt modelId="{3A250216-856B-4A0E-A445-20C72F6E5DAF}" type="pres">
      <dgm:prSet presAssocID="{D86F8200-4610-43BA-9930-1A957FCC21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05CC30-A67B-4753-B3D6-C841B994AC62}" type="presOf" srcId="{1A7D9CDE-5B33-437E-9E41-B0AD74B25D32}" destId="{F3549D6E-2BF7-4D36-9529-4010EE53EED4}" srcOrd="0" destOrd="0" presId="urn:microsoft.com/office/officeart/2018/2/layout/IconVerticalSolidList"/>
    <dgm:cxn modelId="{7C6B7443-DD80-4FA6-9666-643B0B61B0E8}" srcId="{1A7D9CDE-5B33-437E-9E41-B0AD74B25D32}" destId="{D86F8200-4610-43BA-9930-1A957FCC2198}" srcOrd="2" destOrd="0" parTransId="{51844F20-4B94-4B36-B39A-ED0C72B63D09}" sibTransId="{C5A99941-8A78-4C99-981F-2B79FD0A82A5}"/>
    <dgm:cxn modelId="{3185E965-BA41-40DF-8B3B-83604A41AFD9}" type="presOf" srcId="{2EA7F51A-A4AF-4886-8B39-781C8904658B}" destId="{17839BB9-E9E9-443E-A478-107EF8F5FAB2}" srcOrd="0" destOrd="0" presId="urn:microsoft.com/office/officeart/2018/2/layout/IconVerticalSolidList"/>
    <dgm:cxn modelId="{2C695E7B-B16E-445E-BE5F-8D7C955E0995}" srcId="{1A7D9CDE-5B33-437E-9E41-B0AD74B25D32}" destId="{749B307E-4449-4113-AE57-32E8CBC0CA71}" srcOrd="1" destOrd="0" parTransId="{0994CB64-8CEA-43C9-AB19-2AA3E61403AD}" sibTransId="{16C1605C-DF16-4F75-A1BB-515759B67353}"/>
    <dgm:cxn modelId="{0C0EEBC6-1B1F-4A8A-92AD-89C2B5CA2184}" type="presOf" srcId="{749B307E-4449-4113-AE57-32E8CBC0CA71}" destId="{9C117483-0E04-4489-BCC9-0B6B9396F498}" srcOrd="0" destOrd="0" presId="urn:microsoft.com/office/officeart/2018/2/layout/IconVerticalSolidList"/>
    <dgm:cxn modelId="{D21141CF-89FC-49D2-B7B4-D2AC15188A1B}" type="presOf" srcId="{D86F8200-4610-43BA-9930-1A957FCC2198}" destId="{3A250216-856B-4A0E-A445-20C72F6E5DAF}" srcOrd="0" destOrd="0" presId="urn:microsoft.com/office/officeart/2018/2/layout/IconVerticalSolidList"/>
    <dgm:cxn modelId="{61D5BDF2-6A7D-40A9-BF44-00C4B7CFEE9D}" srcId="{1A7D9CDE-5B33-437E-9E41-B0AD74B25D32}" destId="{2EA7F51A-A4AF-4886-8B39-781C8904658B}" srcOrd="0" destOrd="0" parTransId="{889540AB-C77C-453C-BB3A-C1FF6224F2E1}" sibTransId="{4CB3E5DA-4062-4490-BF17-EAFE91086923}"/>
    <dgm:cxn modelId="{DC95179E-99E2-47AD-95BA-9E81B5C61D0F}" type="presParOf" srcId="{F3549D6E-2BF7-4D36-9529-4010EE53EED4}" destId="{EA9195BB-6BA2-4542-85E2-5F954A57B9D2}" srcOrd="0" destOrd="0" presId="urn:microsoft.com/office/officeart/2018/2/layout/IconVerticalSolidList"/>
    <dgm:cxn modelId="{AF4B578C-BC0F-4A47-9E1A-ECAB208B3BCE}" type="presParOf" srcId="{EA9195BB-6BA2-4542-85E2-5F954A57B9D2}" destId="{F4E6BD83-55BD-4E6B-8438-9C45EAD50FEA}" srcOrd="0" destOrd="0" presId="urn:microsoft.com/office/officeart/2018/2/layout/IconVerticalSolidList"/>
    <dgm:cxn modelId="{D412FF55-3E42-43BC-8277-3E844AC4CEBD}" type="presParOf" srcId="{EA9195BB-6BA2-4542-85E2-5F954A57B9D2}" destId="{00DC182C-F9F8-4AAD-9AEC-83A8B858E2FE}" srcOrd="1" destOrd="0" presId="urn:microsoft.com/office/officeart/2018/2/layout/IconVerticalSolidList"/>
    <dgm:cxn modelId="{335A2923-970B-4081-8805-B5E824C95DA1}" type="presParOf" srcId="{EA9195BB-6BA2-4542-85E2-5F954A57B9D2}" destId="{91666F4A-1855-452F-A7BC-BF5DFEFFB2AF}" srcOrd="2" destOrd="0" presId="urn:microsoft.com/office/officeart/2018/2/layout/IconVerticalSolidList"/>
    <dgm:cxn modelId="{5221EEDB-69E3-4F8B-841A-06B833B354A6}" type="presParOf" srcId="{EA9195BB-6BA2-4542-85E2-5F954A57B9D2}" destId="{17839BB9-E9E9-443E-A478-107EF8F5FAB2}" srcOrd="3" destOrd="0" presId="urn:microsoft.com/office/officeart/2018/2/layout/IconVerticalSolidList"/>
    <dgm:cxn modelId="{AEEDD357-D03B-4193-BB95-000E10D2FC39}" type="presParOf" srcId="{F3549D6E-2BF7-4D36-9529-4010EE53EED4}" destId="{BD19EC65-F7FC-4EC3-BBCC-1E402C3392F3}" srcOrd="1" destOrd="0" presId="urn:microsoft.com/office/officeart/2018/2/layout/IconVerticalSolidList"/>
    <dgm:cxn modelId="{B72FEE35-2EAA-4E46-9757-DBDF250983EE}" type="presParOf" srcId="{F3549D6E-2BF7-4D36-9529-4010EE53EED4}" destId="{5D8A1BB3-AEAB-42D7-98A9-7779DC53CBD9}" srcOrd="2" destOrd="0" presId="urn:microsoft.com/office/officeart/2018/2/layout/IconVerticalSolidList"/>
    <dgm:cxn modelId="{806AC973-A65B-4477-80AC-A7B383378DA8}" type="presParOf" srcId="{5D8A1BB3-AEAB-42D7-98A9-7779DC53CBD9}" destId="{67454C8D-3C93-4DCE-8C1E-A7CB8008084F}" srcOrd="0" destOrd="0" presId="urn:microsoft.com/office/officeart/2018/2/layout/IconVerticalSolidList"/>
    <dgm:cxn modelId="{D0FBCA18-48D1-48C2-AF6D-E4F717D5A9AD}" type="presParOf" srcId="{5D8A1BB3-AEAB-42D7-98A9-7779DC53CBD9}" destId="{8486C9B2-7F41-4931-ABE7-C1D22BAD93A7}" srcOrd="1" destOrd="0" presId="urn:microsoft.com/office/officeart/2018/2/layout/IconVerticalSolidList"/>
    <dgm:cxn modelId="{6C4A82FA-A663-4D4F-946F-35CC212C86CF}" type="presParOf" srcId="{5D8A1BB3-AEAB-42D7-98A9-7779DC53CBD9}" destId="{32F1D533-D4AE-4ACF-8490-B6443CDB94F2}" srcOrd="2" destOrd="0" presId="urn:microsoft.com/office/officeart/2018/2/layout/IconVerticalSolidList"/>
    <dgm:cxn modelId="{18DF924A-ED3F-43F4-B655-07B31040A39E}" type="presParOf" srcId="{5D8A1BB3-AEAB-42D7-98A9-7779DC53CBD9}" destId="{9C117483-0E04-4489-BCC9-0B6B9396F498}" srcOrd="3" destOrd="0" presId="urn:microsoft.com/office/officeart/2018/2/layout/IconVerticalSolidList"/>
    <dgm:cxn modelId="{4F79B797-CA2E-4073-9B2D-ED49A20D6559}" type="presParOf" srcId="{F3549D6E-2BF7-4D36-9529-4010EE53EED4}" destId="{2D37646B-BA2C-4DA2-A1A4-67DBD3A268DA}" srcOrd="3" destOrd="0" presId="urn:microsoft.com/office/officeart/2018/2/layout/IconVerticalSolidList"/>
    <dgm:cxn modelId="{807E449F-B8E2-46DF-BBF1-B305E7441FE4}" type="presParOf" srcId="{F3549D6E-2BF7-4D36-9529-4010EE53EED4}" destId="{59623262-4A34-43A6-A8B7-23D88BDD384D}" srcOrd="4" destOrd="0" presId="urn:microsoft.com/office/officeart/2018/2/layout/IconVerticalSolidList"/>
    <dgm:cxn modelId="{7B010BB3-BD0F-4FA1-8993-A1632AD8DF24}" type="presParOf" srcId="{59623262-4A34-43A6-A8B7-23D88BDD384D}" destId="{79D7350D-A2F4-44A4-8426-D16B9C15A90E}" srcOrd="0" destOrd="0" presId="urn:microsoft.com/office/officeart/2018/2/layout/IconVerticalSolidList"/>
    <dgm:cxn modelId="{FFC53862-8DEC-48C9-9F0E-EB409EE51DDC}" type="presParOf" srcId="{59623262-4A34-43A6-A8B7-23D88BDD384D}" destId="{5BC21634-6B73-4141-B1C6-FC024BEC9547}" srcOrd="1" destOrd="0" presId="urn:microsoft.com/office/officeart/2018/2/layout/IconVerticalSolidList"/>
    <dgm:cxn modelId="{B9F98FF4-1988-400F-9D66-EF3DD29E3901}" type="presParOf" srcId="{59623262-4A34-43A6-A8B7-23D88BDD384D}" destId="{6CB19546-3FFF-4C21-925C-7855DA08483B}" srcOrd="2" destOrd="0" presId="urn:microsoft.com/office/officeart/2018/2/layout/IconVerticalSolidList"/>
    <dgm:cxn modelId="{87764F0E-02DD-44EA-A26B-4BE55F2F3CDE}" type="presParOf" srcId="{59623262-4A34-43A6-A8B7-23D88BDD384D}" destId="{3A250216-856B-4A0E-A445-20C72F6E5D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8007C1-B231-4ACC-83AF-25EB83ABFC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EA1E1A-D13F-422D-9F23-B92D38AC14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Rediseño de procesos críticos con enfoque en seguridad preventiva.</a:t>
          </a:r>
        </a:p>
      </dgm:t>
    </dgm:pt>
    <dgm:pt modelId="{5BA43906-30CA-431B-AC60-C7034F6F2D3C}" type="parTrans" cxnId="{E178C866-C2A9-4406-A12F-5BB9DA6EA39F}">
      <dgm:prSet/>
      <dgm:spPr/>
      <dgm:t>
        <a:bodyPr/>
        <a:lstStyle/>
        <a:p>
          <a:endParaRPr lang="en-US"/>
        </a:p>
      </dgm:t>
    </dgm:pt>
    <dgm:pt modelId="{8BEC9B12-5D9A-4A15-AC1B-B727C292B5D1}" type="sibTrans" cxnId="{E178C866-C2A9-4406-A12F-5BB9DA6EA39F}">
      <dgm:prSet/>
      <dgm:spPr/>
      <dgm:t>
        <a:bodyPr/>
        <a:lstStyle/>
        <a:p>
          <a:endParaRPr lang="en-US"/>
        </a:p>
      </dgm:t>
    </dgm:pt>
    <dgm:pt modelId="{73A9CB9D-8511-4E36-AB89-5FC28790B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Inclusión de checklist de seguridad antes de la validación de cada lote.</a:t>
          </a:r>
        </a:p>
      </dgm:t>
    </dgm:pt>
    <dgm:pt modelId="{C11DA361-5614-4073-A435-10BB9FF2B101}" type="parTrans" cxnId="{39A9DDC0-ECC1-40D0-8EFD-8C2DFC59EDEF}">
      <dgm:prSet/>
      <dgm:spPr/>
      <dgm:t>
        <a:bodyPr/>
        <a:lstStyle/>
        <a:p>
          <a:endParaRPr lang="en-US"/>
        </a:p>
      </dgm:t>
    </dgm:pt>
    <dgm:pt modelId="{27CAFB72-B0BE-444B-B9AF-C1E6D36CDB7C}" type="sibTrans" cxnId="{39A9DDC0-ECC1-40D0-8EFD-8C2DFC59EDEF}">
      <dgm:prSet/>
      <dgm:spPr/>
      <dgm:t>
        <a:bodyPr/>
        <a:lstStyle/>
        <a:p>
          <a:endParaRPr lang="en-US"/>
        </a:p>
      </dgm:t>
    </dgm:pt>
    <dgm:pt modelId="{46822998-6E55-4D8E-A041-CFAE3D4147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Auditorías cruzadas semestrales entre departamentos.</a:t>
          </a:r>
        </a:p>
      </dgm:t>
    </dgm:pt>
    <dgm:pt modelId="{4979210C-9ECB-4849-A0F2-D185E45A25CE}" type="parTrans" cxnId="{40A97FF5-1F54-441D-AE4C-17541327D4E4}">
      <dgm:prSet/>
      <dgm:spPr/>
      <dgm:t>
        <a:bodyPr/>
        <a:lstStyle/>
        <a:p>
          <a:endParaRPr lang="en-US"/>
        </a:p>
      </dgm:t>
    </dgm:pt>
    <dgm:pt modelId="{EE37A6FD-5776-4968-933B-86172F95DBFF}" type="sibTrans" cxnId="{40A97FF5-1F54-441D-AE4C-17541327D4E4}">
      <dgm:prSet/>
      <dgm:spPr/>
      <dgm:t>
        <a:bodyPr/>
        <a:lstStyle/>
        <a:p>
          <a:endParaRPr lang="en-US"/>
        </a:p>
      </dgm:t>
    </dgm:pt>
    <dgm:pt modelId="{536C7257-F323-469B-AB28-7406EB16604F}" type="pres">
      <dgm:prSet presAssocID="{FE8007C1-B231-4ACC-83AF-25EB83ABFCFF}" presName="root" presStyleCnt="0">
        <dgm:presLayoutVars>
          <dgm:dir/>
          <dgm:resizeHandles val="exact"/>
        </dgm:presLayoutVars>
      </dgm:prSet>
      <dgm:spPr/>
    </dgm:pt>
    <dgm:pt modelId="{D8CB0500-C61A-4461-B423-62CB3A23DC82}" type="pres">
      <dgm:prSet presAssocID="{2BEA1E1A-D13F-422D-9F23-B92D38AC1489}" presName="compNode" presStyleCnt="0"/>
      <dgm:spPr/>
    </dgm:pt>
    <dgm:pt modelId="{7C69ED54-EA0F-4932-BC3D-D12A3FBCF057}" type="pres">
      <dgm:prSet presAssocID="{2BEA1E1A-D13F-422D-9F23-B92D38AC14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CFA0F55B-2F51-423D-8C0A-8B2B23076F55}" type="pres">
      <dgm:prSet presAssocID="{2BEA1E1A-D13F-422D-9F23-B92D38AC1489}" presName="spaceRect" presStyleCnt="0"/>
      <dgm:spPr/>
    </dgm:pt>
    <dgm:pt modelId="{C3490962-BE39-4528-9449-36DBC9E4CF82}" type="pres">
      <dgm:prSet presAssocID="{2BEA1E1A-D13F-422D-9F23-B92D38AC1489}" presName="textRect" presStyleLbl="revTx" presStyleIdx="0" presStyleCnt="3">
        <dgm:presLayoutVars>
          <dgm:chMax val="1"/>
          <dgm:chPref val="1"/>
        </dgm:presLayoutVars>
      </dgm:prSet>
      <dgm:spPr/>
    </dgm:pt>
    <dgm:pt modelId="{2F738E91-D41B-4F5E-82F5-D508FD20AA08}" type="pres">
      <dgm:prSet presAssocID="{8BEC9B12-5D9A-4A15-AC1B-B727C292B5D1}" presName="sibTrans" presStyleCnt="0"/>
      <dgm:spPr/>
    </dgm:pt>
    <dgm:pt modelId="{9ADBF977-FB49-40BF-B8DC-E4C54EDDBE51}" type="pres">
      <dgm:prSet presAssocID="{73A9CB9D-8511-4E36-AB89-5FC28790B02F}" presName="compNode" presStyleCnt="0"/>
      <dgm:spPr/>
    </dgm:pt>
    <dgm:pt modelId="{78422DBF-7140-4788-8420-9DDF2408D0B6}" type="pres">
      <dgm:prSet presAssocID="{73A9CB9D-8511-4E36-AB89-5FC28790B0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7CB5E78-10DF-4C6D-9890-A8FFCD73E81C}" type="pres">
      <dgm:prSet presAssocID="{73A9CB9D-8511-4E36-AB89-5FC28790B02F}" presName="spaceRect" presStyleCnt="0"/>
      <dgm:spPr/>
    </dgm:pt>
    <dgm:pt modelId="{AF3C16E7-DC69-49E5-BA18-76615A2293DE}" type="pres">
      <dgm:prSet presAssocID="{73A9CB9D-8511-4E36-AB89-5FC28790B02F}" presName="textRect" presStyleLbl="revTx" presStyleIdx="1" presStyleCnt="3">
        <dgm:presLayoutVars>
          <dgm:chMax val="1"/>
          <dgm:chPref val="1"/>
        </dgm:presLayoutVars>
      </dgm:prSet>
      <dgm:spPr/>
    </dgm:pt>
    <dgm:pt modelId="{43F000C2-7FD9-48EE-92B6-73B84ABA0124}" type="pres">
      <dgm:prSet presAssocID="{27CAFB72-B0BE-444B-B9AF-C1E6D36CDB7C}" presName="sibTrans" presStyleCnt="0"/>
      <dgm:spPr/>
    </dgm:pt>
    <dgm:pt modelId="{27A529BE-C10B-40BB-A5D1-556865228FD9}" type="pres">
      <dgm:prSet presAssocID="{46822998-6E55-4D8E-A041-CFAE3D4147BD}" presName="compNode" presStyleCnt="0"/>
      <dgm:spPr/>
    </dgm:pt>
    <dgm:pt modelId="{2739196F-340C-43A6-819A-0D9ADC4D5E83}" type="pres">
      <dgm:prSet presAssocID="{46822998-6E55-4D8E-A041-CFAE3D4147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D40FCC3-8963-4AD0-BED7-578F8F4E42BF}" type="pres">
      <dgm:prSet presAssocID="{46822998-6E55-4D8E-A041-CFAE3D4147BD}" presName="spaceRect" presStyleCnt="0"/>
      <dgm:spPr/>
    </dgm:pt>
    <dgm:pt modelId="{F6002C72-6DDC-4517-AF05-0DF2581473CB}" type="pres">
      <dgm:prSet presAssocID="{46822998-6E55-4D8E-A041-CFAE3D4147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A48F08-07DE-49C5-9540-C2417B9329D2}" type="presOf" srcId="{46822998-6E55-4D8E-A041-CFAE3D4147BD}" destId="{F6002C72-6DDC-4517-AF05-0DF2581473CB}" srcOrd="0" destOrd="0" presId="urn:microsoft.com/office/officeart/2018/2/layout/IconLabelList"/>
    <dgm:cxn modelId="{42BEF52B-8435-47B1-8F21-044EC64822C9}" type="presOf" srcId="{FE8007C1-B231-4ACC-83AF-25EB83ABFCFF}" destId="{536C7257-F323-469B-AB28-7406EB16604F}" srcOrd="0" destOrd="0" presId="urn:microsoft.com/office/officeart/2018/2/layout/IconLabelList"/>
    <dgm:cxn modelId="{9E3BE030-E471-4350-8652-7C694F7EFED2}" type="presOf" srcId="{73A9CB9D-8511-4E36-AB89-5FC28790B02F}" destId="{AF3C16E7-DC69-49E5-BA18-76615A2293DE}" srcOrd="0" destOrd="0" presId="urn:microsoft.com/office/officeart/2018/2/layout/IconLabelList"/>
    <dgm:cxn modelId="{E178C866-C2A9-4406-A12F-5BB9DA6EA39F}" srcId="{FE8007C1-B231-4ACC-83AF-25EB83ABFCFF}" destId="{2BEA1E1A-D13F-422D-9F23-B92D38AC1489}" srcOrd="0" destOrd="0" parTransId="{5BA43906-30CA-431B-AC60-C7034F6F2D3C}" sibTransId="{8BEC9B12-5D9A-4A15-AC1B-B727C292B5D1}"/>
    <dgm:cxn modelId="{158420AB-4FC0-4B0E-99D1-854754523482}" type="presOf" srcId="{2BEA1E1A-D13F-422D-9F23-B92D38AC1489}" destId="{C3490962-BE39-4528-9449-36DBC9E4CF82}" srcOrd="0" destOrd="0" presId="urn:microsoft.com/office/officeart/2018/2/layout/IconLabelList"/>
    <dgm:cxn modelId="{39A9DDC0-ECC1-40D0-8EFD-8C2DFC59EDEF}" srcId="{FE8007C1-B231-4ACC-83AF-25EB83ABFCFF}" destId="{73A9CB9D-8511-4E36-AB89-5FC28790B02F}" srcOrd="1" destOrd="0" parTransId="{C11DA361-5614-4073-A435-10BB9FF2B101}" sibTransId="{27CAFB72-B0BE-444B-B9AF-C1E6D36CDB7C}"/>
    <dgm:cxn modelId="{40A97FF5-1F54-441D-AE4C-17541327D4E4}" srcId="{FE8007C1-B231-4ACC-83AF-25EB83ABFCFF}" destId="{46822998-6E55-4D8E-A041-CFAE3D4147BD}" srcOrd="2" destOrd="0" parTransId="{4979210C-9ECB-4849-A0F2-D185E45A25CE}" sibTransId="{EE37A6FD-5776-4968-933B-86172F95DBFF}"/>
    <dgm:cxn modelId="{72C10A2B-2126-4C38-9CDB-5907EE5548C7}" type="presParOf" srcId="{536C7257-F323-469B-AB28-7406EB16604F}" destId="{D8CB0500-C61A-4461-B423-62CB3A23DC82}" srcOrd="0" destOrd="0" presId="urn:microsoft.com/office/officeart/2018/2/layout/IconLabelList"/>
    <dgm:cxn modelId="{8D344346-B9CF-4D0F-8129-3629706E0427}" type="presParOf" srcId="{D8CB0500-C61A-4461-B423-62CB3A23DC82}" destId="{7C69ED54-EA0F-4932-BC3D-D12A3FBCF057}" srcOrd="0" destOrd="0" presId="urn:microsoft.com/office/officeart/2018/2/layout/IconLabelList"/>
    <dgm:cxn modelId="{5D203B2C-8681-4D23-B72F-15FEA4C4B468}" type="presParOf" srcId="{D8CB0500-C61A-4461-B423-62CB3A23DC82}" destId="{CFA0F55B-2F51-423D-8C0A-8B2B23076F55}" srcOrd="1" destOrd="0" presId="urn:microsoft.com/office/officeart/2018/2/layout/IconLabelList"/>
    <dgm:cxn modelId="{4097DD78-DA20-4B73-A25B-9744684ED3A5}" type="presParOf" srcId="{D8CB0500-C61A-4461-B423-62CB3A23DC82}" destId="{C3490962-BE39-4528-9449-36DBC9E4CF82}" srcOrd="2" destOrd="0" presId="urn:microsoft.com/office/officeart/2018/2/layout/IconLabelList"/>
    <dgm:cxn modelId="{2F3D404E-A2FD-4FA5-B46C-8D4EE90FACAB}" type="presParOf" srcId="{536C7257-F323-469B-AB28-7406EB16604F}" destId="{2F738E91-D41B-4F5E-82F5-D508FD20AA08}" srcOrd="1" destOrd="0" presId="urn:microsoft.com/office/officeart/2018/2/layout/IconLabelList"/>
    <dgm:cxn modelId="{C0C12AFA-A983-4593-B3EA-707996E93587}" type="presParOf" srcId="{536C7257-F323-469B-AB28-7406EB16604F}" destId="{9ADBF977-FB49-40BF-B8DC-E4C54EDDBE51}" srcOrd="2" destOrd="0" presId="urn:microsoft.com/office/officeart/2018/2/layout/IconLabelList"/>
    <dgm:cxn modelId="{04718450-1886-4FE4-AFF4-6BF57060FF30}" type="presParOf" srcId="{9ADBF977-FB49-40BF-B8DC-E4C54EDDBE51}" destId="{78422DBF-7140-4788-8420-9DDF2408D0B6}" srcOrd="0" destOrd="0" presId="urn:microsoft.com/office/officeart/2018/2/layout/IconLabelList"/>
    <dgm:cxn modelId="{9E153FAD-923C-4AA3-84C0-2457508F1727}" type="presParOf" srcId="{9ADBF977-FB49-40BF-B8DC-E4C54EDDBE51}" destId="{77CB5E78-10DF-4C6D-9890-A8FFCD73E81C}" srcOrd="1" destOrd="0" presId="urn:microsoft.com/office/officeart/2018/2/layout/IconLabelList"/>
    <dgm:cxn modelId="{C7A70FB0-F804-429E-B972-4A2A48CFF3BD}" type="presParOf" srcId="{9ADBF977-FB49-40BF-B8DC-E4C54EDDBE51}" destId="{AF3C16E7-DC69-49E5-BA18-76615A2293DE}" srcOrd="2" destOrd="0" presId="urn:microsoft.com/office/officeart/2018/2/layout/IconLabelList"/>
    <dgm:cxn modelId="{69ED1C15-E360-472D-8D63-678DFE1FCC6A}" type="presParOf" srcId="{536C7257-F323-469B-AB28-7406EB16604F}" destId="{43F000C2-7FD9-48EE-92B6-73B84ABA0124}" srcOrd="3" destOrd="0" presId="urn:microsoft.com/office/officeart/2018/2/layout/IconLabelList"/>
    <dgm:cxn modelId="{FAA552B4-E46D-4E38-B3EF-91A80DB2EE58}" type="presParOf" srcId="{536C7257-F323-469B-AB28-7406EB16604F}" destId="{27A529BE-C10B-40BB-A5D1-556865228FD9}" srcOrd="4" destOrd="0" presId="urn:microsoft.com/office/officeart/2018/2/layout/IconLabelList"/>
    <dgm:cxn modelId="{3A56D15E-5C8E-4B6D-ADE0-41803DD2BAB5}" type="presParOf" srcId="{27A529BE-C10B-40BB-A5D1-556865228FD9}" destId="{2739196F-340C-43A6-819A-0D9ADC4D5E83}" srcOrd="0" destOrd="0" presId="urn:microsoft.com/office/officeart/2018/2/layout/IconLabelList"/>
    <dgm:cxn modelId="{22703F6D-5BC6-4802-A19C-8627B7537AA6}" type="presParOf" srcId="{27A529BE-C10B-40BB-A5D1-556865228FD9}" destId="{1D40FCC3-8963-4AD0-BED7-578F8F4E42BF}" srcOrd="1" destOrd="0" presId="urn:microsoft.com/office/officeart/2018/2/layout/IconLabelList"/>
    <dgm:cxn modelId="{5B44717A-3B9E-4527-AE33-92F8D6FB4448}" type="presParOf" srcId="{27A529BE-C10B-40BB-A5D1-556865228FD9}" destId="{F6002C72-6DDC-4517-AF05-0DF2581473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13B966-1FD3-44D9-B4E7-4A6480C63C7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D41945-D9B1-4570-9782-B6B55B109833}">
      <dgm:prSet/>
      <dgm:spPr/>
      <dgm:t>
        <a:bodyPr/>
        <a:lstStyle/>
        <a:p>
          <a:r>
            <a:rPr lang="en-US"/>
            <a:t>Reducción del 85% en incidentes operativos menores.</a:t>
          </a:r>
        </a:p>
      </dgm:t>
    </dgm:pt>
    <dgm:pt modelId="{3AD9E0F9-1B89-4BD9-B453-31D1B9B69361}" type="parTrans" cxnId="{19618D30-7F6D-4D56-AC83-F5633F5253FF}">
      <dgm:prSet/>
      <dgm:spPr/>
      <dgm:t>
        <a:bodyPr/>
        <a:lstStyle/>
        <a:p>
          <a:endParaRPr lang="en-US"/>
        </a:p>
      </dgm:t>
    </dgm:pt>
    <dgm:pt modelId="{7D66E8EC-9326-45FC-84E2-396BBF1841E3}" type="sibTrans" cxnId="{19618D30-7F6D-4D56-AC83-F5633F5253FF}">
      <dgm:prSet/>
      <dgm:spPr/>
      <dgm:t>
        <a:bodyPr/>
        <a:lstStyle/>
        <a:p>
          <a:endParaRPr lang="en-US"/>
        </a:p>
      </dgm:t>
    </dgm:pt>
    <dgm:pt modelId="{006D20DC-610C-4FFD-966F-AC34BD1B71F9}">
      <dgm:prSet/>
      <dgm:spPr/>
      <dgm:t>
        <a:bodyPr/>
        <a:lstStyle/>
        <a:p>
          <a:r>
            <a:rPr lang="en-US"/>
            <a:t>Mejora del 60% en el tiempo de respuesta ante fallos.</a:t>
          </a:r>
        </a:p>
      </dgm:t>
    </dgm:pt>
    <dgm:pt modelId="{E310B82A-596F-4426-BF8C-AFFC5CCC97EF}" type="parTrans" cxnId="{E3DC5BDD-749A-4D9B-952B-AB014B58B85F}">
      <dgm:prSet/>
      <dgm:spPr/>
      <dgm:t>
        <a:bodyPr/>
        <a:lstStyle/>
        <a:p>
          <a:endParaRPr lang="en-US"/>
        </a:p>
      </dgm:t>
    </dgm:pt>
    <dgm:pt modelId="{E435729B-60C1-43B4-B20B-F06DAA846BBA}" type="sibTrans" cxnId="{E3DC5BDD-749A-4D9B-952B-AB014B58B85F}">
      <dgm:prSet/>
      <dgm:spPr/>
      <dgm:t>
        <a:bodyPr/>
        <a:lstStyle/>
        <a:p>
          <a:endParaRPr lang="en-US"/>
        </a:p>
      </dgm:t>
    </dgm:pt>
    <dgm:pt modelId="{B773FE57-0A8B-4F8D-B1AC-EB75AD5FCBC5}">
      <dgm:prSet/>
      <dgm:spPr/>
      <dgm:t>
        <a:bodyPr/>
        <a:lstStyle/>
        <a:p>
          <a:r>
            <a:rPr lang="en-US"/>
            <a:t>Mayor satisfacción del cliente en seguridad percibida.</a:t>
          </a:r>
        </a:p>
      </dgm:t>
    </dgm:pt>
    <dgm:pt modelId="{F50D5947-34ED-4A33-AC3C-8A45FAFF9BF7}" type="parTrans" cxnId="{6540A531-A938-48E2-A5DE-F181C0151099}">
      <dgm:prSet/>
      <dgm:spPr/>
      <dgm:t>
        <a:bodyPr/>
        <a:lstStyle/>
        <a:p>
          <a:endParaRPr lang="en-US"/>
        </a:p>
      </dgm:t>
    </dgm:pt>
    <dgm:pt modelId="{BAEE396D-16FE-4668-B015-CD54F30B5E3C}" type="sibTrans" cxnId="{6540A531-A938-48E2-A5DE-F181C0151099}">
      <dgm:prSet/>
      <dgm:spPr/>
      <dgm:t>
        <a:bodyPr/>
        <a:lstStyle/>
        <a:p>
          <a:endParaRPr lang="en-US"/>
        </a:p>
      </dgm:t>
    </dgm:pt>
    <dgm:pt modelId="{B15D05A8-8807-49DA-9C49-BBB7473AAED3}">
      <dgm:prSet/>
      <dgm:spPr/>
      <dgm:t>
        <a:bodyPr/>
        <a:lstStyle/>
        <a:p>
          <a:r>
            <a:rPr lang="en-US"/>
            <a:t>Reconocimiento por cumplimiento de normativas ISO y FAA.</a:t>
          </a:r>
        </a:p>
      </dgm:t>
    </dgm:pt>
    <dgm:pt modelId="{A433CE97-F29C-43C4-B904-C72B9B0717FB}" type="parTrans" cxnId="{D524E6B6-87C8-4B38-859E-671DDDA38C50}">
      <dgm:prSet/>
      <dgm:spPr/>
      <dgm:t>
        <a:bodyPr/>
        <a:lstStyle/>
        <a:p>
          <a:endParaRPr lang="en-US"/>
        </a:p>
      </dgm:t>
    </dgm:pt>
    <dgm:pt modelId="{2EC05F34-A2B6-47C3-85A7-DD7B628FEC74}" type="sibTrans" cxnId="{D524E6B6-87C8-4B38-859E-671DDDA38C50}">
      <dgm:prSet/>
      <dgm:spPr/>
      <dgm:t>
        <a:bodyPr/>
        <a:lstStyle/>
        <a:p>
          <a:endParaRPr lang="en-US"/>
        </a:p>
      </dgm:t>
    </dgm:pt>
    <dgm:pt modelId="{3146AC27-AE4B-4E01-BCC4-EB81EB1B8C85}" type="pres">
      <dgm:prSet presAssocID="{0F13B966-1FD3-44D9-B4E7-4A6480C63C7E}" presName="matrix" presStyleCnt="0">
        <dgm:presLayoutVars>
          <dgm:chMax val="1"/>
          <dgm:dir/>
          <dgm:resizeHandles val="exact"/>
        </dgm:presLayoutVars>
      </dgm:prSet>
      <dgm:spPr/>
    </dgm:pt>
    <dgm:pt modelId="{976C0C69-0AC7-4BD3-A4ED-490179BB5485}" type="pres">
      <dgm:prSet presAssocID="{0F13B966-1FD3-44D9-B4E7-4A6480C63C7E}" presName="diamond" presStyleLbl="bgShp" presStyleIdx="0" presStyleCnt="1"/>
      <dgm:spPr/>
    </dgm:pt>
    <dgm:pt modelId="{F7FC07E6-F7C5-4666-BF7F-4B991E01201D}" type="pres">
      <dgm:prSet presAssocID="{0F13B966-1FD3-44D9-B4E7-4A6480C63C7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66E8C5-0C23-4456-ABC6-08C13ADE300A}" type="pres">
      <dgm:prSet presAssocID="{0F13B966-1FD3-44D9-B4E7-4A6480C63C7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7C7569-74A4-4226-980B-C26CBAC772CB}" type="pres">
      <dgm:prSet presAssocID="{0F13B966-1FD3-44D9-B4E7-4A6480C63C7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365252F-0E67-45FD-AAFC-3B62C41BA3CA}" type="pres">
      <dgm:prSet presAssocID="{0F13B966-1FD3-44D9-B4E7-4A6480C63C7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618D30-7F6D-4D56-AC83-F5633F5253FF}" srcId="{0F13B966-1FD3-44D9-B4E7-4A6480C63C7E}" destId="{3FD41945-D9B1-4570-9782-B6B55B109833}" srcOrd="0" destOrd="0" parTransId="{3AD9E0F9-1B89-4BD9-B453-31D1B9B69361}" sibTransId="{7D66E8EC-9326-45FC-84E2-396BBF1841E3}"/>
    <dgm:cxn modelId="{6540A531-A938-48E2-A5DE-F181C0151099}" srcId="{0F13B966-1FD3-44D9-B4E7-4A6480C63C7E}" destId="{B773FE57-0A8B-4F8D-B1AC-EB75AD5FCBC5}" srcOrd="2" destOrd="0" parTransId="{F50D5947-34ED-4A33-AC3C-8A45FAFF9BF7}" sibTransId="{BAEE396D-16FE-4668-B015-CD54F30B5E3C}"/>
    <dgm:cxn modelId="{38B67A5F-DAD6-417A-9FDD-89DDB0340151}" type="presOf" srcId="{0F13B966-1FD3-44D9-B4E7-4A6480C63C7E}" destId="{3146AC27-AE4B-4E01-BCC4-EB81EB1B8C85}" srcOrd="0" destOrd="0" presId="urn:microsoft.com/office/officeart/2005/8/layout/matrix3"/>
    <dgm:cxn modelId="{D5B72747-C7A8-429C-9F26-FA4DE4D6D46E}" type="presOf" srcId="{B773FE57-0A8B-4F8D-B1AC-EB75AD5FCBC5}" destId="{247C7569-74A4-4226-980B-C26CBAC772CB}" srcOrd="0" destOrd="0" presId="urn:microsoft.com/office/officeart/2005/8/layout/matrix3"/>
    <dgm:cxn modelId="{512D9575-C332-484F-81AF-7A960C007108}" type="presOf" srcId="{006D20DC-610C-4FFD-966F-AC34BD1B71F9}" destId="{1066E8C5-0C23-4456-ABC6-08C13ADE300A}" srcOrd="0" destOrd="0" presId="urn:microsoft.com/office/officeart/2005/8/layout/matrix3"/>
    <dgm:cxn modelId="{44DD76A0-F502-450D-94AB-FAFB90C405CA}" type="presOf" srcId="{3FD41945-D9B1-4570-9782-B6B55B109833}" destId="{F7FC07E6-F7C5-4666-BF7F-4B991E01201D}" srcOrd="0" destOrd="0" presId="urn:microsoft.com/office/officeart/2005/8/layout/matrix3"/>
    <dgm:cxn modelId="{D524E6B6-87C8-4B38-859E-671DDDA38C50}" srcId="{0F13B966-1FD3-44D9-B4E7-4A6480C63C7E}" destId="{B15D05A8-8807-49DA-9C49-BBB7473AAED3}" srcOrd="3" destOrd="0" parTransId="{A433CE97-F29C-43C4-B904-C72B9B0717FB}" sibTransId="{2EC05F34-A2B6-47C3-85A7-DD7B628FEC74}"/>
    <dgm:cxn modelId="{E3DC5BDD-749A-4D9B-952B-AB014B58B85F}" srcId="{0F13B966-1FD3-44D9-B4E7-4A6480C63C7E}" destId="{006D20DC-610C-4FFD-966F-AC34BD1B71F9}" srcOrd="1" destOrd="0" parTransId="{E310B82A-596F-4426-BF8C-AFFC5CCC97EF}" sibTransId="{E435729B-60C1-43B4-B20B-F06DAA846BBA}"/>
    <dgm:cxn modelId="{AE547EDF-3EA7-4B7F-B668-FE919F53C539}" type="presOf" srcId="{B15D05A8-8807-49DA-9C49-BBB7473AAED3}" destId="{C365252F-0E67-45FD-AAFC-3B62C41BA3CA}" srcOrd="0" destOrd="0" presId="urn:microsoft.com/office/officeart/2005/8/layout/matrix3"/>
    <dgm:cxn modelId="{EDA2AA89-34B1-4AC0-82E1-FB123E4B53A2}" type="presParOf" srcId="{3146AC27-AE4B-4E01-BCC4-EB81EB1B8C85}" destId="{976C0C69-0AC7-4BD3-A4ED-490179BB5485}" srcOrd="0" destOrd="0" presId="urn:microsoft.com/office/officeart/2005/8/layout/matrix3"/>
    <dgm:cxn modelId="{07E986D4-0FAD-4D6C-B324-59193FBC2E9B}" type="presParOf" srcId="{3146AC27-AE4B-4E01-BCC4-EB81EB1B8C85}" destId="{F7FC07E6-F7C5-4666-BF7F-4B991E01201D}" srcOrd="1" destOrd="0" presId="urn:microsoft.com/office/officeart/2005/8/layout/matrix3"/>
    <dgm:cxn modelId="{602F3F30-5753-4209-A27D-601630069A0F}" type="presParOf" srcId="{3146AC27-AE4B-4E01-BCC4-EB81EB1B8C85}" destId="{1066E8C5-0C23-4456-ABC6-08C13ADE300A}" srcOrd="2" destOrd="0" presId="urn:microsoft.com/office/officeart/2005/8/layout/matrix3"/>
    <dgm:cxn modelId="{0B67A99A-5F7C-44C1-A37F-191FDF7FE3BF}" type="presParOf" srcId="{3146AC27-AE4B-4E01-BCC4-EB81EB1B8C85}" destId="{247C7569-74A4-4226-980B-C26CBAC772CB}" srcOrd="3" destOrd="0" presId="urn:microsoft.com/office/officeart/2005/8/layout/matrix3"/>
    <dgm:cxn modelId="{08F3B197-B58D-4DAD-AC41-D8719946D9D9}" type="presParOf" srcId="{3146AC27-AE4B-4E01-BCC4-EB81EB1B8C85}" destId="{C365252F-0E67-45FD-AAFC-3B62C41BA3C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E0924-D56C-4A11-B569-DD1BF7CE7122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Caso: Empresa Aeroespacial</a:t>
          </a:r>
          <a:r>
            <a:rPr lang="es-PE" sz="2400" kern="1200"/>
            <a:t> </a:t>
          </a:r>
          <a:r>
            <a:rPr lang="en-US" sz="2400" kern="1200"/>
            <a:t>implementa CMMI-SAF.</a:t>
          </a:r>
        </a:p>
      </dsp:txBody>
      <dsp:txXfrm>
        <a:off x="35968" y="35968"/>
        <a:ext cx="6850257" cy="1156108"/>
      </dsp:txXfrm>
    </dsp:sp>
    <dsp:sp modelId="{66D49C44-33F2-461F-8081-C07D489EF135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Objetivo: Integrar prácticas de seguridad en el diseño, prueba y operación de componentes de vuelo.</a:t>
          </a:r>
        </a:p>
      </dsp:txBody>
      <dsp:txXfrm>
        <a:off x="757327" y="1468686"/>
        <a:ext cx="6583888" cy="1156108"/>
      </dsp:txXfrm>
    </dsp:sp>
    <dsp:sp modelId="{409B36D9-93B1-441F-8FB4-99CFB60F3F22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Motivación: Historial de fallos menores con potencial de escalamiento y nueva normativa internacional.</a:t>
          </a:r>
        </a:p>
      </dsp:txBody>
      <dsp:txXfrm>
        <a:off x="1478687" y="2901405"/>
        <a:ext cx="6583888" cy="1156108"/>
      </dsp:txXfrm>
    </dsp:sp>
    <dsp:sp modelId="{34791E80-2FDB-459D-B0C3-11CC4522D6BC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A85B084E-EEAC-4F4F-86C3-D7DCB8C57366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4F63D-B771-483E-AD01-71BDA85EAC73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47041-A89C-4536-95C1-8660C4EF03F5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C1988-9F55-47F9-B03E-C65F179B16B7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Procesos con escasa trazabilidad de fallos.</a:t>
          </a:r>
        </a:p>
      </dsp:txBody>
      <dsp:txXfrm>
        <a:off x="1350519" y="499"/>
        <a:ext cx="8267613" cy="1169280"/>
      </dsp:txXfrm>
    </dsp:sp>
    <dsp:sp modelId="{F061259F-DC73-41DF-8151-8FF986D516D0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680A6-5695-493F-8517-309CFDEE0D91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C732C-7B23-49AD-8D0B-76CA42D4EDAB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Evaluación de riesgos fragmentada entre departamentos.</a:t>
          </a:r>
        </a:p>
      </dsp:txBody>
      <dsp:txXfrm>
        <a:off x="1350519" y="1462100"/>
        <a:ext cx="8267613" cy="1169280"/>
      </dsp:txXfrm>
    </dsp:sp>
    <dsp:sp modelId="{3DA191DE-A6DF-427F-B3D3-A95378CC7BE5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4F067-1E6C-45D1-88CA-EF7C86E1F429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404D9-1150-4D92-8045-228B9FCB6F5B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Baja cultura organizacional enfocada en seguridad.</a:t>
          </a:r>
        </a:p>
      </dsp:txBody>
      <dsp:txXfrm>
        <a:off x="1350519" y="2923701"/>
        <a:ext cx="8267613" cy="1169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F7489-CCF4-479B-8BE1-C185889C795E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4F1DD-3674-4DD2-A246-DCE786672EAD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Evaluación estructurada de peligros en cada etapa de diseño y fabricación.</a:t>
          </a:r>
        </a:p>
      </dsp:txBody>
      <dsp:txXfrm>
        <a:off x="157144" y="2485519"/>
        <a:ext cx="2777266" cy="720000"/>
      </dsp:txXfrm>
    </dsp:sp>
    <dsp:sp modelId="{58C52615-BE09-4400-A887-453434E5C298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B56E7-37F9-4103-8E20-30385FC5A6C1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Introducción de revisiones técnicas enfocadas en seguridad.</a:t>
          </a:r>
        </a:p>
      </dsp:txBody>
      <dsp:txXfrm>
        <a:off x="3420433" y="2485519"/>
        <a:ext cx="2777266" cy="720000"/>
      </dsp:txXfrm>
    </dsp:sp>
    <dsp:sp modelId="{C6EFD656-AFA7-4330-BD55-CEDBC5A4C0C4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E31FC-5289-4F82-8469-A1F3B6F75CF0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Inversión en simuladores de fallos para entrenamiento del personal.</a:t>
          </a:r>
        </a:p>
      </dsp:txBody>
      <dsp:txXfrm>
        <a:off x="6683721" y="2485519"/>
        <a:ext cx="277726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6BD83-55BD-4E6B-8438-9C45EAD50FEA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C182C-F9F8-4AAD-9AEC-83A8B858E2FE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39BB9-E9E9-443E-A478-107EF8F5FAB2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 incluyó seguridad como KPI principal.</a:t>
          </a:r>
        </a:p>
      </dsp:txBody>
      <dsp:txXfrm>
        <a:off x="1350519" y="499"/>
        <a:ext cx="8267613" cy="1169280"/>
      </dsp:txXfrm>
    </dsp:sp>
    <dsp:sp modelId="{67454C8D-3C93-4DCE-8C1E-A7CB8008084F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6C9B2-7F41-4931-ABE7-C1D22BAD93A7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7483-0E04-4489-BCC9-0B6B9396F498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Automatización del monitoreo en planta y centros de control.</a:t>
          </a:r>
        </a:p>
      </dsp:txBody>
      <dsp:txXfrm>
        <a:off x="1350519" y="1462100"/>
        <a:ext cx="8267613" cy="1169280"/>
      </dsp:txXfrm>
    </dsp:sp>
    <dsp:sp modelId="{79D7350D-A2F4-44A4-8426-D16B9C15A90E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21634-6B73-4141-B1C6-FC024BEC9547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50216-856B-4A0E-A445-20C72F6E5DAF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Procedimientos de contingencia integrados en sistemas digitales.</a:t>
          </a:r>
        </a:p>
      </dsp:txBody>
      <dsp:txXfrm>
        <a:off x="1350519" y="2923701"/>
        <a:ext cx="8267613" cy="1169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9ED54-EA0F-4932-BC3D-D12A3FBCF057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90962-BE39-4528-9449-36DBC9E4CF82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Rediseño de procesos críticos con enfoque en seguridad preventiva.</a:t>
          </a:r>
        </a:p>
      </dsp:txBody>
      <dsp:txXfrm>
        <a:off x="157144" y="2485519"/>
        <a:ext cx="2777266" cy="720000"/>
      </dsp:txXfrm>
    </dsp:sp>
    <dsp:sp modelId="{78422DBF-7140-4788-8420-9DDF2408D0B6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C16E7-DC69-49E5-BA18-76615A2293DE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Inclusión de checklist de seguridad antes de la validación de cada lote.</a:t>
          </a:r>
        </a:p>
      </dsp:txBody>
      <dsp:txXfrm>
        <a:off x="3420433" y="2485519"/>
        <a:ext cx="2777266" cy="720000"/>
      </dsp:txXfrm>
    </dsp:sp>
    <dsp:sp modelId="{2739196F-340C-43A6-819A-0D9ADC4D5E83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02C72-6DDC-4517-AF05-0DF2581473CB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Auditorías cruzadas semestrales entre departamentos.</a:t>
          </a:r>
        </a:p>
      </dsp:txBody>
      <dsp:txXfrm>
        <a:off x="6683721" y="2485519"/>
        <a:ext cx="277726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C0C69-0AC7-4BD3-A4ED-490179BB5485}">
      <dsp:nvSpPr>
        <dsp:cNvPr id="0" name=""/>
        <dsp:cNvSpPr/>
      </dsp:nvSpPr>
      <dsp:spPr>
        <a:xfrm>
          <a:off x="2762325" y="0"/>
          <a:ext cx="4093482" cy="409348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C07E6-F7C5-4666-BF7F-4B991E01201D}">
      <dsp:nvSpPr>
        <dsp:cNvPr id="0" name=""/>
        <dsp:cNvSpPr/>
      </dsp:nvSpPr>
      <dsp:spPr>
        <a:xfrm>
          <a:off x="3151206" y="388880"/>
          <a:ext cx="1596457" cy="1596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Reducción del 85% en incidentes operativos menores.</a:t>
          </a:r>
        </a:p>
      </dsp:txBody>
      <dsp:txXfrm>
        <a:off x="3229139" y="466813"/>
        <a:ext cx="1440591" cy="1440591"/>
      </dsp:txXfrm>
    </dsp:sp>
    <dsp:sp modelId="{1066E8C5-0C23-4456-ABC6-08C13ADE300A}">
      <dsp:nvSpPr>
        <dsp:cNvPr id="0" name=""/>
        <dsp:cNvSpPr/>
      </dsp:nvSpPr>
      <dsp:spPr>
        <a:xfrm>
          <a:off x="4870468" y="388880"/>
          <a:ext cx="1596457" cy="15964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Mejora del 60% en el tiempo de respuesta ante fallos.</a:t>
          </a:r>
        </a:p>
      </dsp:txBody>
      <dsp:txXfrm>
        <a:off x="4948401" y="466813"/>
        <a:ext cx="1440591" cy="1440591"/>
      </dsp:txXfrm>
    </dsp:sp>
    <dsp:sp modelId="{247C7569-74A4-4226-980B-C26CBAC772CB}">
      <dsp:nvSpPr>
        <dsp:cNvPr id="0" name=""/>
        <dsp:cNvSpPr/>
      </dsp:nvSpPr>
      <dsp:spPr>
        <a:xfrm>
          <a:off x="3151206" y="2108143"/>
          <a:ext cx="1596457" cy="15964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Mayor satisfacción del cliente en seguridad percibida.</a:t>
          </a:r>
        </a:p>
      </dsp:txBody>
      <dsp:txXfrm>
        <a:off x="3229139" y="2186076"/>
        <a:ext cx="1440591" cy="1440591"/>
      </dsp:txXfrm>
    </dsp:sp>
    <dsp:sp modelId="{C365252F-0E67-45FD-AAFC-3B62C41BA3CA}">
      <dsp:nvSpPr>
        <dsp:cNvPr id="0" name=""/>
        <dsp:cNvSpPr/>
      </dsp:nvSpPr>
      <dsp:spPr>
        <a:xfrm>
          <a:off x="4870468" y="2108143"/>
          <a:ext cx="1596457" cy="1596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Reconocimiento por cumplimiento de normativas ISO y FAA.</a:t>
          </a:r>
        </a:p>
      </dsp:txBody>
      <dsp:txXfrm>
        <a:off x="4948401" y="2186076"/>
        <a:ext cx="1440591" cy="1440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2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05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67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5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critorio de oficina vacío">
            <a:extLst>
              <a:ext uri="{FF2B5EF4-FFF2-40B4-BE49-F238E27FC236}">
                <a16:creationId xmlns:a16="http://schemas.microsoft.com/office/drawing/2014/main" id="{7431516F-A8F7-7371-E9E5-980A9DDB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927" r="12690" b="-2"/>
          <a:stretch/>
        </p:blipFill>
        <p:spPr>
          <a:xfrm>
            <a:off x="15240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FF4AA1-5838-618A-19C5-F7A63B88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9423" y="1678665"/>
            <a:ext cx="291587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PE" sz="5000"/>
              <a:t>Caso de Estudio CMMI-SAF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376211-D2DD-5555-41ED-B83585C0C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9422" y="4050834"/>
            <a:ext cx="2920080" cy="1096899"/>
          </a:xfrm>
        </p:spPr>
        <p:txBody>
          <a:bodyPr>
            <a:normAutofit/>
          </a:bodyPr>
          <a:lstStyle/>
          <a:p>
            <a:r>
              <a:rPr lang="es-PE" dirty="0"/>
              <a:t>Empresa Aeroespacial</a:t>
            </a:r>
          </a:p>
        </p:txBody>
      </p:sp>
    </p:spTree>
    <p:extLst>
      <p:ext uri="{BB962C8B-B14F-4D97-AF65-F5344CB8AC3E}">
        <p14:creationId xmlns:p14="http://schemas.microsoft.com/office/powerpoint/2010/main" val="191820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/>
              <a:t>Introducción al Caso de Estudio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E9B44E-AECF-0C9A-1913-B6D844DFB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3673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Diagnóstico Inicial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B14843-699F-1111-F48F-7928DF708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927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Aplicación del Dominio CMMI-SAF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A44B85-516E-1BBA-FCCA-581527254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9085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Cambios en Seguridad Operacional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C2BF7-BD08-4710-90D4-F2C243A33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95978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Cambios en Procesos Internos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9440DA-0450-19A8-3708-99F323390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58143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Resultados Obtenidos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0AB90-1C4A-BE10-D0EA-1E81144A7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15981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t>Lecciones Aprendidas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t>El compromiso directivo es clave.</a:t>
            </a:r>
          </a:p>
          <a:p>
            <a:r>
              <a:t>La capacitación continua refuerza una cultura de seguridad.</a:t>
            </a:r>
          </a:p>
          <a:p>
            <a:r>
              <a:t>La seguridad debe ser transversal, no solo responsabilidad del área técnica.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t>Reflexión y Discusión</a:t>
            </a:r>
          </a:p>
        </p:txBody>
      </p:sp>
      <p:pic>
        <p:nvPicPr>
          <p:cNvPr id="5" name="Picture 4" descr="Un paraguas de arco iris que destaca entre un montón de paraguas negros">
            <a:extLst>
              <a:ext uri="{FF2B5EF4-FFF2-40B4-BE49-F238E27FC236}">
                <a16:creationId xmlns:a16="http://schemas.microsoft.com/office/drawing/2014/main" id="{2CF00DB5-6A8F-7C70-A221-10C9B191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41" r="35638" b="9239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t>¿Qué elementos de este caso podrían adaptarse a tu contexto?</a:t>
            </a:r>
          </a:p>
          <a:p>
            <a:r>
              <a:t>¿Qué barreras internas enfrentarías para implementar un enfoque CMMI-SAF?</a:t>
            </a:r>
          </a:p>
          <a:p>
            <a:r>
              <a:t>¿Cómo fomentar una cultura de seguridad sostenida en el tiempo?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278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Caso de Estudio CMMI-SAF </vt:lpstr>
      <vt:lpstr>Introducción al Caso de Estudio</vt:lpstr>
      <vt:lpstr>Diagnóstico Inicial</vt:lpstr>
      <vt:lpstr>Aplicación del Dominio CMMI-SAF</vt:lpstr>
      <vt:lpstr>Cambios en Seguridad Operacional</vt:lpstr>
      <vt:lpstr>Cambios en Procesos Internos</vt:lpstr>
      <vt:lpstr>Resultados Obtenidos</vt:lpstr>
      <vt:lpstr>Lecciones Aprendidas</vt:lpstr>
      <vt:lpstr>Reflexión y Discusión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2</cp:revision>
  <dcterms:created xsi:type="dcterms:W3CDTF">2013-01-27T09:14:16Z</dcterms:created>
  <dcterms:modified xsi:type="dcterms:W3CDTF">2025-05-10T18:12:08Z</dcterms:modified>
  <cp:category/>
</cp:coreProperties>
</file>