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C791A4-279A-4A64-8899-4FCA4B86AF9C}" v="1" dt="2025-05-17T08:27:26.6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5" d="100"/>
          <a:sy n="75" d="100"/>
        </p:scale>
        <p:origin x="72" y="12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ocente - Carlos Reynaldo Portocarrero Tovar" userId="d08652be-2c4f-4488-ac32-1df6adeeb637" providerId="ADAL" clId="{4AC791A4-279A-4A64-8899-4FCA4B86AF9C}"/>
    <pc:docChg chg="undo custSel modSld modMainMaster">
      <pc:chgData name="Docente - Carlos Reynaldo Portocarrero Tovar" userId="d08652be-2c4f-4488-ac32-1df6adeeb637" providerId="ADAL" clId="{4AC791A4-279A-4A64-8899-4FCA4B86AF9C}" dt="2025-05-17T08:28:29.466" v="13" actId="26606"/>
      <pc:docMkLst>
        <pc:docMk/>
      </pc:docMkLst>
      <pc:sldChg chg="modSp">
        <pc:chgData name="Docente - Carlos Reynaldo Portocarrero Tovar" userId="d08652be-2c4f-4488-ac32-1df6adeeb637" providerId="ADAL" clId="{4AC791A4-279A-4A64-8899-4FCA4B86AF9C}" dt="2025-05-17T08:27:26.652" v="4"/>
        <pc:sldMkLst>
          <pc:docMk/>
          <pc:sldMk cId="0" sldId="256"/>
        </pc:sldMkLst>
        <pc:spChg chg="mod">
          <ac:chgData name="Docente - Carlos Reynaldo Portocarrero Tovar" userId="d08652be-2c4f-4488-ac32-1df6adeeb637" providerId="ADAL" clId="{4AC791A4-279A-4A64-8899-4FCA4B86AF9C}" dt="2025-05-17T08:27:26.652" v="4"/>
          <ac:spMkLst>
            <pc:docMk/>
            <pc:sldMk cId="0" sldId="256"/>
            <ac:spMk id="2" creationId="{00000000-0000-0000-0000-000000000000}"/>
          </ac:spMkLst>
        </pc:spChg>
        <pc:spChg chg="mod">
          <ac:chgData name="Docente - Carlos Reynaldo Portocarrero Tovar" userId="d08652be-2c4f-4488-ac32-1df6adeeb637" providerId="ADAL" clId="{4AC791A4-279A-4A64-8899-4FCA4B86AF9C}" dt="2025-05-17T08:27:26.652" v="4"/>
          <ac:spMkLst>
            <pc:docMk/>
            <pc:sldMk cId="0" sldId="256"/>
            <ac:spMk id="3" creationId="{00000000-0000-0000-0000-000000000000}"/>
          </ac:spMkLst>
        </pc:spChg>
      </pc:sldChg>
      <pc:sldChg chg="delSp modSp mod delDesignElem">
        <pc:chgData name="Docente - Carlos Reynaldo Portocarrero Tovar" userId="d08652be-2c4f-4488-ac32-1df6adeeb637" providerId="ADAL" clId="{4AC791A4-279A-4A64-8899-4FCA4B86AF9C}" dt="2025-05-17T08:27:37.507" v="5" actId="26606"/>
        <pc:sldMkLst>
          <pc:docMk/>
          <pc:sldMk cId="0" sldId="257"/>
        </pc:sldMkLst>
        <pc:spChg chg="mod">
          <ac:chgData name="Docente - Carlos Reynaldo Portocarrero Tovar" userId="d08652be-2c4f-4488-ac32-1df6adeeb637" providerId="ADAL" clId="{4AC791A4-279A-4A64-8899-4FCA4B86AF9C}" dt="2025-05-17T08:27:37.507" v="5" actId="26606"/>
          <ac:spMkLst>
            <pc:docMk/>
            <pc:sldMk cId="0" sldId="257"/>
            <ac:spMk id="2" creationId="{00000000-0000-0000-0000-000000000000}"/>
          </ac:spMkLst>
        </pc:spChg>
        <pc:spChg chg="del mod">
          <ac:chgData name="Docente - Carlos Reynaldo Portocarrero Tovar" userId="d08652be-2c4f-4488-ac32-1df6adeeb637" providerId="ADAL" clId="{4AC791A4-279A-4A64-8899-4FCA4B86AF9C}" dt="2025-05-17T08:27:26.652" v="4"/>
          <ac:spMkLst>
            <pc:docMk/>
            <pc:sldMk cId="0" sldId="257"/>
            <ac:spMk id="9" creationId="{32D32A60-013B-47A8-8833-D2424080917B}"/>
          </ac:spMkLst>
        </pc:spChg>
        <pc:spChg chg="del mod">
          <ac:chgData name="Docente - Carlos Reynaldo Portocarrero Tovar" userId="d08652be-2c4f-4488-ac32-1df6adeeb637" providerId="ADAL" clId="{4AC791A4-279A-4A64-8899-4FCA4B86AF9C}" dt="2025-05-17T08:27:26.652" v="4"/>
          <ac:spMkLst>
            <pc:docMk/>
            <pc:sldMk cId="0" sldId="257"/>
            <ac:spMk id="11" creationId="{AE27932B-B694-4C4C-90D7-A0333A7C5876}"/>
          </ac:spMkLst>
        </pc:spChg>
        <pc:spChg chg="del mod">
          <ac:chgData name="Docente - Carlos Reynaldo Portocarrero Tovar" userId="d08652be-2c4f-4488-ac32-1df6adeeb637" providerId="ADAL" clId="{4AC791A4-279A-4A64-8899-4FCA4B86AF9C}" dt="2025-05-17T08:27:26.652" v="4"/>
          <ac:spMkLst>
            <pc:docMk/>
            <pc:sldMk cId="0" sldId="257"/>
            <ac:spMk id="15" creationId="{A9DA474E-6B91-4200-840F-0257B2358A75}"/>
          </ac:spMkLst>
        </pc:spChg>
        <pc:graphicFrameChg chg="mod modGraphic">
          <ac:chgData name="Docente - Carlos Reynaldo Portocarrero Tovar" userId="d08652be-2c4f-4488-ac32-1df6adeeb637" providerId="ADAL" clId="{4AC791A4-279A-4A64-8899-4FCA4B86AF9C}" dt="2025-05-17T08:27:37.507" v="5" actId="26606"/>
          <ac:graphicFrameMkLst>
            <pc:docMk/>
            <pc:sldMk cId="0" sldId="257"/>
            <ac:graphicFrameMk id="5" creationId="{B1A1789B-6222-D5BF-4B9C-EEB208402A95}"/>
          </ac:graphicFrameMkLst>
        </pc:graphicFrameChg>
        <pc:picChg chg="del mod">
          <ac:chgData name="Docente - Carlos Reynaldo Portocarrero Tovar" userId="d08652be-2c4f-4488-ac32-1df6adeeb637" providerId="ADAL" clId="{4AC791A4-279A-4A64-8899-4FCA4B86AF9C}" dt="2025-05-17T08:27:26.652" v="4"/>
          <ac:picMkLst>
            <pc:docMk/>
            <pc:sldMk cId="0" sldId="257"/>
            <ac:picMk id="17" creationId="{DF63C9AD-AE6E-4512-8171-91612E84CCFB}"/>
          </ac:picMkLst>
        </pc:picChg>
        <pc:cxnChg chg="del mod">
          <ac:chgData name="Docente - Carlos Reynaldo Portocarrero Tovar" userId="d08652be-2c4f-4488-ac32-1df6adeeb637" providerId="ADAL" clId="{4AC791A4-279A-4A64-8899-4FCA4B86AF9C}" dt="2025-05-17T08:27:26.652" v="4"/>
          <ac:cxnSpMkLst>
            <pc:docMk/>
            <pc:sldMk cId="0" sldId="257"/>
            <ac:cxnSpMk id="13" creationId="{9EBB0476-5CF0-4F44-8D68-5D42D7AEE43A}"/>
          </ac:cxnSpMkLst>
        </pc:cxnChg>
        <pc:cxnChg chg="del mod">
          <ac:chgData name="Docente - Carlos Reynaldo Portocarrero Tovar" userId="d08652be-2c4f-4488-ac32-1df6adeeb637" providerId="ADAL" clId="{4AC791A4-279A-4A64-8899-4FCA4B86AF9C}" dt="2025-05-17T08:27:26.652" v="4"/>
          <ac:cxnSpMkLst>
            <pc:docMk/>
            <pc:sldMk cId="0" sldId="257"/>
            <ac:cxnSpMk id="19" creationId="{FE1A49CE-B63D-457A-A180-1C883E1A63D2}"/>
          </ac:cxnSpMkLst>
        </pc:cxnChg>
      </pc:sldChg>
      <pc:sldChg chg="delSp modSp mod delDesignElem">
        <pc:chgData name="Docente - Carlos Reynaldo Portocarrero Tovar" userId="d08652be-2c4f-4488-ac32-1df6adeeb637" providerId="ADAL" clId="{4AC791A4-279A-4A64-8899-4FCA4B86AF9C}" dt="2025-05-17T08:27:56.060" v="6" actId="26606"/>
        <pc:sldMkLst>
          <pc:docMk/>
          <pc:sldMk cId="0" sldId="258"/>
        </pc:sldMkLst>
        <pc:spChg chg="mod">
          <ac:chgData name="Docente - Carlos Reynaldo Portocarrero Tovar" userId="d08652be-2c4f-4488-ac32-1df6adeeb637" providerId="ADAL" clId="{4AC791A4-279A-4A64-8899-4FCA4B86AF9C}" dt="2025-05-17T08:27:56.060" v="6" actId="26606"/>
          <ac:spMkLst>
            <pc:docMk/>
            <pc:sldMk cId="0" sldId="258"/>
            <ac:spMk id="2" creationId="{00000000-0000-0000-0000-000000000000}"/>
          </ac:spMkLst>
        </pc:spChg>
        <pc:spChg chg="del mod">
          <ac:chgData name="Docente - Carlos Reynaldo Portocarrero Tovar" userId="d08652be-2c4f-4488-ac32-1df6adeeb637" providerId="ADAL" clId="{4AC791A4-279A-4A64-8899-4FCA4B86AF9C}" dt="2025-05-17T08:27:26.652" v="4"/>
          <ac:spMkLst>
            <pc:docMk/>
            <pc:sldMk cId="0" sldId="258"/>
            <ac:spMk id="9" creationId="{482E7304-2AC2-4A5C-924D-A6AC3FFC5EAC}"/>
          </ac:spMkLst>
        </pc:spChg>
        <pc:spChg chg="del mod">
          <ac:chgData name="Docente - Carlos Reynaldo Portocarrero Tovar" userId="d08652be-2c4f-4488-ac32-1df6adeeb637" providerId="ADAL" clId="{4AC791A4-279A-4A64-8899-4FCA4B86AF9C}" dt="2025-05-17T08:27:26.652" v="4"/>
          <ac:spMkLst>
            <pc:docMk/>
            <pc:sldMk cId="0" sldId="258"/>
            <ac:spMk id="13" creationId="{A3C183B1-1D4B-4E3D-A02E-A426E3BFA016}"/>
          </ac:spMkLst>
        </pc:spChg>
        <pc:graphicFrameChg chg="mod modGraphic">
          <ac:chgData name="Docente - Carlos Reynaldo Portocarrero Tovar" userId="d08652be-2c4f-4488-ac32-1df6adeeb637" providerId="ADAL" clId="{4AC791A4-279A-4A64-8899-4FCA4B86AF9C}" dt="2025-05-17T08:27:56.060" v="6" actId="26606"/>
          <ac:graphicFrameMkLst>
            <pc:docMk/>
            <pc:sldMk cId="0" sldId="258"/>
            <ac:graphicFrameMk id="5" creationId="{5B1145CD-0EEA-3D6E-CB8F-964622BDAC62}"/>
          </ac:graphicFrameMkLst>
        </pc:graphicFrameChg>
        <pc:cxnChg chg="del mod">
          <ac:chgData name="Docente - Carlos Reynaldo Portocarrero Tovar" userId="d08652be-2c4f-4488-ac32-1df6adeeb637" providerId="ADAL" clId="{4AC791A4-279A-4A64-8899-4FCA4B86AF9C}" dt="2025-05-17T08:27:26.652" v="4"/>
          <ac:cxnSpMkLst>
            <pc:docMk/>
            <pc:sldMk cId="0" sldId="258"/>
            <ac:cxnSpMk id="11" creationId="{D259FEF2-F6A5-442F-BA10-4E39EECD0ABE}"/>
          </ac:cxnSpMkLst>
        </pc:cxnChg>
      </pc:sldChg>
      <pc:sldChg chg="modSp mod">
        <pc:chgData name="Docente - Carlos Reynaldo Portocarrero Tovar" userId="d08652be-2c4f-4488-ac32-1df6adeeb637" providerId="ADAL" clId="{4AC791A4-279A-4A64-8899-4FCA4B86AF9C}" dt="2025-05-17T08:28:00.717" v="7" actId="26606"/>
        <pc:sldMkLst>
          <pc:docMk/>
          <pc:sldMk cId="0" sldId="259"/>
        </pc:sldMkLst>
        <pc:spChg chg="mod">
          <ac:chgData name="Docente - Carlos Reynaldo Portocarrero Tovar" userId="d08652be-2c4f-4488-ac32-1df6adeeb637" providerId="ADAL" clId="{4AC791A4-279A-4A64-8899-4FCA4B86AF9C}" dt="2025-05-17T08:28:00.717" v="7" actId="26606"/>
          <ac:spMkLst>
            <pc:docMk/>
            <pc:sldMk cId="0" sldId="259"/>
            <ac:spMk id="2" creationId="{00000000-0000-0000-0000-000000000000}"/>
          </ac:spMkLst>
        </pc:spChg>
        <pc:graphicFrameChg chg="mod modGraphic">
          <ac:chgData name="Docente - Carlos Reynaldo Portocarrero Tovar" userId="d08652be-2c4f-4488-ac32-1df6adeeb637" providerId="ADAL" clId="{4AC791A4-279A-4A64-8899-4FCA4B86AF9C}" dt="2025-05-17T08:28:00.717" v="7" actId="26606"/>
          <ac:graphicFrameMkLst>
            <pc:docMk/>
            <pc:sldMk cId="0" sldId="259"/>
            <ac:graphicFrameMk id="15" creationId="{66AA9D55-BE24-AB69-C5F2-9E00241D5966}"/>
          </ac:graphicFrameMkLst>
        </pc:graphicFrameChg>
      </pc:sldChg>
      <pc:sldChg chg="addSp delSp modSp mod delDesignElem">
        <pc:chgData name="Docente - Carlos Reynaldo Portocarrero Tovar" userId="d08652be-2c4f-4488-ac32-1df6adeeb637" providerId="ADAL" clId="{4AC791A4-279A-4A64-8899-4FCA4B86AF9C}" dt="2025-05-17T08:28:12.346" v="8" actId="26606"/>
        <pc:sldMkLst>
          <pc:docMk/>
          <pc:sldMk cId="0" sldId="260"/>
        </pc:sldMkLst>
        <pc:spChg chg="mod">
          <ac:chgData name="Docente - Carlos Reynaldo Portocarrero Tovar" userId="d08652be-2c4f-4488-ac32-1df6adeeb637" providerId="ADAL" clId="{4AC791A4-279A-4A64-8899-4FCA4B86AF9C}" dt="2025-05-17T08:28:12.346" v="8" actId="26606"/>
          <ac:spMkLst>
            <pc:docMk/>
            <pc:sldMk cId="0" sldId="260"/>
            <ac:spMk id="2" creationId="{00000000-0000-0000-0000-000000000000}"/>
          </ac:spMkLst>
        </pc:spChg>
        <pc:spChg chg="del mod">
          <ac:chgData name="Docente - Carlos Reynaldo Portocarrero Tovar" userId="d08652be-2c4f-4488-ac32-1df6adeeb637" providerId="ADAL" clId="{4AC791A4-279A-4A64-8899-4FCA4B86AF9C}" dt="2025-05-17T08:27:26.652" v="4"/>
          <ac:spMkLst>
            <pc:docMk/>
            <pc:sldMk cId="0" sldId="260"/>
            <ac:spMk id="9" creationId="{32D32A60-013B-47A8-8833-D2424080917B}"/>
          </ac:spMkLst>
        </pc:spChg>
        <pc:spChg chg="add">
          <ac:chgData name="Docente - Carlos Reynaldo Portocarrero Tovar" userId="d08652be-2c4f-4488-ac32-1df6adeeb637" providerId="ADAL" clId="{4AC791A4-279A-4A64-8899-4FCA4B86AF9C}" dt="2025-05-17T08:28:12.346" v="8" actId="26606"/>
          <ac:spMkLst>
            <pc:docMk/>
            <pc:sldMk cId="0" sldId="260"/>
            <ac:spMk id="10" creationId="{1B6FE1E6-1155-46CD-9113-BC03DDD53DEB}"/>
          </ac:spMkLst>
        </pc:spChg>
        <pc:spChg chg="del mod">
          <ac:chgData name="Docente - Carlos Reynaldo Portocarrero Tovar" userId="d08652be-2c4f-4488-ac32-1df6adeeb637" providerId="ADAL" clId="{4AC791A4-279A-4A64-8899-4FCA4B86AF9C}" dt="2025-05-17T08:27:26.652" v="4"/>
          <ac:spMkLst>
            <pc:docMk/>
            <pc:sldMk cId="0" sldId="260"/>
            <ac:spMk id="11" creationId="{AE27932B-B694-4C4C-90D7-A0333A7C5876}"/>
          </ac:spMkLst>
        </pc:spChg>
        <pc:spChg chg="add">
          <ac:chgData name="Docente - Carlos Reynaldo Portocarrero Tovar" userId="d08652be-2c4f-4488-ac32-1df6adeeb637" providerId="ADAL" clId="{4AC791A4-279A-4A64-8899-4FCA4B86AF9C}" dt="2025-05-17T08:28:12.346" v="8" actId="26606"/>
          <ac:spMkLst>
            <pc:docMk/>
            <pc:sldMk cId="0" sldId="260"/>
            <ac:spMk id="12" creationId="{F80DFCE9-814C-46CF-8B54-3DF7C405D591}"/>
          </ac:spMkLst>
        </pc:spChg>
        <pc:spChg chg="del mod">
          <ac:chgData name="Docente - Carlos Reynaldo Portocarrero Tovar" userId="d08652be-2c4f-4488-ac32-1df6adeeb637" providerId="ADAL" clId="{4AC791A4-279A-4A64-8899-4FCA4B86AF9C}" dt="2025-05-17T08:27:26.652" v="4"/>
          <ac:spMkLst>
            <pc:docMk/>
            <pc:sldMk cId="0" sldId="260"/>
            <ac:spMk id="15" creationId="{A9DA474E-6B91-4200-840F-0257B2358A75}"/>
          </ac:spMkLst>
        </pc:spChg>
        <pc:graphicFrameChg chg="mod modGraphic">
          <ac:chgData name="Docente - Carlos Reynaldo Portocarrero Tovar" userId="d08652be-2c4f-4488-ac32-1df6adeeb637" providerId="ADAL" clId="{4AC791A4-279A-4A64-8899-4FCA4B86AF9C}" dt="2025-05-17T08:28:12.346" v="8" actId="26606"/>
          <ac:graphicFrameMkLst>
            <pc:docMk/>
            <pc:sldMk cId="0" sldId="260"/>
            <ac:graphicFrameMk id="5" creationId="{8D1BCA27-5CC6-192D-7F95-666E59DB71C1}"/>
          </ac:graphicFrameMkLst>
        </pc:graphicFrameChg>
        <pc:picChg chg="add">
          <ac:chgData name="Docente - Carlos Reynaldo Portocarrero Tovar" userId="d08652be-2c4f-4488-ac32-1df6adeeb637" providerId="ADAL" clId="{4AC791A4-279A-4A64-8899-4FCA4B86AF9C}" dt="2025-05-17T08:28:12.346" v="8" actId="26606"/>
          <ac:picMkLst>
            <pc:docMk/>
            <pc:sldMk cId="0" sldId="260"/>
            <ac:picMk id="16" creationId="{4CB4C886-8576-4974-AB93-DE953D24393F}"/>
          </ac:picMkLst>
        </pc:picChg>
        <pc:picChg chg="del mod">
          <ac:chgData name="Docente - Carlos Reynaldo Portocarrero Tovar" userId="d08652be-2c4f-4488-ac32-1df6adeeb637" providerId="ADAL" clId="{4AC791A4-279A-4A64-8899-4FCA4B86AF9C}" dt="2025-05-17T08:27:26.652" v="4"/>
          <ac:picMkLst>
            <pc:docMk/>
            <pc:sldMk cId="0" sldId="260"/>
            <ac:picMk id="17" creationId="{DF63C9AD-AE6E-4512-8171-91612E84CCFB}"/>
          </ac:picMkLst>
        </pc:picChg>
        <pc:cxnChg chg="del mod">
          <ac:chgData name="Docente - Carlos Reynaldo Portocarrero Tovar" userId="d08652be-2c4f-4488-ac32-1df6adeeb637" providerId="ADAL" clId="{4AC791A4-279A-4A64-8899-4FCA4B86AF9C}" dt="2025-05-17T08:27:26.652" v="4"/>
          <ac:cxnSpMkLst>
            <pc:docMk/>
            <pc:sldMk cId="0" sldId="260"/>
            <ac:cxnSpMk id="13" creationId="{9EBB0476-5CF0-4F44-8D68-5D42D7AEE43A}"/>
          </ac:cxnSpMkLst>
        </pc:cxnChg>
        <pc:cxnChg chg="add">
          <ac:chgData name="Docente - Carlos Reynaldo Portocarrero Tovar" userId="d08652be-2c4f-4488-ac32-1df6adeeb637" providerId="ADAL" clId="{4AC791A4-279A-4A64-8899-4FCA4B86AF9C}" dt="2025-05-17T08:28:12.346" v="8" actId="26606"/>
          <ac:cxnSpMkLst>
            <pc:docMk/>
            <pc:sldMk cId="0" sldId="260"/>
            <ac:cxnSpMk id="14" creationId="{34EA8DE4-CCC2-431B-8C80-EA90145DB847}"/>
          </ac:cxnSpMkLst>
        </pc:cxnChg>
        <pc:cxnChg chg="add">
          <ac:chgData name="Docente - Carlos Reynaldo Portocarrero Tovar" userId="d08652be-2c4f-4488-ac32-1df6adeeb637" providerId="ADAL" clId="{4AC791A4-279A-4A64-8899-4FCA4B86AF9C}" dt="2025-05-17T08:28:12.346" v="8" actId="26606"/>
          <ac:cxnSpMkLst>
            <pc:docMk/>
            <pc:sldMk cId="0" sldId="260"/>
            <ac:cxnSpMk id="18" creationId="{9F386762-7F04-4308-9C63-5F9B6DD51527}"/>
          </ac:cxnSpMkLst>
        </pc:cxnChg>
        <pc:cxnChg chg="del mod">
          <ac:chgData name="Docente - Carlos Reynaldo Portocarrero Tovar" userId="d08652be-2c4f-4488-ac32-1df6adeeb637" providerId="ADAL" clId="{4AC791A4-279A-4A64-8899-4FCA4B86AF9C}" dt="2025-05-17T08:27:26.652" v="4"/>
          <ac:cxnSpMkLst>
            <pc:docMk/>
            <pc:sldMk cId="0" sldId="260"/>
            <ac:cxnSpMk id="19" creationId="{FE1A49CE-B63D-457A-A180-1C883E1A63D2}"/>
          </ac:cxnSpMkLst>
        </pc:cxnChg>
      </pc:sldChg>
      <pc:sldChg chg="addSp delSp modSp mod delDesignElem">
        <pc:chgData name="Docente - Carlos Reynaldo Portocarrero Tovar" userId="d08652be-2c4f-4488-ac32-1df6adeeb637" providerId="ADAL" clId="{4AC791A4-279A-4A64-8899-4FCA4B86AF9C}" dt="2025-05-17T08:28:29.466" v="13" actId="26606"/>
        <pc:sldMkLst>
          <pc:docMk/>
          <pc:sldMk cId="0" sldId="261"/>
        </pc:sldMkLst>
        <pc:spChg chg="mod">
          <ac:chgData name="Docente - Carlos Reynaldo Portocarrero Tovar" userId="d08652be-2c4f-4488-ac32-1df6adeeb637" providerId="ADAL" clId="{4AC791A4-279A-4A64-8899-4FCA4B86AF9C}" dt="2025-05-17T08:28:29.466" v="13" actId="26606"/>
          <ac:spMkLst>
            <pc:docMk/>
            <pc:sldMk cId="0" sldId="261"/>
            <ac:spMk id="2" creationId="{00000000-0000-0000-0000-000000000000}"/>
          </ac:spMkLst>
        </pc:spChg>
        <pc:spChg chg="add del">
          <ac:chgData name="Docente - Carlos Reynaldo Portocarrero Tovar" userId="d08652be-2c4f-4488-ac32-1df6adeeb637" providerId="ADAL" clId="{4AC791A4-279A-4A64-8899-4FCA4B86AF9C}" dt="2025-05-17T08:28:26.793" v="10" actId="26606"/>
          <ac:spMkLst>
            <pc:docMk/>
            <pc:sldMk cId="0" sldId="261"/>
            <ac:spMk id="10" creationId="{32D32A60-013B-47A8-8833-D2424080917B}"/>
          </ac:spMkLst>
        </pc:spChg>
        <pc:spChg chg="add del">
          <ac:chgData name="Docente - Carlos Reynaldo Portocarrero Tovar" userId="d08652be-2c4f-4488-ac32-1df6adeeb637" providerId="ADAL" clId="{4AC791A4-279A-4A64-8899-4FCA4B86AF9C}" dt="2025-05-17T08:28:26.793" v="10" actId="26606"/>
          <ac:spMkLst>
            <pc:docMk/>
            <pc:sldMk cId="0" sldId="261"/>
            <ac:spMk id="12" creationId="{AE27932B-B694-4C4C-90D7-A0333A7C5876}"/>
          </ac:spMkLst>
        </pc:spChg>
        <pc:spChg chg="add del">
          <ac:chgData name="Docente - Carlos Reynaldo Portocarrero Tovar" userId="d08652be-2c4f-4488-ac32-1df6adeeb637" providerId="ADAL" clId="{4AC791A4-279A-4A64-8899-4FCA4B86AF9C}" dt="2025-05-17T08:28:26.793" v="10" actId="26606"/>
          <ac:spMkLst>
            <pc:docMk/>
            <pc:sldMk cId="0" sldId="261"/>
            <ac:spMk id="16" creationId="{A9DA474E-6B91-4200-840F-0257B2358A75}"/>
          </ac:spMkLst>
        </pc:spChg>
        <pc:spChg chg="add del">
          <ac:chgData name="Docente - Carlos Reynaldo Portocarrero Tovar" userId="d08652be-2c4f-4488-ac32-1df6adeeb637" providerId="ADAL" clId="{4AC791A4-279A-4A64-8899-4FCA4B86AF9C}" dt="2025-05-17T08:28:29.406" v="12" actId="26606"/>
          <ac:spMkLst>
            <pc:docMk/>
            <pc:sldMk cId="0" sldId="261"/>
            <ac:spMk id="22" creationId="{482E7304-2AC2-4A5C-924D-A6AC3FFC5EAC}"/>
          </ac:spMkLst>
        </pc:spChg>
        <pc:spChg chg="add del">
          <ac:chgData name="Docente - Carlos Reynaldo Portocarrero Tovar" userId="d08652be-2c4f-4488-ac32-1df6adeeb637" providerId="ADAL" clId="{4AC791A4-279A-4A64-8899-4FCA4B86AF9C}" dt="2025-05-17T08:28:29.406" v="12" actId="26606"/>
          <ac:spMkLst>
            <pc:docMk/>
            <pc:sldMk cId="0" sldId="261"/>
            <ac:spMk id="24" creationId="{A3C183B1-1D4B-4E3D-A02E-A426E3BFA016}"/>
          </ac:spMkLst>
        </pc:spChg>
        <pc:spChg chg="add">
          <ac:chgData name="Docente - Carlos Reynaldo Portocarrero Tovar" userId="d08652be-2c4f-4488-ac32-1df6adeeb637" providerId="ADAL" clId="{4AC791A4-279A-4A64-8899-4FCA4B86AF9C}" dt="2025-05-17T08:28:29.466" v="13" actId="26606"/>
          <ac:spMkLst>
            <pc:docMk/>
            <pc:sldMk cId="0" sldId="261"/>
            <ac:spMk id="26" creationId="{32D32A60-013B-47A8-8833-D2424080917B}"/>
          </ac:spMkLst>
        </pc:spChg>
        <pc:spChg chg="add">
          <ac:chgData name="Docente - Carlos Reynaldo Portocarrero Tovar" userId="d08652be-2c4f-4488-ac32-1df6adeeb637" providerId="ADAL" clId="{4AC791A4-279A-4A64-8899-4FCA4B86AF9C}" dt="2025-05-17T08:28:29.466" v="13" actId="26606"/>
          <ac:spMkLst>
            <pc:docMk/>
            <pc:sldMk cId="0" sldId="261"/>
            <ac:spMk id="27" creationId="{AE27932B-B694-4C4C-90D7-A0333A7C5876}"/>
          </ac:spMkLst>
        </pc:spChg>
        <pc:spChg chg="add">
          <ac:chgData name="Docente - Carlos Reynaldo Portocarrero Tovar" userId="d08652be-2c4f-4488-ac32-1df6adeeb637" providerId="ADAL" clId="{4AC791A4-279A-4A64-8899-4FCA4B86AF9C}" dt="2025-05-17T08:28:29.466" v="13" actId="26606"/>
          <ac:spMkLst>
            <pc:docMk/>
            <pc:sldMk cId="0" sldId="261"/>
            <ac:spMk id="29" creationId="{A9DA474E-6B91-4200-840F-0257B2358A75}"/>
          </ac:spMkLst>
        </pc:spChg>
        <pc:spChg chg="del mod">
          <ac:chgData name="Docente - Carlos Reynaldo Portocarrero Tovar" userId="d08652be-2c4f-4488-ac32-1df6adeeb637" providerId="ADAL" clId="{4AC791A4-279A-4A64-8899-4FCA4B86AF9C}" dt="2025-05-17T08:27:26.652" v="4"/>
          <ac:spMkLst>
            <pc:docMk/>
            <pc:sldMk cId="0" sldId="261"/>
            <ac:spMk id="35" creationId="{32D32A60-013B-47A8-8833-D2424080917B}"/>
          </ac:spMkLst>
        </pc:spChg>
        <pc:spChg chg="del mod">
          <ac:chgData name="Docente - Carlos Reynaldo Portocarrero Tovar" userId="d08652be-2c4f-4488-ac32-1df6adeeb637" providerId="ADAL" clId="{4AC791A4-279A-4A64-8899-4FCA4B86AF9C}" dt="2025-05-17T08:27:26.652" v="4"/>
          <ac:spMkLst>
            <pc:docMk/>
            <pc:sldMk cId="0" sldId="261"/>
            <ac:spMk id="36" creationId="{AE27932B-B694-4C4C-90D7-A0333A7C5876}"/>
          </ac:spMkLst>
        </pc:spChg>
        <pc:spChg chg="del mod">
          <ac:chgData name="Docente - Carlos Reynaldo Portocarrero Tovar" userId="d08652be-2c4f-4488-ac32-1df6adeeb637" providerId="ADAL" clId="{4AC791A4-279A-4A64-8899-4FCA4B86AF9C}" dt="2025-05-17T08:27:26.652" v="4"/>
          <ac:spMkLst>
            <pc:docMk/>
            <pc:sldMk cId="0" sldId="261"/>
            <ac:spMk id="38" creationId="{A9DA474E-6B91-4200-840F-0257B2358A75}"/>
          </ac:spMkLst>
        </pc:spChg>
        <pc:graphicFrameChg chg="mod modGraphic">
          <ac:chgData name="Docente - Carlos Reynaldo Portocarrero Tovar" userId="d08652be-2c4f-4488-ac32-1df6adeeb637" providerId="ADAL" clId="{4AC791A4-279A-4A64-8899-4FCA4B86AF9C}" dt="2025-05-17T08:28:29.466" v="13" actId="26606"/>
          <ac:graphicFrameMkLst>
            <pc:docMk/>
            <pc:sldMk cId="0" sldId="261"/>
            <ac:graphicFrameMk id="5" creationId="{7102F6E4-140E-A1B2-6401-042F5CF35974}"/>
          </ac:graphicFrameMkLst>
        </pc:graphicFrameChg>
        <pc:picChg chg="add del">
          <ac:chgData name="Docente - Carlos Reynaldo Portocarrero Tovar" userId="d08652be-2c4f-4488-ac32-1df6adeeb637" providerId="ADAL" clId="{4AC791A4-279A-4A64-8899-4FCA4B86AF9C}" dt="2025-05-17T08:28:26.793" v="10" actId="26606"/>
          <ac:picMkLst>
            <pc:docMk/>
            <pc:sldMk cId="0" sldId="261"/>
            <ac:picMk id="18" creationId="{DF63C9AD-AE6E-4512-8171-91612E84CCFB}"/>
          </ac:picMkLst>
        </pc:picChg>
        <pc:picChg chg="add">
          <ac:chgData name="Docente - Carlos Reynaldo Portocarrero Tovar" userId="d08652be-2c4f-4488-ac32-1df6adeeb637" providerId="ADAL" clId="{4AC791A4-279A-4A64-8899-4FCA4B86AF9C}" dt="2025-05-17T08:28:29.466" v="13" actId="26606"/>
          <ac:picMkLst>
            <pc:docMk/>
            <pc:sldMk cId="0" sldId="261"/>
            <ac:picMk id="30" creationId="{DF63C9AD-AE6E-4512-8171-91612E84CCFB}"/>
          </ac:picMkLst>
        </pc:picChg>
        <pc:picChg chg="del mod">
          <ac:chgData name="Docente - Carlos Reynaldo Portocarrero Tovar" userId="d08652be-2c4f-4488-ac32-1df6adeeb637" providerId="ADAL" clId="{4AC791A4-279A-4A64-8899-4FCA4B86AF9C}" dt="2025-05-17T08:27:26.652" v="4"/>
          <ac:picMkLst>
            <pc:docMk/>
            <pc:sldMk cId="0" sldId="261"/>
            <ac:picMk id="39" creationId="{DF63C9AD-AE6E-4512-8171-91612E84CCFB}"/>
          </ac:picMkLst>
        </pc:picChg>
        <pc:cxnChg chg="add del">
          <ac:chgData name="Docente - Carlos Reynaldo Portocarrero Tovar" userId="d08652be-2c4f-4488-ac32-1df6adeeb637" providerId="ADAL" clId="{4AC791A4-279A-4A64-8899-4FCA4B86AF9C}" dt="2025-05-17T08:28:26.793" v="10" actId="26606"/>
          <ac:cxnSpMkLst>
            <pc:docMk/>
            <pc:sldMk cId="0" sldId="261"/>
            <ac:cxnSpMk id="14" creationId="{9EBB0476-5CF0-4F44-8D68-5D42D7AEE43A}"/>
          </ac:cxnSpMkLst>
        </pc:cxnChg>
        <pc:cxnChg chg="add del">
          <ac:chgData name="Docente - Carlos Reynaldo Portocarrero Tovar" userId="d08652be-2c4f-4488-ac32-1df6adeeb637" providerId="ADAL" clId="{4AC791A4-279A-4A64-8899-4FCA4B86AF9C}" dt="2025-05-17T08:28:26.793" v="10" actId="26606"/>
          <ac:cxnSpMkLst>
            <pc:docMk/>
            <pc:sldMk cId="0" sldId="261"/>
            <ac:cxnSpMk id="20" creationId="{FE1A49CE-B63D-457A-A180-1C883E1A63D2}"/>
          </ac:cxnSpMkLst>
        </pc:cxnChg>
        <pc:cxnChg chg="add del">
          <ac:chgData name="Docente - Carlos Reynaldo Portocarrero Tovar" userId="d08652be-2c4f-4488-ac32-1df6adeeb637" providerId="ADAL" clId="{4AC791A4-279A-4A64-8899-4FCA4B86AF9C}" dt="2025-05-17T08:28:29.406" v="12" actId="26606"/>
          <ac:cxnSpMkLst>
            <pc:docMk/>
            <pc:sldMk cId="0" sldId="261"/>
            <ac:cxnSpMk id="23" creationId="{D259FEF2-F6A5-442F-BA10-4E39EECD0ABE}"/>
          </ac:cxnSpMkLst>
        </pc:cxnChg>
        <pc:cxnChg chg="add">
          <ac:chgData name="Docente - Carlos Reynaldo Portocarrero Tovar" userId="d08652be-2c4f-4488-ac32-1df6adeeb637" providerId="ADAL" clId="{4AC791A4-279A-4A64-8899-4FCA4B86AF9C}" dt="2025-05-17T08:28:29.466" v="13" actId="26606"/>
          <ac:cxnSpMkLst>
            <pc:docMk/>
            <pc:sldMk cId="0" sldId="261"/>
            <ac:cxnSpMk id="28" creationId="{9EBB0476-5CF0-4F44-8D68-5D42D7AEE43A}"/>
          </ac:cxnSpMkLst>
        </pc:cxnChg>
        <pc:cxnChg chg="add">
          <ac:chgData name="Docente - Carlos Reynaldo Portocarrero Tovar" userId="d08652be-2c4f-4488-ac32-1df6adeeb637" providerId="ADAL" clId="{4AC791A4-279A-4A64-8899-4FCA4B86AF9C}" dt="2025-05-17T08:28:29.466" v="13" actId="26606"/>
          <ac:cxnSpMkLst>
            <pc:docMk/>
            <pc:sldMk cId="0" sldId="261"/>
            <ac:cxnSpMk id="31" creationId="{FE1A49CE-B63D-457A-A180-1C883E1A63D2}"/>
          </ac:cxnSpMkLst>
        </pc:cxnChg>
        <pc:cxnChg chg="del mod">
          <ac:chgData name="Docente - Carlos Reynaldo Portocarrero Tovar" userId="d08652be-2c4f-4488-ac32-1df6adeeb637" providerId="ADAL" clId="{4AC791A4-279A-4A64-8899-4FCA4B86AF9C}" dt="2025-05-17T08:27:26.652" v="4"/>
          <ac:cxnSpMkLst>
            <pc:docMk/>
            <pc:sldMk cId="0" sldId="261"/>
            <ac:cxnSpMk id="34" creationId="{FE1A49CE-B63D-457A-A180-1C883E1A63D2}"/>
          </ac:cxnSpMkLst>
        </pc:cxnChg>
        <pc:cxnChg chg="del mod">
          <ac:chgData name="Docente - Carlos Reynaldo Portocarrero Tovar" userId="d08652be-2c4f-4488-ac32-1df6adeeb637" providerId="ADAL" clId="{4AC791A4-279A-4A64-8899-4FCA4B86AF9C}" dt="2025-05-17T08:27:26.652" v="4"/>
          <ac:cxnSpMkLst>
            <pc:docMk/>
            <pc:sldMk cId="0" sldId="261"/>
            <ac:cxnSpMk id="37" creationId="{9EBB0476-5CF0-4F44-8D68-5D42D7AEE43A}"/>
          </ac:cxnSpMkLst>
        </pc:cxnChg>
      </pc:sldChg>
      <pc:sldMasterChg chg="modSp modSldLayout">
        <pc:chgData name="Docente - Carlos Reynaldo Portocarrero Tovar" userId="d08652be-2c4f-4488-ac32-1df6adeeb637" providerId="ADAL" clId="{4AC791A4-279A-4A64-8899-4FCA4B86AF9C}" dt="2025-05-17T08:27:26.652" v="4"/>
        <pc:sldMasterMkLst>
          <pc:docMk/>
          <pc:sldMasterMk cId="1632040103" sldId="2147483660"/>
        </pc:sldMasterMkLst>
        <pc:spChg chg="mod">
          <ac:chgData name="Docente - Carlos Reynaldo Portocarrero Tovar" userId="d08652be-2c4f-4488-ac32-1df6adeeb637" providerId="ADAL" clId="{4AC791A4-279A-4A64-8899-4FCA4B86AF9C}" dt="2025-05-17T08:27:26.652" v="4"/>
          <ac:spMkLst>
            <pc:docMk/>
            <pc:sldMasterMk cId="1632040103" sldId="2147483660"/>
            <ac:spMk id="2" creationId="{00000000-0000-0000-0000-000000000000}"/>
          </ac:spMkLst>
        </pc:spChg>
        <pc:spChg chg="mod">
          <ac:chgData name="Docente - Carlos Reynaldo Portocarrero Tovar" userId="d08652be-2c4f-4488-ac32-1df6adeeb637" providerId="ADAL" clId="{4AC791A4-279A-4A64-8899-4FCA4B86AF9C}" dt="2025-05-17T08:27:26.652" v="4"/>
          <ac:spMkLst>
            <pc:docMk/>
            <pc:sldMasterMk cId="1632040103" sldId="2147483660"/>
            <ac:spMk id="3" creationId="{00000000-0000-0000-0000-000000000000}"/>
          </ac:spMkLst>
        </pc:spChg>
        <pc:spChg chg="mod">
          <ac:chgData name="Docente - Carlos Reynaldo Portocarrero Tovar" userId="d08652be-2c4f-4488-ac32-1df6adeeb637" providerId="ADAL" clId="{4AC791A4-279A-4A64-8899-4FCA4B86AF9C}" dt="2025-05-17T08:27:26.652" v="4"/>
          <ac:spMkLst>
            <pc:docMk/>
            <pc:sldMasterMk cId="1632040103" sldId="2147483660"/>
            <ac:spMk id="4" creationId="{00000000-0000-0000-0000-000000000000}"/>
          </ac:spMkLst>
        </pc:spChg>
        <pc:spChg chg="mod">
          <ac:chgData name="Docente - Carlos Reynaldo Portocarrero Tovar" userId="d08652be-2c4f-4488-ac32-1df6adeeb637" providerId="ADAL" clId="{4AC791A4-279A-4A64-8899-4FCA4B86AF9C}" dt="2025-05-17T08:27:26.652" v="4"/>
          <ac:spMkLst>
            <pc:docMk/>
            <pc:sldMasterMk cId="1632040103" sldId="2147483660"/>
            <ac:spMk id="5" creationId="{00000000-0000-0000-0000-000000000000}"/>
          </ac:spMkLst>
        </pc:spChg>
        <pc:spChg chg="mod">
          <ac:chgData name="Docente - Carlos Reynaldo Portocarrero Tovar" userId="d08652be-2c4f-4488-ac32-1df6adeeb637" providerId="ADAL" clId="{4AC791A4-279A-4A64-8899-4FCA4B86AF9C}" dt="2025-05-17T08:27:26.652" v="4"/>
          <ac:spMkLst>
            <pc:docMk/>
            <pc:sldMasterMk cId="1632040103" sldId="2147483660"/>
            <ac:spMk id="6" creationId="{00000000-0000-0000-0000-000000000000}"/>
          </ac:spMkLst>
        </pc:spChg>
        <pc:spChg chg="mod">
          <ac:chgData name="Docente - Carlos Reynaldo Portocarrero Tovar" userId="d08652be-2c4f-4488-ac32-1df6adeeb637" providerId="ADAL" clId="{4AC791A4-279A-4A64-8899-4FCA4B86AF9C}" dt="2025-05-17T08:27:26.652" v="4"/>
          <ac:spMkLst>
            <pc:docMk/>
            <pc:sldMasterMk cId="1632040103" sldId="2147483660"/>
            <ac:spMk id="10" creationId="{00000000-0000-0000-0000-000000000000}"/>
          </ac:spMkLst>
        </pc:spChg>
        <pc:picChg chg="mod">
          <ac:chgData name="Docente - Carlos Reynaldo Portocarrero Tovar" userId="d08652be-2c4f-4488-ac32-1df6adeeb637" providerId="ADAL" clId="{4AC791A4-279A-4A64-8899-4FCA4B86AF9C}" dt="2025-05-17T08:27:26.652" v="4"/>
          <ac:picMkLst>
            <pc:docMk/>
            <pc:sldMasterMk cId="1632040103" sldId="2147483660"/>
            <ac:picMk id="12" creationId="{00000000-0000-0000-0000-000000000000}"/>
          </ac:picMkLst>
        </pc:picChg>
        <pc:cxnChg chg="mod">
          <ac:chgData name="Docente - Carlos Reynaldo Portocarrero Tovar" userId="d08652be-2c4f-4488-ac32-1df6adeeb637" providerId="ADAL" clId="{4AC791A4-279A-4A64-8899-4FCA4B86AF9C}" dt="2025-05-17T08:27:26.652" v="4"/>
          <ac:cxnSpMkLst>
            <pc:docMk/>
            <pc:sldMasterMk cId="1632040103" sldId="2147483660"/>
            <ac:cxnSpMk id="13" creationId="{00000000-0000-0000-0000-000000000000}"/>
          </ac:cxnSpMkLst>
        </pc:cxnChg>
        <pc:sldLayoutChg chg="modSp">
          <pc:chgData name="Docente - Carlos Reynaldo Portocarrero Tovar" userId="d08652be-2c4f-4488-ac32-1df6adeeb637" providerId="ADAL" clId="{4AC791A4-279A-4A64-8899-4FCA4B86AF9C}" dt="2025-05-17T08:27:26.652" v="4"/>
          <pc:sldLayoutMkLst>
            <pc:docMk/>
            <pc:sldMasterMk cId="1632040103" sldId="2147483660"/>
            <pc:sldLayoutMk cId="3318130746" sldId="2147483661"/>
          </pc:sldLayoutMkLst>
          <pc:spChg chg="mod">
            <ac:chgData name="Docente - Carlos Reynaldo Portocarrero Tovar" userId="d08652be-2c4f-4488-ac32-1df6adeeb637" providerId="ADAL" clId="{4AC791A4-279A-4A64-8899-4FCA4B86AF9C}" dt="2025-05-17T08:27:26.652" v="4"/>
            <ac:spMkLst>
              <pc:docMk/>
              <pc:sldMasterMk cId="1632040103" sldId="2147483660"/>
              <pc:sldLayoutMk cId="3318130746" sldId="2147483661"/>
              <ac:spMk id="2" creationId="{00000000-0000-0000-0000-000000000000}"/>
            </ac:spMkLst>
          </pc:spChg>
          <pc:spChg chg="mod">
            <ac:chgData name="Docente - Carlos Reynaldo Portocarrero Tovar" userId="d08652be-2c4f-4488-ac32-1df6adeeb637" providerId="ADAL" clId="{4AC791A4-279A-4A64-8899-4FCA4B86AF9C}" dt="2025-05-17T08:27:26.652" v="4"/>
            <ac:spMkLst>
              <pc:docMk/>
              <pc:sldMasterMk cId="1632040103" sldId="2147483660"/>
              <pc:sldLayoutMk cId="3318130746" sldId="2147483661"/>
              <ac:spMk id="3" creationId="{00000000-0000-0000-0000-000000000000}"/>
            </ac:spMkLst>
          </pc:spChg>
          <pc:spChg chg="mod">
            <ac:chgData name="Docente - Carlos Reynaldo Portocarrero Tovar" userId="d08652be-2c4f-4488-ac32-1df6adeeb637" providerId="ADAL" clId="{4AC791A4-279A-4A64-8899-4FCA4B86AF9C}" dt="2025-05-17T08:27:26.652" v="4"/>
            <ac:spMkLst>
              <pc:docMk/>
              <pc:sldMasterMk cId="1632040103" sldId="2147483660"/>
              <pc:sldLayoutMk cId="3318130746" sldId="2147483661"/>
              <ac:spMk id="5" creationId="{00000000-0000-0000-0000-000000000000}"/>
            </ac:spMkLst>
          </pc:spChg>
          <pc:spChg chg="mod">
            <ac:chgData name="Docente - Carlos Reynaldo Portocarrero Tovar" userId="d08652be-2c4f-4488-ac32-1df6adeeb637" providerId="ADAL" clId="{4AC791A4-279A-4A64-8899-4FCA4B86AF9C}" dt="2025-05-17T08:27:26.652" v="4"/>
            <ac:spMkLst>
              <pc:docMk/>
              <pc:sldMasterMk cId="1632040103" sldId="2147483660"/>
              <pc:sldLayoutMk cId="3318130746" sldId="2147483661"/>
              <ac:spMk id="6" creationId="{00000000-0000-0000-0000-000000000000}"/>
            </ac:spMkLst>
          </pc:spChg>
          <pc:cxnChg chg="mod">
            <ac:chgData name="Docente - Carlos Reynaldo Portocarrero Tovar" userId="d08652be-2c4f-4488-ac32-1df6adeeb637" providerId="ADAL" clId="{4AC791A4-279A-4A64-8899-4FCA4B86AF9C}" dt="2025-05-17T08:27:26.652" v="4"/>
            <ac:cxnSpMkLst>
              <pc:docMk/>
              <pc:sldMasterMk cId="1632040103" sldId="2147483660"/>
              <pc:sldLayoutMk cId="3318130746" sldId="2147483661"/>
              <ac:cxnSpMk id="15" creationId="{00000000-0000-0000-0000-000000000000}"/>
            </ac:cxnSpMkLst>
          </pc:cxnChg>
        </pc:sldLayoutChg>
        <pc:sldLayoutChg chg="modSp">
          <pc:chgData name="Docente - Carlos Reynaldo Portocarrero Tovar" userId="d08652be-2c4f-4488-ac32-1df6adeeb637" providerId="ADAL" clId="{4AC791A4-279A-4A64-8899-4FCA4B86AF9C}" dt="2025-05-17T08:27:26.652" v="4"/>
          <pc:sldLayoutMkLst>
            <pc:docMk/>
            <pc:sldMasterMk cId="1632040103" sldId="2147483660"/>
            <pc:sldLayoutMk cId="3511893730" sldId="2147483662"/>
          </pc:sldLayoutMkLst>
          <pc:cxnChg chg="mod">
            <ac:chgData name="Docente - Carlos Reynaldo Portocarrero Tovar" userId="d08652be-2c4f-4488-ac32-1df6adeeb637" providerId="ADAL" clId="{4AC791A4-279A-4A64-8899-4FCA4B86AF9C}" dt="2025-05-17T08:27:26.652" v="4"/>
            <ac:cxnSpMkLst>
              <pc:docMk/>
              <pc:sldMasterMk cId="1632040103" sldId="2147483660"/>
              <pc:sldLayoutMk cId="3511893730" sldId="2147483662"/>
              <ac:cxnSpMk id="33" creationId="{00000000-0000-0000-0000-000000000000}"/>
            </ac:cxnSpMkLst>
          </pc:cxnChg>
        </pc:sldLayoutChg>
        <pc:sldLayoutChg chg="modSp">
          <pc:chgData name="Docente - Carlos Reynaldo Portocarrero Tovar" userId="d08652be-2c4f-4488-ac32-1df6adeeb637" providerId="ADAL" clId="{4AC791A4-279A-4A64-8899-4FCA4B86AF9C}" dt="2025-05-17T08:27:26.652" v="4"/>
          <pc:sldLayoutMkLst>
            <pc:docMk/>
            <pc:sldMasterMk cId="1632040103" sldId="2147483660"/>
            <pc:sldLayoutMk cId="877524661" sldId="2147483663"/>
          </pc:sldLayoutMkLst>
          <pc:spChg chg="mod">
            <ac:chgData name="Docente - Carlos Reynaldo Portocarrero Tovar" userId="d08652be-2c4f-4488-ac32-1df6adeeb637" providerId="ADAL" clId="{4AC791A4-279A-4A64-8899-4FCA4B86AF9C}" dt="2025-05-17T08:27:26.652" v="4"/>
            <ac:spMkLst>
              <pc:docMk/>
              <pc:sldMasterMk cId="1632040103" sldId="2147483660"/>
              <pc:sldLayoutMk cId="877524661" sldId="2147483663"/>
              <ac:spMk id="2" creationId="{00000000-0000-0000-0000-000000000000}"/>
            </ac:spMkLst>
          </pc:spChg>
          <pc:spChg chg="mod">
            <ac:chgData name="Docente - Carlos Reynaldo Portocarrero Tovar" userId="d08652be-2c4f-4488-ac32-1df6adeeb637" providerId="ADAL" clId="{4AC791A4-279A-4A64-8899-4FCA4B86AF9C}" dt="2025-05-17T08:27:26.652" v="4"/>
            <ac:spMkLst>
              <pc:docMk/>
              <pc:sldMasterMk cId="1632040103" sldId="2147483660"/>
              <pc:sldLayoutMk cId="877524661" sldId="2147483663"/>
              <ac:spMk id="3" creationId="{00000000-0000-0000-0000-000000000000}"/>
            </ac:spMkLst>
          </pc:spChg>
          <pc:cxnChg chg="mod">
            <ac:chgData name="Docente - Carlos Reynaldo Portocarrero Tovar" userId="d08652be-2c4f-4488-ac32-1df6adeeb637" providerId="ADAL" clId="{4AC791A4-279A-4A64-8899-4FCA4B86AF9C}" dt="2025-05-17T08:27:26.652" v="4"/>
            <ac:cxnSpMkLst>
              <pc:docMk/>
              <pc:sldMasterMk cId="1632040103" sldId="2147483660"/>
              <pc:sldLayoutMk cId="877524661" sldId="2147483663"/>
              <ac:cxnSpMk id="15" creationId="{00000000-0000-0000-0000-000000000000}"/>
            </ac:cxnSpMkLst>
          </pc:cxnChg>
        </pc:sldLayoutChg>
        <pc:sldLayoutChg chg="modSp">
          <pc:chgData name="Docente - Carlos Reynaldo Portocarrero Tovar" userId="d08652be-2c4f-4488-ac32-1df6adeeb637" providerId="ADAL" clId="{4AC791A4-279A-4A64-8899-4FCA4B86AF9C}" dt="2025-05-17T08:27:26.652" v="4"/>
          <pc:sldLayoutMkLst>
            <pc:docMk/>
            <pc:sldMasterMk cId="1632040103" sldId="2147483660"/>
            <pc:sldLayoutMk cId="2694792150" sldId="2147483664"/>
          </pc:sldLayoutMkLst>
          <pc:spChg chg="mod">
            <ac:chgData name="Docente - Carlos Reynaldo Portocarrero Tovar" userId="d08652be-2c4f-4488-ac32-1df6adeeb637" providerId="ADAL" clId="{4AC791A4-279A-4A64-8899-4FCA4B86AF9C}" dt="2025-05-17T08:27:26.652" v="4"/>
            <ac:spMkLst>
              <pc:docMk/>
              <pc:sldMasterMk cId="1632040103" sldId="2147483660"/>
              <pc:sldLayoutMk cId="2694792150" sldId="2147483664"/>
              <ac:spMk id="2" creationId="{00000000-0000-0000-0000-000000000000}"/>
            </ac:spMkLst>
          </pc:spChg>
          <pc:spChg chg="mod">
            <ac:chgData name="Docente - Carlos Reynaldo Portocarrero Tovar" userId="d08652be-2c4f-4488-ac32-1df6adeeb637" providerId="ADAL" clId="{4AC791A4-279A-4A64-8899-4FCA4B86AF9C}" dt="2025-05-17T08:27:26.652" v="4"/>
            <ac:spMkLst>
              <pc:docMk/>
              <pc:sldMasterMk cId="1632040103" sldId="2147483660"/>
              <pc:sldLayoutMk cId="2694792150" sldId="2147483664"/>
              <ac:spMk id="3" creationId="{00000000-0000-0000-0000-000000000000}"/>
            </ac:spMkLst>
          </pc:spChg>
          <pc:spChg chg="mod">
            <ac:chgData name="Docente - Carlos Reynaldo Portocarrero Tovar" userId="d08652be-2c4f-4488-ac32-1df6adeeb637" providerId="ADAL" clId="{4AC791A4-279A-4A64-8899-4FCA4B86AF9C}" dt="2025-05-17T08:27:26.652" v="4"/>
            <ac:spMkLst>
              <pc:docMk/>
              <pc:sldMasterMk cId="1632040103" sldId="2147483660"/>
              <pc:sldLayoutMk cId="2694792150" sldId="2147483664"/>
              <ac:spMk id="4" creationId="{00000000-0000-0000-0000-000000000000}"/>
            </ac:spMkLst>
          </pc:spChg>
          <pc:cxnChg chg="mod">
            <ac:chgData name="Docente - Carlos Reynaldo Portocarrero Tovar" userId="d08652be-2c4f-4488-ac32-1df6adeeb637" providerId="ADAL" clId="{4AC791A4-279A-4A64-8899-4FCA4B86AF9C}" dt="2025-05-17T08:27:26.652" v="4"/>
            <ac:cxnSpMkLst>
              <pc:docMk/>
              <pc:sldMasterMk cId="1632040103" sldId="2147483660"/>
              <pc:sldLayoutMk cId="2694792150" sldId="2147483664"/>
              <ac:cxnSpMk id="33" creationId="{00000000-0000-0000-0000-000000000000}"/>
            </ac:cxnSpMkLst>
          </pc:cxnChg>
        </pc:sldLayoutChg>
        <pc:sldLayoutChg chg="modSp">
          <pc:chgData name="Docente - Carlos Reynaldo Portocarrero Tovar" userId="d08652be-2c4f-4488-ac32-1df6adeeb637" providerId="ADAL" clId="{4AC791A4-279A-4A64-8899-4FCA4B86AF9C}" dt="2025-05-17T08:27:26.652" v="4"/>
          <pc:sldLayoutMkLst>
            <pc:docMk/>
            <pc:sldMasterMk cId="1632040103" sldId="2147483660"/>
            <pc:sldLayoutMk cId="765420994" sldId="2147483665"/>
          </pc:sldLayoutMkLst>
          <pc:spChg chg="mod">
            <ac:chgData name="Docente - Carlos Reynaldo Portocarrero Tovar" userId="d08652be-2c4f-4488-ac32-1df6adeeb637" providerId="ADAL" clId="{4AC791A4-279A-4A64-8899-4FCA4B86AF9C}" dt="2025-05-17T08:27:26.652" v="4"/>
            <ac:spMkLst>
              <pc:docMk/>
              <pc:sldMasterMk cId="1632040103" sldId="2147483660"/>
              <pc:sldLayoutMk cId="765420994" sldId="2147483665"/>
              <ac:spMk id="2" creationId="{00000000-0000-0000-0000-000000000000}"/>
            </ac:spMkLst>
          </pc:spChg>
          <pc:spChg chg="mod">
            <ac:chgData name="Docente - Carlos Reynaldo Portocarrero Tovar" userId="d08652be-2c4f-4488-ac32-1df6adeeb637" providerId="ADAL" clId="{4AC791A4-279A-4A64-8899-4FCA4B86AF9C}" dt="2025-05-17T08:27:26.652" v="4"/>
            <ac:spMkLst>
              <pc:docMk/>
              <pc:sldMasterMk cId="1632040103" sldId="2147483660"/>
              <pc:sldLayoutMk cId="765420994" sldId="2147483665"/>
              <ac:spMk id="3" creationId="{00000000-0000-0000-0000-000000000000}"/>
            </ac:spMkLst>
          </pc:spChg>
          <pc:spChg chg="mod">
            <ac:chgData name="Docente - Carlos Reynaldo Portocarrero Tovar" userId="d08652be-2c4f-4488-ac32-1df6adeeb637" providerId="ADAL" clId="{4AC791A4-279A-4A64-8899-4FCA4B86AF9C}" dt="2025-05-17T08:27:26.652" v="4"/>
            <ac:spMkLst>
              <pc:docMk/>
              <pc:sldMasterMk cId="1632040103" sldId="2147483660"/>
              <pc:sldLayoutMk cId="765420994" sldId="2147483665"/>
              <ac:spMk id="4" creationId="{00000000-0000-0000-0000-000000000000}"/>
            </ac:spMkLst>
          </pc:spChg>
          <pc:spChg chg="mod">
            <ac:chgData name="Docente - Carlos Reynaldo Portocarrero Tovar" userId="d08652be-2c4f-4488-ac32-1df6adeeb637" providerId="ADAL" clId="{4AC791A4-279A-4A64-8899-4FCA4B86AF9C}" dt="2025-05-17T08:27:26.652" v="4"/>
            <ac:spMkLst>
              <pc:docMk/>
              <pc:sldMasterMk cId="1632040103" sldId="2147483660"/>
              <pc:sldLayoutMk cId="765420994" sldId="2147483665"/>
              <ac:spMk id="5" creationId="{00000000-0000-0000-0000-000000000000}"/>
            </ac:spMkLst>
          </pc:spChg>
          <pc:spChg chg="mod">
            <ac:chgData name="Docente - Carlos Reynaldo Portocarrero Tovar" userId="d08652be-2c4f-4488-ac32-1df6adeeb637" providerId="ADAL" clId="{4AC791A4-279A-4A64-8899-4FCA4B86AF9C}" dt="2025-05-17T08:27:26.652" v="4"/>
            <ac:spMkLst>
              <pc:docMk/>
              <pc:sldMasterMk cId="1632040103" sldId="2147483660"/>
              <pc:sldLayoutMk cId="765420994" sldId="2147483665"/>
              <ac:spMk id="6" creationId="{00000000-0000-0000-0000-000000000000}"/>
            </ac:spMkLst>
          </pc:spChg>
          <pc:cxnChg chg="mod">
            <ac:chgData name="Docente - Carlos Reynaldo Portocarrero Tovar" userId="d08652be-2c4f-4488-ac32-1df6adeeb637" providerId="ADAL" clId="{4AC791A4-279A-4A64-8899-4FCA4B86AF9C}" dt="2025-05-17T08:27:26.652" v="4"/>
            <ac:cxnSpMkLst>
              <pc:docMk/>
              <pc:sldMasterMk cId="1632040103" sldId="2147483660"/>
              <pc:sldLayoutMk cId="765420994" sldId="2147483665"/>
              <ac:cxnSpMk id="36" creationId="{00000000-0000-0000-0000-000000000000}"/>
            </ac:cxnSpMkLst>
          </pc:cxnChg>
        </pc:sldLayoutChg>
        <pc:sldLayoutChg chg="modSp">
          <pc:chgData name="Docente - Carlos Reynaldo Portocarrero Tovar" userId="d08652be-2c4f-4488-ac32-1df6adeeb637" providerId="ADAL" clId="{4AC791A4-279A-4A64-8899-4FCA4B86AF9C}" dt="2025-05-17T08:27:26.652" v="4"/>
          <pc:sldLayoutMkLst>
            <pc:docMk/>
            <pc:sldMasterMk cId="1632040103" sldId="2147483660"/>
            <pc:sldLayoutMk cId="1445309842" sldId="2147483666"/>
          </pc:sldLayoutMkLst>
          <pc:cxnChg chg="mod">
            <ac:chgData name="Docente - Carlos Reynaldo Portocarrero Tovar" userId="d08652be-2c4f-4488-ac32-1df6adeeb637" providerId="ADAL" clId="{4AC791A4-279A-4A64-8899-4FCA4B86AF9C}" dt="2025-05-17T08:27:26.652" v="4"/>
            <ac:cxnSpMkLst>
              <pc:docMk/>
              <pc:sldMasterMk cId="1632040103" sldId="2147483660"/>
              <pc:sldLayoutMk cId="1445309842" sldId="2147483666"/>
              <ac:cxnSpMk id="32" creationId="{00000000-0000-0000-0000-000000000000}"/>
            </ac:cxnSpMkLst>
          </pc:cxnChg>
        </pc:sldLayoutChg>
        <pc:sldLayoutChg chg="modSp">
          <pc:chgData name="Docente - Carlos Reynaldo Portocarrero Tovar" userId="d08652be-2c4f-4488-ac32-1df6adeeb637" providerId="ADAL" clId="{4AC791A4-279A-4A64-8899-4FCA4B86AF9C}" dt="2025-05-17T08:27:26.652" v="4"/>
          <pc:sldLayoutMkLst>
            <pc:docMk/>
            <pc:sldMasterMk cId="1632040103" sldId="2147483660"/>
            <pc:sldLayoutMk cId="3573493697" sldId="2147483668"/>
          </pc:sldLayoutMkLst>
          <pc:spChg chg="mod">
            <ac:chgData name="Docente - Carlos Reynaldo Portocarrero Tovar" userId="d08652be-2c4f-4488-ac32-1df6adeeb637" providerId="ADAL" clId="{4AC791A4-279A-4A64-8899-4FCA4B86AF9C}" dt="2025-05-17T08:27:26.652" v="4"/>
            <ac:spMkLst>
              <pc:docMk/>
              <pc:sldMasterMk cId="1632040103" sldId="2147483660"/>
              <pc:sldLayoutMk cId="3573493697" sldId="2147483668"/>
              <ac:spMk id="2" creationId="{00000000-0000-0000-0000-000000000000}"/>
            </ac:spMkLst>
          </pc:spChg>
          <pc:spChg chg="mod">
            <ac:chgData name="Docente - Carlos Reynaldo Portocarrero Tovar" userId="d08652be-2c4f-4488-ac32-1df6adeeb637" providerId="ADAL" clId="{4AC791A4-279A-4A64-8899-4FCA4B86AF9C}" dt="2025-05-17T08:27:26.652" v="4"/>
            <ac:spMkLst>
              <pc:docMk/>
              <pc:sldMasterMk cId="1632040103" sldId="2147483660"/>
              <pc:sldLayoutMk cId="3573493697" sldId="2147483668"/>
              <ac:spMk id="3" creationId="{00000000-0000-0000-0000-000000000000}"/>
            </ac:spMkLst>
          </pc:spChg>
          <pc:spChg chg="mod">
            <ac:chgData name="Docente - Carlos Reynaldo Portocarrero Tovar" userId="d08652be-2c4f-4488-ac32-1df6adeeb637" providerId="ADAL" clId="{4AC791A4-279A-4A64-8899-4FCA4B86AF9C}" dt="2025-05-17T08:27:26.652" v="4"/>
            <ac:spMkLst>
              <pc:docMk/>
              <pc:sldMasterMk cId="1632040103" sldId="2147483660"/>
              <pc:sldLayoutMk cId="3573493697" sldId="2147483668"/>
              <ac:spMk id="4" creationId="{00000000-0000-0000-0000-000000000000}"/>
            </ac:spMkLst>
          </pc:spChg>
          <pc:cxnChg chg="mod">
            <ac:chgData name="Docente - Carlos Reynaldo Portocarrero Tovar" userId="d08652be-2c4f-4488-ac32-1df6adeeb637" providerId="ADAL" clId="{4AC791A4-279A-4A64-8899-4FCA4B86AF9C}" dt="2025-05-17T08:27:26.652" v="4"/>
            <ac:cxnSpMkLst>
              <pc:docMk/>
              <pc:sldMasterMk cId="1632040103" sldId="2147483660"/>
              <pc:sldLayoutMk cId="3573493697" sldId="2147483668"/>
              <ac:cxnSpMk id="17" creationId="{00000000-0000-0000-0000-000000000000}"/>
            </ac:cxnSpMkLst>
          </pc:cxnChg>
        </pc:sldLayoutChg>
        <pc:sldLayoutChg chg="modSp">
          <pc:chgData name="Docente - Carlos Reynaldo Portocarrero Tovar" userId="d08652be-2c4f-4488-ac32-1df6adeeb637" providerId="ADAL" clId="{4AC791A4-279A-4A64-8899-4FCA4B86AF9C}" dt="2025-05-17T08:27:26.652" v="4"/>
          <pc:sldLayoutMkLst>
            <pc:docMk/>
            <pc:sldMasterMk cId="1632040103" sldId="2147483660"/>
            <pc:sldLayoutMk cId="3089675427" sldId="2147483669"/>
          </pc:sldLayoutMkLst>
          <pc:spChg chg="mod">
            <ac:chgData name="Docente - Carlos Reynaldo Portocarrero Tovar" userId="d08652be-2c4f-4488-ac32-1df6adeeb637" providerId="ADAL" clId="{4AC791A4-279A-4A64-8899-4FCA4B86AF9C}" dt="2025-05-17T08:27:26.652" v="4"/>
            <ac:spMkLst>
              <pc:docMk/>
              <pc:sldMasterMk cId="1632040103" sldId="2147483660"/>
              <pc:sldLayoutMk cId="3089675427" sldId="2147483669"/>
              <ac:spMk id="2" creationId="{00000000-0000-0000-0000-000000000000}"/>
            </ac:spMkLst>
          </pc:spChg>
          <pc:spChg chg="mod">
            <ac:chgData name="Docente - Carlos Reynaldo Portocarrero Tovar" userId="d08652be-2c4f-4488-ac32-1df6adeeb637" providerId="ADAL" clId="{4AC791A4-279A-4A64-8899-4FCA4B86AF9C}" dt="2025-05-17T08:27:26.652" v="4"/>
            <ac:spMkLst>
              <pc:docMk/>
              <pc:sldMasterMk cId="1632040103" sldId="2147483660"/>
              <pc:sldLayoutMk cId="3089675427" sldId="2147483669"/>
              <ac:spMk id="3" creationId="{00000000-0000-0000-0000-000000000000}"/>
            </ac:spMkLst>
          </pc:spChg>
          <pc:spChg chg="mod">
            <ac:chgData name="Docente - Carlos Reynaldo Portocarrero Tovar" userId="d08652be-2c4f-4488-ac32-1df6adeeb637" providerId="ADAL" clId="{4AC791A4-279A-4A64-8899-4FCA4B86AF9C}" dt="2025-05-17T08:27:26.652" v="4"/>
            <ac:spMkLst>
              <pc:docMk/>
              <pc:sldMasterMk cId="1632040103" sldId="2147483660"/>
              <pc:sldLayoutMk cId="3089675427" sldId="2147483669"/>
              <ac:spMk id="4" creationId="{00000000-0000-0000-0000-000000000000}"/>
            </ac:spMkLst>
          </pc:spChg>
          <pc:spChg chg="mod">
            <ac:chgData name="Docente - Carlos Reynaldo Portocarrero Tovar" userId="d08652be-2c4f-4488-ac32-1df6adeeb637" providerId="ADAL" clId="{4AC791A4-279A-4A64-8899-4FCA4B86AF9C}" dt="2025-05-17T08:27:26.652" v="4"/>
            <ac:spMkLst>
              <pc:docMk/>
              <pc:sldMasterMk cId="1632040103" sldId="2147483660"/>
              <pc:sldLayoutMk cId="3089675427" sldId="2147483669"/>
              <ac:spMk id="5" creationId="{00000000-0000-0000-0000-000000000000}"/>
            </ac:spMkLst>
          </pc:spChg>
          <pc:spChg chg="mod">
            <ac:chgData name="Docente - Carlos Reynaldo Portocarrero Tovar" userId="d08652be-2c4f-4488-ac32-1df6adeeb637" providerId="ADAL" clId="{4AC791A4-279A-4A64-8899-4FCA4B86AF9C}" dt="2025-05-17T08:27:26.652" v="4"/>
            <ac:spMkLst>
              <pc:docMk/>
              <pc:sldMasterMk cId="1632040103" sldId="2147483660"/>
              <pc:sldLayoutMk cId="3089675427" sldId="2147483669"/>
              <ac:spMk id="6" creationId="{00000000-0000-0000-0000-000000000000}"/>
            </ac:spMkLst>
          </pc:spChg>
          <pc:spChg chg="mod">
            <ac:chgData name="Docente - Carlos Reynaldo Portocarrero Tovar" userId="d08652be-2c4f-4488-ac32-1df6adeeb637" providerId="ADAL" clId="{4AC791A4-279A-4A64-8899-4FCA4B86AF9C}" dt="2025-05-17T08:27:26.652" v="4"/>
            <ac:spMkLst>
              <pc:docMk/>
              <pc:sldMasterMk cId="1632040103" sldId="2147483660"/>
              <pc:sldLayoutMk cId="3089675427" sldId="2147483669"/>
              <ac:spMk id="14" creationId="{00000000-0000-0000-0000-000000000000}"/>
            </ac:spMkLst>
          </pc:spChg>
          <pc:spChg chg="mod">
            <ac:chgData name="Docente - Carlos Reynaldo Portocarrero Tovar" userId="d08652be-2c4f-4488-ac32-1df6adeeb637" providerId="ADAL" clId="{4AC791A4-279A-4A64-8899-4FCA4B86AF9C}" dt="2025-05-17T08:27:26.652" v="4"/>
            <ac:spMkLst>
              <pc:docMk/>
              <pc:sldMasterMk cId="1632040103" sldId="2147483660"/>
              <pc:sldLayoutMk cId="3089675427" sldId="2147483669"/>
              <ac:spMk id="15" creationId="{00000000-0000-0000-0000-000000000000}"/>
            </ac:spMkLst>
          </pc:spChg>
          <pc:grpChg chg="mod">
            <ac:chgData name="Docente - Carlos Reynaldo Portocarrero Tovar" userId="d08652be-2c4f-4488-ac32-1df6adeeb637" providerId="ADAL" clId="{4AC791A4-279A-4A64-8899-4FCA4B86AF9C}" dt="2025-05-17T08:27:26.652" v="4"/>
            <ac:grpSpMkLst>
              <pc:docMk/>
              <pc:sldMasterMk cId="1632040103" sldId="2147483660"/>
              <pc:sldLayoutMk cId="3089675427" sldId="2147483669"/>
              <ac:grpSpMk id="13" creationId="{00000000-0000-0000-0000-000000000000}"/>
            </ac:grpSpMkLst>
          </pc:grpChg>
          <pc:cxnChg chg="mod">
            <ac:chgData name="Docente - Carlos Reynaldo Portocarrero Tovar" userId="d08652be-2c4f-4488-ac32-1df6adeeb637" providerId="ADAL" clId="{4AC791A4-279A-4A64-8899-4FCA4B86AF9C}" dt="2025-05-17T08:27:26.652" v="4"/>
            <ac:cxnSpMkLst>
              <pc:docMk/>
              <pc:sldMasterMk cId="1632040103" sldId="2147483660"/>
              <pc:sldLayoutMk cId="3089675427" sldId="2147483669"/>
              <ac:cxnSpMk id="31" creationId="{00000000-0000-0000-0000-000000000000}"/>
            </ac:cxnSpMkLst>
          </pc:cxnChg>
        </pc:sldLayoutChg>
        <pc:sldLayoutChg chg="modSp">
          <pc:chgData name="Docente - Carlos Reynaldo Portocarrero Tovar" userId="d08652be-2c4f-4488-ac32-1df6adeeb637" providerId="ADAL" clId="{4AC791A4-279A-4A64-8899-4FCA4B86AF9C}" dt="2025-05-17T08:27:26.652" v="4"/>
          <pc:sldLayoutMkLst>
            <pc:docMk/>
            <pc:sldMasterMk cId="1632040103" sldId="2147483660"/>
            <pc:sldLayoutMk cId="1587354478" sldId="2147483670"/>
          </pc:sldLayoutMkLst>
          <pc:cxnChg chg="mod">
            <ac:chgData name="Docente - Carlos Reynaldo Portocarrero Tovar" userId="d08652be-2c4f-4488-ac32-1df6adeeb637" providerId="ADAL" clId="{4AC791A4-279A-4A64-8899-4FCA4B86AF9C}" dt="2025-05-17T08:27:26.652" v="4"/>
            <ac:cxnSpMkLst>
              <pc:docMk/>
              <pc:sldMasterMk cId="1632040103" sldId="2147483660"/>
              <pc:sldLayoutMk cId="1587354478" sldId="2147483670"/>
              <ac:cxnSpMk id="33" creationId="{00000000-0000-0000-0000-000000000000}"/>
            </ac:cxnSpMkLst>
          </pc:cxnChg>
        </pc:sldLayoutChg>
        <pc:sldLayoutChg chg="modSp">
          <pc:chgData name="Docente - Carlos Reynaldo Portocarrero Tovar" userId="d08652be-2c4f-4488-ac32-1df6adeeb637" providerId="ADAL" clId="{4AC791A4-279A-4A64-8899-4FCA4B86AF9C}" dt="2025-05-17T08:27:26.652" v="4"/>
          <pc:sldLayoutMkLst>
            <pc:docMk/>
            <pc:sldMasterMk cId="1632040103" sldId="2147483660"/>
            <pc:sldLayoutMk cId="1791154221" sldId="2147483671"/>
          </pc:sldLayoutMkLst>
          <pc:spChg chg="mod">
            <ac:chgData name="Docente - Carlos Reynaldo Portocarrero Tovar" userId="d08652be-2c4f-4488-ac32-1df6adeeb637" providerId="ADAL" clId="{4AC791A4-279A-4A64-8899-4FCA4B86AF9C}" dt="2025-05-17T08:27:26.652" v="4"/>
            <ac:spMkLst>
              <pc:docMk/>
              <pc:sldMasterMk cId="1632040103" sldId="2147483660"/>
              <pc:sldLayoutMk cId="1791154221" sldId="2147483671"/>
              <ac:spMk id="2" creationId="{00000000-0000-0000-0000-000000000000}"/>
            </ac:spMkLst>
          </pc:spChg>
          <pc:spChg chg="mod">
            <ac:chgData name="Docente - Carlos Reynaldo Portocarrero Tovar" userId="d08652be-2c4f-4488-ac32-1df6adeeb637" providerId="ADAL" clId="{4AC791A4-279A-4A64-8899-4FCA4B86AF9C}" dt="2025-05-17T08:27:26.652" v="4"/>
            <ac:spMkLst>
              <pc:docMk/>
              <pc:sldMasterMk cId="1632040103" sldId="2147483660"/>
              <pc:sldLayoutMk cId="1791154221" sldId="2147483671"/>
              <ac:spMk id="3" creationId="{00000000-0000-0000-0000-000000000000}"/>
            </ac:spMkLst>
          </pc:spChg>
          <pc:cxnChg chg="mod">
            <ac:chgData name="Docente - Carlos Reynaldo Portocarrero Tovar" userId="d08652be-2c4f-4488-ac32-1df6adeeb637" providerId="ADAL" clId="{4AC791A4-279A-4A64-8899-4FCA4B86AF9C}" dt="2025-05-17T08:27:26.652" v="4"/>
            <ac:cxnSpMkLst>
              <pc:docMk/>
              <pc:sldMasterMk cId="1632040103" sldId="2147483660"/>
              <pc:sldLayoutMk cId="1791154221" sldId="2147483671"/>
              <ac:cxnSpMk id="15" creationId="{00000000-0000-0000-0000-000000000000}"/>
            </ac:cxnSpMkLst>
          </pc:cxnChg>
        </pc:sldLayoutChg>
      </pc:sldMaster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10" Type="http://schemas.openxmlformats.org/officeDocument/2006/relationships/image" Target="../media/image19.svg"/><Relationship Id="rId4" Type="http://schemas.openxmlformats.org/officeDocument/2006/relationships/image" Target="../media/image13.svg"/><Relationship Id="rId9" Type="http://schemas.openxmlformats.org/officeDocument/2006/relationships/image" Target="../media/image18.pn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10" Type="http://schemas.openxmlformats.org/officeDocument/2006/relationships/image" Target="../media/image29.svg"/><Relationship Id="rId4" Type="http://schemas.openxmlformats.org/officeDocument/2006/relationships/image" Target="../media/image23.svg"/><Relationship Id="rId9" Type="http://schemas.openxmlformats.org/officeDocument/2006/relationships/image" Target="../media/image28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10" Type="http://schemas.openxmlformats.org/officeDocument/2006/relationships/image" Target="../media/image19.svg"/><Relationship Id="rId4" Type="http://schemas.openxmlformats.org/officeDocument/2006/relationships/image" Target="../media/image13.svg"/><Relationship Id="rId9" Type="http://schemas.openxmlformats.org/officeDocument/2006/relationships/image" Target="../media/image18.pn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10" Type="http://schemas.openxmlformats.org/officeDocument/2006/relationships/image" Target="../media/image29.svg"/><Relationship Id="rId4" Type="http://schemas.openxmlformats.org/officeDocument/2006/relationships/image" Target="../media/image23.svg"/><Relationship Id="rId9" Type="http://schemas.openxmlformats.org/officeDocument/2006/relationships/image" Target="../media/image2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D8D7938-A4C9-4672-9100-3C79111DC7C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B27F68BB-8A77-4F26-BC7C-7D3DA77F27A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Caso real: Implementación de CMMI-SEC en una empresa de servicios financieros.</a:t>
          </a:r>
        </a:p>
      </dgm:t>
    </dgm:pt>
    <dgm:pt modelId="{AD1D2AF5-3D29-4AF8-AF78-E42E14C47651}" type="parTrans" cxnId="{499C1DCD-042B-4DA1-AB99-5566CE6A9878}">
      <dgm:prSet/>
      <dgm:spPr/>
      <dgm:t>
        <a:bodyPr/>
        <a:lstStyle/>
        <a:p>
          <a:endParaRPr lang="en-US"/>
        </a:p>
      </dgm:t>
    </dgm:pt>
    <dgm:pt modelId="{033F4666-70AB-41C0-99B4-27928A90EA02}" type="sibTrans" cxnId="{499C1DCD-042B-4DA1-AB99-5566CE6A9878}">
      <dgm:prSet/>
      <dgm:spPr/>
      <dgm:t>
        <a:bodyPr/>
        <a:lstStyle/>
        <a:p>
          <a:endParaRPr lang="en-US"/>
        </a:p>
      </dgm:t>
    </dgm:pt>
    <dgm:pt modelId="{3FC7077B-43BB-4ECB-AD51-D78C2047727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Objetivo: Mejorar la seguridad de la información tras varios incidentes de fuga de datos.</a:t>
          </a:r>
        </a:p>
      </dgm:t>
    </dgm:pt>
    <dgm:pt modelId="{FDEC62C6-46C6-4070-93D1-D13B31C47994}" type="parTrans" cxnId="{BE5DC753-9A2B-4991-8DC2-697AA9078FD8}">
      <dgm:prSet/>
      <dgm:spPr/>
      <dgm:t>
        <a:bodyPr/>
        <a:lstStyle/>
        <a:p>
          <a:endParaRPr lang="en-US"/>
        </a:p>
      </dgm:t>
    </dgm:pt>
    <dgm:pt modelId="{3F4A3AB6-57E1-4B5B-AFF5-03EF7F7DA88D}" type="sibTrans" cxnId="{BE5DC753-9A2B-4991-8DC2-697AA9078FD8}">
      <dgm:prSet/>
      <dgm:spPr/>
      <dgm:t>
        <a:bodyPr/>
        <a:lstStyle/>
        <a:p>
          <a:endParaRPr lang="en-US"/>
        </a:p>
      </dgm:t>
    </dgm:pt>
    <dgm:pt modelId="{754AED3A-3646-46E1-8500-51FF7FCFB96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Duración del proyecto: 12 meses.</a:t>
          </a:r>
        </a:p>
      </dgm:t>
    </dgm:pt>
    <dgm:pt modelId="{B150D2C4-C910-41E4-A09D-DD7D177E3EE9}" type="parTrans" cxnId="{C12068A1-7E1E-4D08-9515-E59EE255AB3D}">
      <dgm:prSet/>
      <dgm:spPr/>
      <dgm:t>
        <a:bodyPr/>
        <a:lstStyle/>
        <a:p>
          <a:endParaRPr lang="en-US"/>
        </a:p>
      </dgm:t>
    </dgm:pt>
    <dgm:pt modelId="{AC5E4D95-B57B-4B6C-8BE5-183B3F6ED48E}" type="sibTrans" cxnId="{C12068A1-7E1E-4D08-9515-E59EE255AB3D}">
      <dgm:prSet/>
      <dgm:spPr/>
      <dgm:t>
        <a:bodyPr/>
        <a:lstStyle/>
        <a:p>
          <a:endParaRPr lang="en-US"/>
        </a:p>
      </dgm:t>
    </dgm:pt>
    <dgm:pt modelId="{10A6F72B-9635-414F-B91F-FE03928970A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Equipo: Comité de Seguridad, TI, Gestión de Riesgos y Consultores externos.</a:t>
          </a:r>
        </a:p>
      </dgm:t>
    </dgm:pt>
    <dgm:pt modelId="{C8F484EF-D676-4645-A370-0BF585B6EBEF}" type="parTrans" cxnId="{3782C418-1DD3-4F99-BEA7-5131A8DDE3C1}">
      <dgm:prSet/>
      <dgm:spPr/>
      <dgm:t>
        <a:bodyPr/>
        <a:lstStyle/>
        <a:p>
          <a:endParaRPr lang="en-US"/>
        </a:p>
      </dgm:t>
    </dgm:pt>
    <dgm:pt modelId="{109737C8-3948-4CE8-8FEF-0523E7F11CC4}" type="sibTrans" cxnId="{3782C418-1DD3-4F99-BEA7-5131A8DDE3C1}">
      <dgm:prSet/>
      <dgm:spPr/>
      <dgm:t>
        <a:bodyPr/>
        <a:lstStyle/>
        <a:p>
          <a:endParaRPr lang="en-US"/>
        </a:p>
      </dgm:t>
    </dgm:pt>
    <dgm:pt modelId="{97066964-7D16-4B8D-84E9-A874EFA005E4}" type="pres">
      <dgm:prSet presAssocID="{1D8D7938-A4C9-4672-9100-3C79111DC7C7}" presName="root" presStyleCnt="0">
        <dgm:presLayoutVars>
          <dgm:dir/>
          <dgm:resizeHandles val="exact"/>
        </dgm:presLayoutVars>
      </dgm:prSet>
      <dgm:spPr/>
    </dgm:pt>
    <dgm:pt modelId="{4391217A-C0AE-4497-AB95-B1CF5912D57D}" type="pres">
      <dgm:prSet presAssocID="{B27F68BB-8A77-4F26-BC7C-7D3DA77F27A7}" presName="compNode" presStyleCnt="0"/>
      <dgm:spPr/>
    </dgm:pt>
    <dgm:pt modelId="{784044DE-4667-4847-936D-5B5B3C24A2BE}" type="pres">
      <dgm:prSet presAssocID="{B27F68BB-8A77-4F26-BC7C-7D3DA77F27A7}" presName="bgRect" presStyleLbl="bgShp" presStyleIdx="0" presStyleCnt="4"/>
      <dgm:spPr/>
    </dgm:pt>
    <dgm:pt modelId="{D98DA398-D5B0-4DDC-B755-F84BA4629F10}" type="pres">
      <dgm:prSet presAssocID="{B27F68BB-8A77-4F26-BC7C-7D3DA77F27A7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Juez"/>
        </a:ext>
      </dgm:extLst>
    </dgm:pt>
    <dgm:pt modelId="{1752A634-D2BE-4133-925C-9F45743E45F5}" type="pres">
      <dgm:prSet presAssocID="{B27F68BB-8A77-4F26-BC7C-7D3DA77F27A7}" presName="spaceRect" presStyleCnt="0"/>
      <dgm:spPr/>
    </dgm:pt>
    <dgm:pt modelId="{C4222BB8-5FC9-4A56-BF08-1027A4199922}" type="pres">
      <dgm:prSet presAssocID="{B27F68BB-8A77-4F26-BC7C-7D3DA77F27A7}" presName="parTx" presStyleLbl="revTx" presStyleIdx="0" presStyleCnt="4">
        <dgm:presLayoutVars>
          <dgm:chMax val="0"/>
          <dgm:chPref val="0"/>
        </dgm:presLayoutVars>
      </dgm:prSet>
      <dgm:spPr/>
    </dgm:pt>
    <dgm:pt modelId="{CE50F9E1-3810-4A34-8F95-A42CC124E200}" type="pres">
      <dgm:prSet presAssocID="{033F4666-70AB-41C0-99B4-27928A90EA02}" presName="sibTrans" presStyleCnt="0"/>
      <dgm:spPr/>
    </dgm:pt>
    <dgm:pt modelId="{1A29D283-E7C5-4853-AF60-E0646FE443ED}" type="pres">
      <dgm:prSet presAssocID="{3FC7077B-43BB-4ECB-AD51-D78C20477270}" presName="compNode" presStyleCnt="0"/>
      <dgm:spPr/>
    </dgm:pt>
    <dgm:pt modelId="{9DF6E878-D1AA-47B4-A987-A594804B6E13}" type="pres">
      <dgm:prSet presAssocID="{3FC7077B-43BB-4ECB-AD51-D78C20477270}" presName="bgRect" presStyleLbl="bgShp" presStyleIdx="1" presStyleCnt="4"/>
      <dgm:spPr/>
    </dgm:pt>
    <dgm:pt modelId="{5A273DB7-5D16-432F-9DA8-751F505222AB}" type="pres">
      <dgm:prSet presAssocID="{3FC7077B-43BB-4ECB-AD51-D78C2047727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ana"/>
        </a:ext>
      </dgm:extLst>
    </dgm:pt>
    <dgm:pt modelId="{1DA8C54B-1B40-4B8B-88AD-044B87853985}" type="pres">
      <dgm:prSet presAssocID="{3FC7077B-43BB-4ECB-AD51-D78C20477270}" presName="spaceRect" presStyleCnt="0"/>
      <dgm:spPr/>
    </dgm:pt>
    <dgm:pt modelId="{71DAB92F-646B-4996-BEC5-61B0DC8E9A95}" type="pres">
      <dgm:prSet presAssocID="{3FC7077B-43BB-4ECB-AD51-D78C20477270}" presName="parTx" presStyleLbl="revTx" presStyleIdx="1" presStyleCnt="4">
        <dgm:presLayoutVars>
          <dgm:chMax val="0"/>
          <dgm:chPref val="0"/>
        </dgm:presLayoutVars>
      </dgm:prSet>
      <dgm:spPr/>
    </dgm:pt>
    <dgm:pt modelId="{FA65C50C-6176-4999-97B4-B3B3E61B90FD}" type="pres">
      <dgm:prSet presAssocID="{3F4A3AB6-57E1-4B5B-AFF5-03EF7F7DA88D}" presName="sibTrans" presStyleCnt="0"/>
      <dgm:spPr/>
    </dgm:pt>
    <dgm:pt modelId="{CC87E616-D0D6-4B41-93BB-06E7F8D26297}" type="pres">
      <dgm:prSet presAssocID="{754AED3A-3646-46E1-8500-51FF7FCFB961}" presName="compNode" presStyleCnt="0"/>
      <dgm:spPr/>
    </dgm:pt>
    <dgm:pt modelId="{7C0A2CDF-52BA-4B9F-AAB7-11D957118B66}" type="pres">
      <dgm:prSet presAssocID="{754AED3A-3646-46E1-8500-51FF7FCFB961}" presName="bgRect" presStyleLbl="bgShp" presStyleIdx="2" presStyleCnt="4"/>
      <dgm:spPr/>
    </dgm:pt>
    <dgm:pt modelId="{6DD8ADF5-423E-46C3-904E-F3FDAC4A1F71}" type="pres">
      <dgm:prSet presAssocID="{754AED3A-3646-46E1-8500-51FF7FCFB96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loj de arena terminado"/>
        </a:ext>
      </dgm:extLst>
    </dgm:pt>
    <dgm:pt modelId="{4598C6A0-2720-4421-A810-C47EC5AF5601}" type="pres">
      <dgm:prSet presAssocID="{754AED3A-3646-46E1-8500-51FF7FCFB961}" presName="spaceRect" presStyleCnt="0"/>
      <dgm:spPr/>
    </dgm:pt>
    <dgm:pt modelId="{AC59CE0F-5F29-4277-97C0-04BAD1FA35A3}" type="pres">
      <dgm:prSet presAssocID="{754AED3A-3646-46E1-8500-51FF7FCFB961}" presName="parTx" presStyleLbl="revTx" presStyleIdx="2" presStyleCnt="4">
        <dgm:presLayoutVars>
          <dgm:chMax val="0"/>
          <dgm:chPref val="0"/>
        </dgm:presLayoutVars>
      </dgm:prSet>
      <dgm:spPr/>
    </dgm:pt>
    <dgm:pt modelId="{DB3BD4BF-49D1-425A-823D-70F6DD1A70F8}" type="pres">
      <dgm:prSet presAssocID="{AC5E4D95-B57B-4B6C-8BE5-183B3F6ED48E}" presName="sibTrans" presStyleCnt="0"/>
      <dgm:spPr/>
    </dgm:pt>
    <dgm:pt modelId="{9EE987FD-0E94-4A3E-A54D-6420372AC945}" type="pres">
      <dgm:prSet presAssocID="{10A6F72B-9635-414F-B91F-FE03928970A5}" presName="compNode" presStyleCnt="0"/>
      <dgm:spPr/>
    </dgm:pt>
    <dgm:pt modelId="{6ABA7195-B488-451A-95B5-D6B7B197B6A1}" type="pres">
      <dgm:prSet presAssocID="{10A6F72B-9635-414F-B91F-FE03928970A5}" presName="bgRect" presStyleLbl="bgShp" presStyleIdx="3" presStyleCnt="4"/>
      <dgm:spPr/>
    </dgm:pt>
    <dgm:pt modelId="{DFC572D3-84A7-44E0-BB7A-B023DDBFCCD6}" type="pres">
      <dgm:prSet presAssocID="{10A6F72B-9635-414F-B91F-FE03928970A5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uarios"/>
        </a:ext>
      </dgm:extLst>
    </dgm:pt>
    <dgm:pt modelId="{FE3DC9BE-5004-4AE9-9343-EF2D116FA529}" type="pres">
      <dgm:prSet presAssocID="{10A6F72B-9635-414F-B91F-FE03928970A5}" presName="spaceRect" presStyleCnt="0"/>
      <dgm:spPr/>
    </dgm:pt>
    <dgm:pt modelId="{8555B3E5-4CDF-46CC-9981-76E3FB2C6566}" type="pres">
      <dgm:prSet presAssocID="{10A6F72B-9635-414F-B91F-FE03928970A5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EFA1D005-DAEB-450D-B143-061F38FD1C4C}" type="presOf" srcId="{B27F68BB-8A77-4F26-BC7C-7D3DA77F27A7}" destId="{C4222BB8-5FC9-4A56-BF08-1027A4199922}" srcOrd="0" destOrd="0" presId="urn:microsoft.com/office/officeart/2018/2/layout/IconVerticalSolidList"/>
    <dgm:cxn modelId="{3782C418-1DD3-4F99-BEA7-5131A8DDE3C1}" srcId="{1D8D7938-A4C9-4672-9100-3C79111DC7C7}" destId="{10A6F72B-9635-414F-B91F-FE03928970A5}" srcOrd="3" destOrd="0" parTransId="{C8F484EF-D676-4645-A370-0BF585B6EBEF}" sibTransId="{109737C8-3948-4CE8-8FEF-0523E7F11CC4}"/>
    <dgm:cxn modelId="{9EE5536B-3718-4567-9876-FB0EC8FE0AD2}" type="presOf" srcId="{1D8D7938-A4C9-4672-9100-3C79111DC7C7}" destId="{97066964-7D16-4B8D-84E9-A874EFA005E4}" srcOrd="0" destOrd="0" presId="urn:microsoft.com/office/officeart/2018/2/layout/IconVerticalSolidList"/>
    <dgm:cxn modelId="{505A374F-6C9F-41C6-8A37-F6FB44FF0544}" type="presOf" srcId="{754AED3A-3646-46E1-8500-51FF7FCFB961}" destId="{AC59CE0F-5F29-4277-97C0-04BAD1FA35A3}" srcOrd="0" destOrd="0" presId="urn:microsoft.com/office/officeart/2018/2/layout/IconVerticalSolidList"/>
    <dgm:cxn modelId="{BE5DC753-9A2B-4991-8DC2-697AA9078FD8}" srcId="{1D8D7938-A4C9-4672-9100-3C79111DC7C7}" destId="{3FC7077B-43BB-4ECB-AD51-D78C20477270}" srcOrd="1" destOrd="0" parTransId="{FDEC62C6-46C6-4070-93D1-D13B31C47994}" sibTransId="{3F4A3AB6-57E1-4B5B-AFF5-03EF7F7DA88D}"/>
    <dgm:cxn modelId="{9724E787-E9F9-4E43-850D-D098AC12B958}" type="presOf" srcId="{3FC7077B-43BB-4ECB-AD51-D78C20477270}" destId="{71DAB92F-646B-4996-BEC5-61B0DC8E9A95}" srcOrd="0" destOrd="0" presId="urn:microsoft.com/office/officeart/2018/2/layout/IconVerticalSolidList"/>
    <dgm:cxn modelId="{C12068A1-7E1E-4D08-9515-E59EE255AB3D}" srcId="{1D8D7938-A4C9-4672-9100-3C79111DC7C7}" destId="{754AED3A-3646-46E1-8500-51FF7FCFB961}" srcOrd="2" destOrd="0" parTransId="{B150D2C4-C910-41E4-A09D-DD7D177E3EE9}" sibTransId="{AC5E4D95-B57B-4B6C-8BE5-183B3F6ED48E}"/>
    <dgm:cxn modelId="{FE16C7A8-7C0B-4CFE-8C23-BB860F2CC0E9}" type="presOf" srcId="{10A6F72B-9635-414F-B91F-FE03928970A5}" destId="{8555B3E5-4CDF-46CC-9981-76E3FB2C6566}" srcOrd="0" destOrd="0" presId="urn:microsoft.com/office/officeart/2018/2/layout/IconVerticalSolidList"/>
    <dgm:cxn modelId="{499C1DCD-042B-4DA1-AB99-5566CE6A9878}" srcId="{1D8D7938-A4C9-4672-9100-3C79111DC7C7}" destId="{B27F68BB-8A77-4F26-BC7C-7D3DA77F27A7}" srcOrd="0" destOrd="0" parTransId="{AD1D2AF5-3D29-4AF8-AF78-E42E14C47651}" sibTransId="{033F4666-70AB-41C0-99B4-27928A90EA02}"/>
    <dgm:cxn modelId="{6C76E2A3-358B-4B68-B926-E8E8D7730845}" type="presParOf" srcId="{97066964-7D16-4B8D-84E9-A874EFA005E4}" destId="{4391217A-C0AE-4497-AB95-B1CF5912D57D}" srcOrd="0" destOrd="0" presId="urn:microsoft.com/office/officeart/2018/2/layout/IconVerticalSolidList"/>
    <dgm:cxn modelId="{4128E505-6D05-4C88-9D33-CD38B28C63B2}" type="presParOf" srcId="{4391217A-C0AE-4497-AB95-B1CF5912D57D}" destId="{784044DE-4667-4847-936D-5B5B3C24A2BE}" srcOrd="0" destOrd="0" presId="urn:microsoft.com/office/officeart/2018/2/layout/IconVerticalSolidList"/>
    <dgm:cxn modelId="{C4785CC9-C354-4DC4-8E58-EF3453CFCEF0}" type="presParOf" srcId="{4391217A-C0AE-4497-AB95-B1CF5912D57D}" destId="{D98DA398-D5B0-4DDC-B755-F84BA4629F10}" srcOrd="1" destOrd="0" presId="urn:microsoft.com/office/officeart/2018/2/layout/IconVerticalSolidList"/>
    <dgm:cxn modelId="{B057D811-E6B0-4A18-983E-DDA66D75ECCD}" type="presParOf" srcId="{4391217A-C0AE-4497-AB95-B1CF5912D57D}" destId="{1752A634-D2BE-4133-925C-9F45743E45F5}" srcOrd="2" destOrd="0" presId="urn:microsoft.com/office/officeart/2018/2/layout/IconVerticalSolidList"/>
    <dgm:cxn modelId="{076083C9-88C5-4B0E-8374-87005B9B6121}" type="presParOf" srcId="{4391217A-C0AE-4497-AB95-B1CF5912D57D}" destId="{C4222BB8-5FC9-4A56-BF08-1027A4199922}" srcOrd="3" destOrd="0" presId="urn:microsoft.com/office/officeart/2018/2/layout/IconVerticalSolidList"/>
    <dgm:cxn modelId="{0C32AFE8-16BF-498F-A96A-62CC4E5FD39B}" type="presParOf" srcId="{97066964-7D16-4B8D-84E9-A874EFA005E4}" destId="{CE50F9E1-3810-4A34-8F95-A42CC124E200}" srcOrd="1" destOrd="0" presId="urn:microsoft.com/office/officeart/2018/2/layout/IconVerticalSolidList"/>
    <dgm:cxn modelId="{90596878-B3A7-434C-879E-944F91524A66}" type="presParOf" srcId="{97066964-7D16-4B8D-84E9-A874EFA005E4}" destId="{1A29D283-E7C5-4853-AF60-E0646FE443ED}" srcOrd="2" destOrd="0" presId="urn:microsoft.com/office/officeart/2018/2/layout/IconVerticalSolidList"/>
    <dgm:cxn modelId="{00ACEAF6-25A6-410E-9BEF-670A6AF266FE}" type="presParOf" srcId="{1A29D283-E7C5-4853-AF60-E0646FE443ED}" destId="{9DF6E878-D1AA-47B4-A987-A594804B6E13}" srcOrd="0" destOrd="0" presId="urn:microsoft.com/office/officeart/2018/2/layout/IconVerticalSolidList"/>
    <dgm:cxn modelId="{F80878F6-CA42-4F7C-B797-E7E5E46F8A5D}" type="presParOf" srcId="{1A29D283-E7C5-4853-AF60-E0646FE443ED}" destId="{5A273DB7-5D16-432F-9DA8-751F505222AB}" srcOrd="1" destOrd="0" presId="urn:microsoft.com/office/officeart/2018/2/layout/IconVerticalSolidList"/>
    <dgm:cxn modelId="{30D3272C-09CA-4155-8901-E55196536982}" type="presParOf" srcId="{1A29D283-E7C5-4853-AF60-E0646FE443ED}" destId="{1DA8C54B-1B40-4B8B-88AD-044B87853985}" srcOrd="2" destOrd="0" presId="urn:microsoft.com/office/officeart/2018/2/layout/IconVerticalSolidList"/>
    <dgm:cxn modelId="{B60A2464-5786-4671-9B52-97505DBE50F3}" type="presParOf" srcId="{1A29D283-E7C5-4853-AF60-E0646FE443ED}" destId="{71DAB92F-646B-4996-BEC5-61B0DC8E9A95}" srcOrd="3" destOrd="0" presId="urn:microsoft.com/office/officeart/2018/2/layout/IconVerticalSolidList"/>
    <dgm:cxn modelId="{5DDF3E3D-E371-4C5B-B90F-FB8C68031961}" type="presParOf" srcId="{97066964-7D16-4B8D-84E9-A874EFA005E4}" destId="{FA65C50C-6176-4999-97B4-B3B3E61B90FD}" srcOrd="3" destOrd="0" presId="urn:microsoft.com/office/officeart/2018/2/layout/IconVerticalSolidList"/>
    <dgm:cxn modelId="{83D81CFB-5042-4CD0-BC6A-F94FE7B67567}" type="presParOf" srcId="{97066964-7D16-4B8D-84E9-A874EFA005E4}" destId="{CC87E616-D0D6-4B41-93BB-06E7F8D26297}" srcOrd="4" destOrd="0" presId="urn:microsoft.com/office/officeart/2018/2/layout/IconVerticalSolidList"/>
    <dgm:cxn modelId="{98392EF6-E5B0-41B6-A1E1-86CDDCE283F9}" type="presParOf" srcId="{CC87E616-D0D6-4B41-93BB-06E7F8D26297}" destId="{7C0A2CDF-52BA-4B9F-AAB7-11D957118B66}" srcOrd="0" destOrd="0" presId="urn:microsoft.com/office/officeart/2018/2/layout/IconVerticalSolidList"/>
    <dgm:cxn modelId="{628A707C-6B59-469F-8C89-D17B6091D5C8}" type="presParOf" srcId="{CC87E616-D0D6-4B41-93BB-06E7F8D26297}" destId="{6DD8ADF5-423E-46C3-904E-F3FDAC4A1F71}" srcOrd="1" destOrd="0" presId="urn:microsoft.com/office/officeart/2018/2/layout/IconVerticalSolidList"/>
    <dgm:cxn modelId="{D0AC7C5B-ADEC-4965-8892-383C4DF96328}" type="presParOf" srcId="{CC87E616-D0D6-4B41-93BB-06E7F8D26297}" destId="{4598C6A0-2720-4421-A810-C47EC5AF5601}" srcOrd="2" destOrd="0" presId="urn:microsoft.com/office/officeart/2018/2/layout/IconVerticalSolidList"/>
    <dgm:cxn modelId="{163D99D0-75A2-4826-817C-D596BFF23DBD}" type="presParOf" srcId="{CC87E616-D0D6-4B41-93BB-06E7F8D26297}" destId="{AC59CE0F-5F29-4277-97C0-04BAD1FA35A3}" srcOrd="3" destOrd="0" presId="urn:microsoft.com/office/officeart/2018/2/layout/IconVerticalSolidList"/>
    <dgm:cxn modelId="{E2970079-DC62-4FD1-B777-B4E70A4D690F}" type="presParOf" srcId="{97066964-7D16-4B8D-84E9-A874EFA005E4}" destId="{DB3BD4BF-49D1-425A-823D-70F6DD1A70F8}" srcOrd="5" destOrd="0" presId="urn:microsoft.com/office/officeart/2018/2/layout/IconVerticalSolidList"/>
    <dgm:cxn modelId="{A7487E36-9BF6-49D0-88FE-51AE28DFBE71}" type="presParOf" srcId="{97066964-7D16-4B8D-84E9-A874EFA005E4}" destId="{9EE987FD-0E94-4A3E-A54D-6420372AC945}" srcOrd="6" destOrd="0" presId="urn:microsoft.com/office/officeart/2018/2/layout/IconVerticalSolidList"/>
    <dgm:cxn modelId="{EFE3460D-6396-49F7-A291-FB21129E212E}" type="presParOf" srcId="{9EE987FD-0E94-4A3E-A54D-6420372AC945}" destId="{6ABA7195-B488-451A-95B5-D6B7B197B6A1}" srcOrd="0" destOrd="0" presId="urn:microsoft.com/office/officeart/2018/2/layout/IconVerticalSolidList"/>
    <dgm:cxn modelId="{E5E1DBEA-E4EE-416C-B83B-B6E0E2EEBDED}" type="presParOf" srcId="{9EE987FD-0E94-4A3E-A54D-6420372AC945}" destId="{DFC572D3-84A7-44E0-BB7A-B023DDBFCCD6}" srcOrd="1" destOrd="0" presId="urn:microsoft.com/office/officeart/2018/2/layout/IconVerticalSolidList"/>
    <dgm:cxn modelId="{33A9364F-9069-4B8B-9644-2B04EEF416E6}" type="presParOf" srcId="{9EE987FD-0E94-4A3E-A54D-6420372AC945}" destId="{FE3DC9BE-5004-4AE9-9343-EF2D116FA529}" srcOrd="2" destOrd="0" presId="urn:microsoft.com/office/officeart/2018/2/layout/IconVerticalSolidList"/>
    <dgm:cxn modelId="{4E471A29-E0DB-482A-846D-990348DC2624}" type="presParOf" srcId="{9EE987FD-0E94-4A3E-A54D-6420372AC945}" destId="{8555B3E5-4CDF-46CC-9981-76E3FB2C656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20182A9-4A79-4895-872D-C6F6AD109165}" type="doc">
      <dgm:prSet loTypeId="urn:microsoft.com/office/officeart/2005/8/layout/vProcess5" loCatId="process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271A8F73-6651-4614-A922-75A117380B66}">
      <dgm:prSet/>
      <dgm:spPr/>
      <dgm:t>
        <a:bodyPr/>
        <a:lstStyle/>
        <a:p>
          <a:r>
            <a:rPr lang="en-US"/>
            <a:t>- Falta de políticas claras de seguridad de la información.</a:t>
          </a:r>
        </a:p>
      </dgm:t>
    </dgm:pt>
    <dgm:pt modelId="{16232184-F551-4E10-A91A-38CEA44D23D9}" type="parTrans" cxnId="{394683AF-B39A-499B-989B-ECFC47221BE8}">
      <dgm:prSet/>
      <dgm:spPr/>
      <dgm:t>
        <a:bodyPr/>
        <a:lstStyle/>
        <a:p>
          <a:endParaRPr lang="en-US"/>
        </a:p>
      </dgm:t>
    </dgm:pt>
    <dgm:pt modelId="{433BED93-C8E1-49E0-BB9C-593CDB050D74}" type="sibTrans" cxnId="{394683AF-B39A-499B-989B-ECFC47221BE8}">
      <dgm:prSet/>
      <dgm:spPr/>
      <dgm:t>
        <a:bodyPr/>
        <a:lstStyle/>
        <a:p>
          <a:endParaRPr lang="en-US"/>
        </a:p>
      </dgm:t>
    </dgm:pt>
    <dgm:pt modelId="{C54B7D98-8908-4DBA-BB1F-F379963FF0E1}">
      <dgm:prSet/>
      <dgm:spPr/>
      <dgm:t>
        <a:bodyPr/>
        <a:lstStyle/>
        <a:p>
          <a:r>
            <a:rPr lang="en-US"/>
            <a:t>- Accesos sin control a sistemas críticos.</a:t>
          </a:r>
        </a:p>
      </dgm:t>
    </dgm:pt>
    <dgm:pt modelId="{9B216A5D-01BE-44D4-A141-6DB7C1CF88FB}" type="parTrans" cxnId="{9574487C-7971-4D46-A3BB-5D1096EAB66A}">
      <dgm:prSet/>
      <dgm:spPr/>
      <dgm:t>
        <a:bodyPr/>
        <a:lstStyle/>
        <a:p>
          <a:endParaRPr lang="en-US"/>
        </a:p>
      </dgm:t>
    </dgm:pt>
    <dgm:pt modelId="{9C8800B3-4F74-45B5-A98C-F86BCF7C064C}" type="sibTrans" cxnId="{9574487C-7971-4D46-A3BB-5D1096EAB66A}">
      <dgm:prSet/>
      <dgm:spPr/>
      <dgm:t>
        <a:bodyPr/>
        <a:lstStyle/>
        <a:p>
          <a:endParaRPr lang="en-US"/>
        </a:p>
      </dgm:t>
    </dgm:pt>
    <dgm:pt modelId="{CFED9751-1CD4-4FF3-930B-E87A6D6A761D}">
      <dgm:prSet/>
      <dgm:spPr/>
      <dgm:t>
        <a:bodyPr/>
        <a:lstStyle/>
        <a:p>
          <a:r>
            <a:rPr lang="en-US"/>
            <a:t>- Ausencia de capacitación al personal.</a:t>
          </a:r>
        </a:p>
      </dgm:t>
    </dgm:pt>
    <dgm:pt modelId="{384E03A2-DBA4-4186-AAD9-7134AF3505E0}" type="parTrans" cxnId="{7D01F06E-698B-4029-B360-C7FEB0B8D54D}">
      <dgm:prSet/>
      <dgm:spPr/>
      <dgm:t>
        <a:bodyPr/>
        <a:lstStyle/>
        <a:p>
          <a:endParaRPr lang="en-US"/>
        </a:p>
      </dgm:t>
    </dgm:pt>
    <dgm:pt modelId="{D95DC8D2-30D9-45B2-A121-6492A31FBD42}" type="sibTrans" cxnId="{7D01F06E-698B-4029-B360-C7FEB0B8D54D}">
      <dgm:prSet/>
      <dgm:spPr/>
      <dgm:t>
        <a:bodyPr/>
        <a:lstStyle/>
        <a:p>
          <a:endParaRPr lang="en-US"/>
        </a:p>
      </dgm:t>
    </dgm:pt>
    <dgm:pt modelId="{5E201A36-E28D-4093-AEA3-A47458C45F5B}">
      <dgm:prSet/>
      <dgm:spPr/>
      <dgm:t>
        <a:bodyPr/>
        <a:lstStyle/>
        <a:p>
          <a:r>
            <a:rPr lang="en-US"/>
            <a:t>- Sistemas sin respaldo ni monitoreo.</a:t>
          </a:r>
        </a:p>
      </dgm:t>
    </dgm:pt>
    <dgm:pt modelId="{DD95A4C2-374E-484B-B29B-1735FF6B32DA}" type="parTrans" cxnId="{F513163B-3C3B-432F-BDFB-03861E45CDA5}">
      <dgm:prSet/>
      <dgm:spPr/>
      <dgm:t>
        <a:bodyPr/>
        <a:lstStyle/>
        <a:p>
          <a:endParaRPr lang="en-US"/>
        </a:p>
      </dgm:t>
    </dgm:pt>
    <dgm:pt modelId="{39A1E5D6-A151-4D70-8A58-A9B4461F6D85}" type="sibTrans" cxnId="{F513163B-3C3B-432F-BDFB-03861E45CDA5}">
      <dgm:prSet/>
      <dgm:spPr/>
      <dgm:t>
        <a:bodyPr/>
        <a:lstStyle/>
        <a:p>
          <a:endParaRPr lang="en-US"/>
        </a:p>
      </dgm:t>
    </dgm:pt>
    <dgm:pt modelId="{D388B26A-DA9D-4E61-86E1-945AC1CF7C61}">
      <dgm:prSet/>
      <dgm:spPr/>
      <dgm:t>
        <a:bodyPr/>
        <a:lstStyle/>
        <a:p>
          <a:r>
            <a:rPr lang="en-US"/>
            <a:t>- Evaluación de madurez: Nivel 1.</a:t>
          </a:r>
        </a:p>
      </dgm:t>
    </dgm:pt>
    <dgm:pt modelId="{937E70BC-8EC1-41CA-8514-4DFBB90D1670}" type="parTrans" cxnId="{4ECE5A96-B28F-4108-AAD7-DE2FEA7AC38A}">
      <dgm:prSet/>
      <dgm:spPr/>
      <dgm:t>
        <a:bodyPr/>
        <a:lstStyle/>
        <a:p>
          <a:endParaRPr lang="en-US"/>
        </a:p>
      </dgm:t>
    </dgm:pt>
    <dgm:pt modelId="{48925B50-E47E-4267-9914-5FAB037CB306}" type="sibTrans" cxnId="{4ECE5A96-B28F-4108-AAD7-DE2FEA7AC38A}">
      <dgm:prSet/>
      <dgm:spPr/>
      <dgm:t>
        <a:bodyPr/>
        <a:lstStyle/>
        <a:p>
          <a:endParaRPr lang="en-US"/>
        </a:p>
      </dgm:t>
    </dgm:pt>
    <dgm:pt modelId="{500F4C4E-E608-4EAA-B373-4C4A14BC7D61}" type="pres">
      <dgm:prSet presAssocID="{620182A9-4A79-4895-872D-C6F6AD109165}" presName="outerComposite" presStyleCnt="0">
        <dgm:presLayoutVars>
          <dgm:chMax val="5"/>
          <dgm:dir/>
          <dgm:resizeHandles val="exact"/>
        </dgm:presLayoutVars>
      </dgm:prSet>
      <dgm:spPr/>
    </dgm:pt>
    <dgm:pt modelId="{0FC0A27F-6BFB-4B06-AE21-983E9447A4A9}" type="pres">
      <dgm:prSet presAssocID="{620182A9-4A79-4895-872D-C6F6AD109165}" presName="dummyMaxCanvas" presStyleCnt="0">
        <dgm:presLayoutVars/>
      </dgm:prSet>
      <dgm:spPr/>
    </dgm:pt>
    <dgm:pt modelId="{61A4BC2E-FEE8-48EA-B8FA-BBE3C5E3560A}" type="pres">
      <dgm:prSet presAssocID="{620182A9-4A79-4895-872D-C6F6AD109165}" presName="FiveNodes_1" presStyleLbl="node1" presStyleIdx="0" presStyleCnt="5">
        <dgm:presLayoutVars>
          <dgm:bulletEnabled val="1"/>
        </dgm:presLayoutVars>
      </dgm:prSet>
      <dgm:spPr/>
    </dgm:pt>
    <dgm:pt modelId="{B17837C7-E601-4382-B488-A62B166BC4D1}" type="pres">
      <dgm:prSet presAssocID="{620182A9-4A79-4895-872D-C6F6AD109165}" presName="FiveNodes_2" presStyleLbl="node1" presStyleIdx="1" presStyleCnt="5">
        <dgm:presLayoutVars>
          <dgm:bulletEnabled val="1"/>
        </dgm:presLayoutVars>
      </dgm:prSet>
      <dgm:spPr/>
    </dgm:pt>
    <dgm:pt modelId="{763F630C-DB9C-486E-9C82-CB8F8DB72CE7}" type="pres">
      <dgm:prSet presAssocID="{620182A9-4A79-4895-872D-C6F6AD109165}" presName="FiveNodes_3" presStyleLbl="node1" presStyleIdx="2" presStyleCnt="5">
        <dgm:presLayoutVars>
          <dgm:bulletEnabled val="1"/>
        </dgm:presLayoutVars>
      </dgm:prSet>
      <dgm:spPr/>
    </dgm:pt>
    <dgm:pt modelId="{BE116D26-9AB4-4074-B1DB-0C7FAC3892D9}" type="pres">
      <dgm:prSet presAssocID="{620182A9-4A79-4895-872D-C6F6AD109165}" presName="FiveNodes_4" presStyleLbl="node1" presStyleIdx="3" presStyleCnt="5">
        <dgm:presLayoutVars>
          <dgm:bulletEnabled val="1"/>
        </dgm:presLayoutVars>
      </dgm:prSet>
      <dgm:spPr/>
    </dgm:pt>
    <dgm:pt modelId="{858C64BE-3847-4535-AE7E-35BB9200064E}" type="pres">
      <dgm:prSet presAssocID="{620182A9-4A79-4895-872D-C6F6AD109165}" presName="FiveNodes_5" presStyleLbl="node1" presStyleIdx="4" presStyleCnt="5">
        <dgm:presLayoutVars>
          <dgm:bulletEnabled val="1"/>
        </dgm:presLayoutVars>
      </dgm:prSet>
      <dgm:spPr/>
    </dgm:pt>
    <dgm:pt modelId="{F5BB38F1-769F-4D25-B8CE-E93CFBEB3776}" type="pres">
      <dgm:prSet presAssocID="{620182A9-4A79-4895-872D-C6F6AD109165}" presName="FiveConn_1-2" presStyleLbl="fgAccFollowNode1" presStyleIdx="0" presStyleCnt="4">
        <dgm:presLayoutVars>
          <dgm:bulletEnabled val="1"/>
        </dgm:presLayoutVars>
      </dgm:prSet>
      <dgm:spPr/>
    </dgm:pt>
    <dgm:pt modelId="{31DAF737-172D-4EC3-89AD-E122A849F293}" type="pres">
      <dgm:prSet presAssocID="{620182A9-4A79-4895-872D-C6F6AD109165}" presName="FiveConn_2-3" presStyleLbl="fgAccFollowNode1" presStyleIdx="1" presStyleCnt="4">
        <dgm:presLayoutVars>
          <dgm:bulletEnabled val="1"/>
        </dgm:presLayoutVars>
      </dgm:prSet>
      <dgm:spPr/>
    </dgm:pt>
    <dgm:pt modelId="{D28F39BB-5D13-432F-AF2C-998E2CDD3292}" type="pres">
      <dgm:prSet presAssocID="{620182A9-4A79-4895-872D-C6F6AD109165}" presName="FiveConn_3-4" presStyleLbl="fgAccFollowNode1" presStyleIdx="2" presStyleCnt="4">
        <dgm:presLayoutVars>
          <dgm:bulletEnabled val="1"/>
        </dgm:presLayoutVars>
      </dgm:prSet>
      <dgm:spPr/>
    </dgm:pt>
    <dgm:pt modelId="{0BE8607A-C4C4-4890-AF94-CFB8940F4334}" type="pres">
      <dgm:prSet presAssocID="{620182A9-4A79-4895-872D-C6F6AD109165}" presName="FiveConn_4-5" presStyleLbl="fgAccFollowNode1" presStyleIdx="3" presStyleCnt="4">
        <dgm:presLayoutVars>
          <dgm:bulletEnabled val="1"/>
        </dgm:presLayoutVars>
      </dgm:prSet>
      <dgm:spPr/>
    </dgm:pt>
    <dgm:pt modelId="{AA6FA5DA-8692-4A0C-989E-B9AF7D60176B}" type="pres">
      <dgm:prSet presAssocID="{620182A9-4A79-4895-872D-C6F6AD109165}" presName="FiveNodes_1_text" presStyleLbl="node1" presStyleIdx="4" presStyleCnt="5">
        <dgm:presLayoutVars>
          <dgm:bulletEnabled val="1"/>
        </dgm:presLayoutVars>
      </dgm:prSet>
      <dgm:spPr/>
    </dgm:pt>
    <dgm:pt modelId="{2D0005BD-6EFB-4F1F-BDBA-6ECDE65B7D2B}" type="pres">
      <dgm:prSet presAssocID="{620182A9-4A79-4895-872D-C6F6AD109165}" presName="FiveNodes_2_text" presStyleLbl="node1" presStyleIdx="4" presStyleCnt="5">
        <dgm:presLayoutVars>
          <dgm:bulletEnabled val="1"/>
        </dgm:presLayoutVars>
      </dgm:prSet>
      <dgm:spPr/>
    </dgm:pt>
    <dgm:pt modelId="{3FA7EE51-85B7-4546-8740-B7FBC09968B6}" type="pres">
      <dgm:prSet presAssocID="{620182A9-4A79-4895-872D-C6F6AD109165}" presName="FiveNodes_3_text" presStyleLbl="node1" presStyleIdx="4" presStyleCnt="5">
        <dgm:presLayoutVars>
          <dgm:bulletEnabled val="1"/>
        </dgm:presLayoutVars>
      </dgm:prSet>
      <dgm:spPr/>
    </dgm:pt>
    <dgm:pt modelId="{74D248AD-1769-4E54-9982-D05D7AA5D3BD}" type="pres">
      <dgm:prSet presAssocID="{620182A9-4A79-4895-872D-C6F6AD109165}" presName="FiveNodes_4_text" presStyleLbl="node1" presStyleIdx="4" presStyleCnt="5">
        <dgm:presLayoutVars>
          <dgm:bulletEnabled val="1"/>
        </dgm:presLayoutVars>
      </dgm:prSet>
      <dgm:spPr/>
    </dgm:pt>
    <dgm:pt modelId="{DAD9D0AE-FE40-4539-8082-7F4BACF22C17}" type="pres">
      <dgm:prSet presAssocID="{620182A9-4A79-4895-872D-C6F6AD109165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F5CD5904-9A28-4071-9BE9-43EB3215AE5E}" type="presOf" srcId="{433BED93-C8E1-49E0-BB9C-593CDB050D74}" destId="{F5BB38F1-769F-4D25-B8CE-E93CFBEB3776}" srcOrd="0" destOrd="0" presId="urn:microsoft.com/office/officeart/2005/8/layout/vProcess5"/>
    <dgm:cxn modelId="{DD070D05-BBB0-4451-96BD-1E5822FE46E0}" type="presOf" srcId="{5E201A36-E28D-4093-AEA3-A47458C45F5B}" destId="{BE116D26-9AB4-4074-B1DB-0C7FAC3892D9}" srcOrd="0" destOrd="0" presId="urn:microsoft.com/office/officeart/2005/8/layout/vProcess5"/>
    <dgm:cxn modelId="{F1719B0B-4555-4EC3-BA81-B6CE31C88630}" type="presOf" srcId="{CFED9751-1CD4-4FF3-930B-E87A6D6A761D}" destId="{763F630C-DB9C-486E-9C82-CB8F8DB72CE7}" srcOrd="0" destOrd="0" presId="urn:microsoft.com/office/officeart/2005/8/layout/vProcess5"/>
    <dgm:cxn modelId="{144A0435-295B-4380-B4AD-1C8258FF08A6}" type="presOf" srcId="{271A8F73-6651-4614-A922-75A117380B66}" destId="{AA6FA5DA-8692-4A0C-989E-B9AF7D60176B}" srcOrd="1" destOrd="0" presId="urn:microsoft.com/office/officeart/2005/8/layout/vProcess5"/>
    <dgm:cxn modelId="{D53B6E36-A280-4221-939F-91821094C3E3}" type="presOf" srcId="{D388B26A-DA9D-4E61-86E1-945AC1CF7C61}" destId="{DAD9D0AE-FE40-4539-8082-7F4BACF22C17}" srcOrd="1" destOrd="0" presId="urn:microsoft.com/office/officeart/2005/8/layout/vProcess5"/>
    <dgm:cxn modelId="{F513163B-3C3B-432F-BDFB-03861E45CDA5}" srcId="{620182A9-4A79-4895-872D-C6F6AD109165}" destId="{5E201A36-E28D-4093-AEA3-A47458C45F5B}" srcOrd="3" destOrd="0" parTransId="{DD95A4C2-374E-484B-B29B-1735FF6B32DA}" sibTransId="{39A1E5D6-A151-4D70-8A58-A9B4461F6D85}"/>
    <dgm:cxn modelId="{7E00675E-58CA-450F-833B-0D64270F45E8}" type="presOf" srcId="{5E201A36-E28D-4093-AEA3-A47458C45F5B}" destId="{74D248AD-1769-4E54-9982-D05D7AA5D3BD}" srcOrd="1" destOrd="0" presId="urn:microsoft.com/office/officeart/2005/8/layout/vProcess5"/>
    <dgm:cxn modelId="{D7564B61-C798-473A-BE69-CB1A37EA2438}" type="presOf" srcId="{D95DC8D2-30D9-45B2-A121-6492A31FBD42}" destId="{D28F39BB-5D13-432F-AF2C-998E2CDD3292}" srcOrd="0" destOrd="0" presId="urn:microsoft.com/office/officeart/2005/8/layout/vProcess5"/>
    <dgm:cxn modelId="{54331F63-6075-4F37-8F20-7A04E753305C}" type="presOf" srcId="{9C8800B3-4F74-45B5-A98C-F86BCF7C064C}" destId="{31DAF737-172D-4EC3-89AD-E122A849F293}" srcOrd="0" destOrd="0" presId="urn:microsoft.com/office/officeart/2005/8/layout/vProcess5"/>
    <dgm:cxn modelId="{CD18F34C-EA17-4295-BDE4-7C31E5A6444F}" type="presOf" srcId="{C54B7D98-8908-4DBA-BB1F-F379963FF0E1}" destId="{2D0005BD-6EFB-4F1F-BDBA-6ECDE65B7D2B}" srcOrd="1" destOrd="0" presId="urn:microsoft.com/office/officeart/2005/8/layout/vProcess5"/>
    <dgm:cxn modelId="{7D01F06E-698B-4029-B360-C7FEB0B8D54D}" srcId="{620182A9-4A79-4895-872D-C6F6AD109165}" destId="{CFED9751-1CD4-4FF3-930B-E87A6D6A761D}" srcOrd="2" destOrd="0" parTransId="{384E03A2-DBA4-4186-AAD9-7134AF3505E0}" sibTransId="{D95DC8D2-30D9-45B2-A121-6492A31FBD42}"/>
    <dgm:cxn modelId="{9574487C-7971-4D46-A3BB-5D1096EAB66A}" srcId="{620182A9-4A79-4895-872D-C6F6AD109165}" destId="{C54B7D98-8908-4DBA-BB1F-F379963FF0E1}" srcOrd="1" destOrd="0" parTransId="{9B216A5D-01BE-44D4-A141-6DB7C1CF88FB}" sibTransId="{9C8800B3-4F74-45B5-A98C-F86BCF7C064C}"/>
    <dgm:cxn modelId="{B74B6F83-77C9-451B-BFDE-21D9F2E4B93B}" type="presOf" srcId="{271A8F73-6651-4614-A922-75A117380B66}" destId="{61A4BC2E-FEE8-48EA-B8FA-BBE3C5E3560A}" srcOrd="0" destOrd="0" presId="urn:microsoft.com/office/officeart/2005/8/layout/vProcess5"/>
    <dgm:cxn modelId="{4ECE5A96-B28F-4108-AAD7-DE2FEA7AC38A}" srcId="{620182A9-4A79-4895-872D-C6F6AD109165}" destId="{D388B26A-DA9D-4E61-86E1-945AC1CF7C61}" srcOrd="4" destOrd="0" parTransId="{937E70BC-8EC1-41CA-8514-4DFBB90D1670}" sibTransId="{48925B50-E47E-4267-9914-5FAB037CB306}"/>
    <dgm:cxn modelId="{AFF084A9-0BAD-44F5-A372-433B763B1D6B}" type="presOf" srcId="{D388B26A-DA9D-4E61-86E1-945AC1CF7C61}" destId="{858C64BE-3847-4535-AE7E-35BB9200064E}" srcOrd="0" destOrd="0" presId="urn:microsoft.com/office/officeart/2005/8/layout/vProcess5"/>
    <dgm:cxn modelId="{9B7CCBAA-9EB0-42C8-B0F7-A2F0536CC464}" type="presOf" srcId="{39A1E5D6-A151-4D70-8A58-A9B4461F6D85}" destId="{0BE8607A-C4C4-4890-AF94-CFB8940F4334}" srcOrd="0" destOrd="0" presId="urn:microsoft.com/office/officeart/2005/8/layout/vProcess5"/>
    <dgm:cxn modelId="{12E29FAE-5A48-4CBA-9E26-CBE977252EC0}" type="presOf" srcId="{620182A9-4A79-4895-872D-C6F6AD109165}" destId="{500F4C4E-E608-4EAA-B373-4C4A14BC7D61}" srcOrd="0" destOrd="0" presId="urn:microsoft.com/office/officeart/2005/8/layout/vProcess5"/>
    <dgm:cxn modelId="{394683AF-B39A-499B-989B-ECFC47221BE8}" srcId="{620182A9-4A79-4895-872D-C6F6AD109165}" destId="{271A8F73-6651-4614-A922-75A117380B66}" srcOrd="0" destOrd="0" parTransId="{16232184-F551-4E10-A91A-38CEA44D23D9}" sibTransId="{433BED93-C8E1-49E0-BB9C-593CDB050D74}"/>
    <dgm:cxn modelId="{AD2092C6-5E2F-4683-8E17-FAEDF13D1DA7}" type="presOf" srcId="{C54B7D98-8908-4DBA-BB1F-F379963FF0E1}" destId="{B17837C7-E601-4382-B488-A62B166BC4D1}" srcOrd="0" destOrd="0" presId="urn:microsoft.com/office/officeart/2005/8/layout/vProcess5"/>
    <dgm:cxn modelId="{5DF85EFD-4ADB-4BCA-BE7E-31D0C4B4D2CC}" type="presOf" srcId="{CFED9751-1CD4-4FF3-930B-E87A6D6A761D}" destId="{3FA7EE51-85B7-4546-8740-B7FBC09968B6}" srcOrd="1" destOrd="0" presId="urn:microsoft.com/office/officeart/2005/8/layout/vProcess5"/>
    <dgm:cxn modelId="{7F0BF770-3434-41EF-B8D6-37DE769317DB}" type="presParOf" srcId="{500F4C4E-E608-4EAA-B373-4C4A14BC7D61}" destId="{0FC0A27F-6BFB-4B06-AE21-983E9447A4A9}" srcOrd="0" destOrd="0" presId="urn:microsoft.com/office/officeart/2005/8/layout/vProcess5"/>
    <dgm:cxn modelId="{58DE83D4-853A-4730-B04E-820E276D06AF}" type="presParOf" srcId="{500F4C4E-E608-4EAA-B373-4C4A14BC7D61}" destId="{61A4BC2E-FEE8-48EA-B8FA-BBE3C5E3560A}" srcOrd="1" destOrd="0" presId="urn:microsoft.com/office/officeart/2005/8/layout/vProcess5"/>
    <dgm:cxn modelId="{3127741C-D66E-44D3-95B9-90493B11327B}" type="presParOf" srcId="{500F4C4E-E608-4EAA-B373-4C4A14BC7D61}" destId="{B17837C7-E601-4382-B488-A62B166BC4D1}" srcOrd="2" destOrd="0" presId="urn:microsoft.com/office/officeart/2005/8/layout/vProcess5"/>
    <dgm:cxn modelId="{CE554ECB-A2C5-4B7C-AE64-23871463D527}" type="presParOf" srcId="{500F4C4E-E608-4EAA-B373-4C4A14BC7D61}" destId="{763F630C-DB9C-486E-9C82-CB8F8DB72CE7}" srcOrd="3" destOrd="0" presId="urn:microsoft.com/office/officeart/2005/8/layout/vProcess5"/>
    <dgm:cxn modelId="{03EB3E71-018A-4B60-A9D3-D9342B646696}" type="presParOf" srcId="{500F4C4E-E608-4EAA-B373-4C4A14BC7D61}" destId="{BE116D26-9AB4-4074-B1DB-0C7FAC3892D9}" srcOrd="4" destOrd="0" presId="urn:microsoft.com/office/officeart/2005/8/layout/vProcess5"/>
    <dgm:cxn modelId="{0CF31146-E7A0-4A34-802C-7B268C870A04}" type="presParOf" srcId="{500F4C4E-E608-4EAA-B373-4C4A14BC7D61}" destId="{858C64BE-3847-4535-AE7E-35BB9200064E}" srcOrd="5" destOrd="0" presId="urn:microsoft.com/office/officeart/2005/8/layout/vProcess5"/>
    <dgm:cxn modelId="{D3F60219-A7FA-48CC-86D1-F10A18CEDF2B}" type="presParOf" srcId="{500F4C4E-E608-4EAA-B373-4C4A14BC7D61}" destId="{F5BB38F1-769F-4D25-B8CE-E93CFBEB3776}" srcOrd="6" destOrd="0" presId="urn:microsoft.com/office/officeart/2005/8/layout/vProcess5"/>
    <dgm:cxn modelId="{AD367FA6-B81E-4338-99C1-CEAD3F415EAD}" type="presParOf" srcId="{500F4C4E-E608-4EAA-B373-4C4A14BC7D61}" destId="{31DAF737-172D-4EC3-89AD-E122A849F293}" srcOrd="7" destOrd="0" presId="urn:microsoft.com/office/officeart/2005/8/layout/vProcess5"/>
    <dgm:cxn modelId="{B46DB1E0-B738-4F31-9841-C8F69FADE44B}" type="presParOf" srcId="{500F4C4E-E608-4EAA-B373-4C4A14BC7D61}" destId="{D28F39BB-5D13-432F-AF2C-998E2CDD3292}" srcOrd="8" destOrd="0" presId="urn:microsoft.com/office/officeart/2005/8/layout/vProcess5"/>
    <dgm:cxn modelId="{3849437E-92A3-4C97-9882-69A0EA887115}" type="presParOf" srcId="{500F4C4E-E608-4EAA-B373-4C4A14BC7D61}" destId="{0BE8607A-C4C4-4890-AF94-CFB8940F4334}" srcOrd="9" destOrd="0" presId="urn:microsoft.com/office/officeart/2005/8/layout/vProcess5"/>
    <dgm:cxn modelId="{105BB127-AA02-4F57-8CD8-1B7C583D48D9}" type="presParOf" srcId="{500F4C4E-E608-4EAA-B373-4C4A14BC7D61}" destId="{AA6FA5DA-8692-4A0C-989E-B9AF7D60176B}" srcOrd="10" destOrd="0" presId="urn:microsoft.com/office/officeart/2005/8/layout/vProcess5"/>
    <dgm:cxn modelId="{7428CA76-9E61-49C0-914A-74856EC3CC86}" type="presParOf" srcId="{500F4C4E-E608-4EAA-B373-4C4A14BC7D61}" destId="{2D0005BD-6EFB-4F1F-BDBA-6ECDE65B7D2B}" srcOrd="11" destOrd="0" presId="urn:microsoft.com/office/officeart/2005/8/layout/vProcess5"/>
    <dgm:cxn modelId="{E8A97769-8ACE-4D02-8262-D391B199A924}" type="presParOf" srcId="{500F4C4E-E608-4EAA-B373-4C4A14BC7D61}" destId="{3FA7EE51-85B7-4546-8740-B7FBC09968B6}" srcOrd="12" destOrd="0" presId="urn:microsoft.com/office/officeart/2005/8/layout/vProcess5"/>
    <dgm:cxn modelId="{0C4FF392-63F9-4997-BEEA-ABA2D5D24A15}" type="presParOf" srcId="{500F4C4E-E608-4EAA-B373-4C4A14BC7D61}" destId="{74D248AD-1769-4E54-9982-D05D7AA5D3BD}" srcOrd="13" destOrd="0" presId="urn:microsoft.com/office/officeart/2005/8/layout/vProcess5"/>
    <dgm:cxn modelId="{67B478D3-7A35-48C5-B749-AF3DA32DF5C7}" type="presParOf" srcId="{500F4C4E-E608-4EAA-B373-4C4A14BC7D61}" destId="{DAD9D0AE-FE40-4539-8082-7F4BACF22C17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8B594AA-D848-4617-9CDF-F858F4B9C5D1}" type="doc">
      <dgm:prSet loTypeId="urn:microsoft.com/office/officeart/2016/7/layout/RepeatingBendingProcessNew" loCatId="process" qsTypeId="urn:microsoft.com/office/officeart/2005/8/quickstyle/simple4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38AC20C1-5BD8-4DEB-8284-9F0316519E15}">
      <dgm:prSet/>
      <dgm:spPr/>
      <dgm:t>
        <a:bodyPr/>
        <a:lstStyle/>
        <a:p>
          <a:r>
            <a:rPr lang="en-US"/>
            <a:t>SEC-SP 1: Levantamiento de requisitos de seguridad con todas las áreas.</a:t>
          </a:r>
        </a:p>
      </dgm:t>
    </dgm:pt>
    <dgm:pt modelId="{0D322AD2-FEB5-40D5-97A6-CC55169C545E}" type="parTrans" cxnId="{8C666F2C-9115-4D00-8D55-BC8A114006D8}">
      <dgm:prSet/>
      <dgm:spPr/>
      <dgm:t>
        <a:bodyPr/>
        <a:lstStyle/>
        <a:p>
          <a:endParaRPr lang="en-US"/>
        </a:p>
      </dgm:t>
    </dgm:pt>
    <dgm:pt modelId="{EEC300DA-A51B-4934-9245-B9A4B40F56E4}" type="sibTrans" cxnId="{8C666F2C-9115-4D00-8D55-BC8A114006D8}">
      <dgm:prSet/>
      <dgm:spPr/>
      <dgm:t>
        <a:bodyPr/>
        <a:lstStyle/>
        <a:p>
          <a:endParaRPr lang="en-US"/>
        </a:p>
      </dgm:t>
    </dgm:pt>
    <dgm:pt modelId="{EC870BAE-8341-4C78-98E1-B0FD1F60E621}">
      <dgm:prSet/>
      <dgm:spPr/>
      <dgm:t>
        <a:bodyPr/>
        <a:lstStyle/>
        <a:p>
          <a:r>
            <a:rPr lang="en-US"/>
            <a:t>SEC-SP 2: Análisis de riesgos con metodología FMEA.</a:t>
          </a:r>
        </a:p>
      </dgm:t>
    </dgm:pt>
    <dgm:pt modelId="{8D4F6264-542D-4B5F-A4ED-44843D29D198}" type="parTrans" cxnId="{40CD1D38-69AC-481D-A84E-37AD741BA5A9}">
      <dgm:prSet/>
      <dgm:spPr/>
      <dgm:t>
        <a:bodyPr/>
        <a:lstStyle/>
        <a:p>
          <a:endParaRPr lang="en-US"/>
        </a:p>
      </dgm:t>
    </dgm:pt>
    <dgm:pt modelId="{99BAC268-A675-46BD-BE11-3D73B74A32A3}" type="sibTrans" cxnId="{40CD1D38-69AC-481D-A84E-37AD741BA5A9}">
      <dgm:prSet/>
      <dgm:spPr/>
      <dgm:t>
        <a:bodyPr/>
        <a:lstStyle/>
        <a:p>
          <a:endParaRPr lang="en-US"/>
        </a:p>
      </dgm:t>
    </dgm:pt>
    <dgm:pt modelId="{2D26F6AD-848B-4673-8008-9A1F38C3205F}">
      <dgm:prSet/>
      <dgm:spPr/>
      <dgm:t>
        <a:bodyPr/>
        <a:lstStyle/>
        <a:p>
          <a:r>
            <a:rPr lang="en-US"/>
            <a:t>SEC-SP 3: Implementación de controles (WAF, IDS, cifrado).</a:t>
          </a:r>
        </a:p>
      </dgm:t>
    </dgm:pt>
    <dgm:pt modelId="{052C5B5B-44CD-4BB0-A3C3-783D8AFCFDEB}" type="parTrans" cxnId="{BA232BFF-55F7-4FAF-AAF5-AD79775BD273}">
      <dgm:prSet/>
      <dgm:spPr/>
      <dgm:t>
        <a:bodyPr/>
        <a:lstStyle/>
        <a:p>
          <a:endParaRPr lang="en-US"/>
        </a:p>
      </dgm:t>
    </dgm:pt>
    <dgm:pt modelId="{A9D03CF6-1BDE-48C7-8BD4-6E066ADFFA23}" type="sibTrans" cxnId="{BA232BFF-55F7-4FAF-AAF5-AD79775BD273}">
      <dgm:prSet/>
      <dgm:spPr/>
      <dgm:t>
        <a:bodyPr/>
        <a:lstStyle/>
        <a:p>
          <a:endParaRPr lang="en-US"/>
        </a:p>
      </dgm:t>
    </dgm:pt>
    <dgm:pt modelId="{D2545871-FD8C-4E30-8165-4B15CA40F965}">
      <dgm:prSet/>
      <dgm:spPr/>
      <dgm:t>
        <a:bodyPr/>
        <a:lstStyle/>
        <a:p>
          <a:r>
            <a:rPr lang="en-US"/>
            <a:t>SEC-SP 4: Protocolo de respuesta a incidentes y ejercicios de simulación.</a:t>
          </a:r>
        </a:p>
      </dgm:t>
    </dgm:pt>
    <dgm:pt modelId="{E964E657-F65D-4C35-A406-2C4A189EE827}" type="parTrans" cxnId="{E759B291-5F90-463F-B31B-0BFA26D8BE80}">
      <dgm:prSet/>
      <dgm:spPr/>
      <dgm:t>
        <a:bodyPr/>
        <a:lstStyle/>
        <a:p>
          <a:endParaRPr lang="en-US"/>
        </a:p>
      </dgm:t>
    </dgm:pt>
    <dgm:pt modelId="{382B4794-4CD8-4343-8EC5-95DC2343BAAB}" type="sibTrans" cxnId="{E759B291-5F90-463F-B31B-0BFA26D8BE80}">
      <dgm:prSet/>
      <dgm:spPr/>
      <dgm:t>
        <a:bodyPr/>
        <a:lstStyle/>
        <a:p>
          <a:endParaRPr lang="en-US"/>
        </a:p>
      </dgm:t>
    </dgm:pt>
    <dgm:pt modelId="{FC781B65-3AB6-4790-9720-BAA4A059EB2F}">
      <dgm:prSet/>
      <dgm:spPr/>
      <dgm:t>
        <a:bodyPr/>
        <a:lstStyle/>
        <a:p>
          <a:r>
            <a:rPr lang="en-US"/>
            <a:t>SEC-SP 5: Auditorías internas y ciclos de mejora continua.</a:t>
          </a:r>
        </a:p>
      </dgm:t>
    </dgm:pt>
    <dgm:pt modelId="{C6FBE39B-4395-4CFB-A2CE-78B53C829772}" type="parTrans" cxnId="{6DFA2FBD-2EDA-4EB5-9260-111F1B99A078}">
      <dgm:prSet/>
      <dgm:spPr/>
      <dgm:t>
        <a:bodyPr/>
        <a:lstStyle/>
        <a:p>
          <a:endParaRPr lang="en-US"/>
        </a:p>
      </dgm:t>
    </dgm:pt>
    <dgm:pt modelId="{B005A85A-6E24-4A12-8BB9-580A7F941516}" type="sibTrans" cxnId="{6DFA2FBD-2EDA-4EB5-9260-111F1B99A078}">
      <dgm:prSet/>
      <dgm:spPr/>
      <dgm:t>
        <a:bodyPr/>
        <a:lstStyle/>
        <a:p>
          <a:endParaRPr lang="en-US"/>
        </a:p>
      </dgm:t>
    </dgm:pt>
    <dgm:pt modelId="{B4EE80D6-8553-4AC9-86B2-03D297CA4C45}" type="pres">
      <dgm:prSet presAssocID="{38B594AA-D848-4617-9CDF-F858F4B9C5D1}" presName="Name0" presStyleCnt="0">
        <dgm:presLayoutVars>
          <dgm:dir/>
          <dgm:resizeHandles val="exact"/>
        </dgm:presLayoutVars>
      </dgm:prSet>
      <dgm:spPr/>
    </dgm:pt>
    <dgm:pt modelId="{8EAC500A-8613-418A-9552-9A46AC1D2444}" type="pres">
      <dgm:prSet presAssocID="{38AC20C1-5BD8-4DEB-8284-9F0316519E15}" presName="node" presStyleLbl="node1" presStyleIdx="0" presStyleCnt="5">
        <dgm:presLayoutVars>
          <dgm:bulletEnabled val="1"/>
        </dgm:presLayoutVars>
      </dgm:prSet>
      <dgm:spPr/>
    </dgm:pt>
    <dgm:pt modelId="{8BB14BBD-FE41-4C4B-B3B2-E514AF131BC4}" type="pres">
      <dgm:prSet presAssocID="{EEC300DA-A51B-4934-9245-B9A4B40F56E4}" presName="sibTrans" presStyleLbl="sibTrans1D1" presStyleIdx="0" presStyleCnt="4"/>
      <dgm:spPr/>
    </dgm:pt>
    <dgm:pt modelId="{B2B736A8-1B3E-4BF6-8D4E-D14484888C12}" type="pres">
      <dgm:prSet presAssocID="{EEC300DA-A51B-4934-9245-B9A4B40F56E4}" presName="connectorText" presStyleLbl="sibTrans1D1" presStyleIdx="0" presStyleCnt="4"/>
      <dgm:spPr/>
    </dgm:pt>
    <dgm:pt modelId="{993B61A1-6453-4A45-9A41-CB1DFA4BB250}" type="pres">
      <dgm:prSet presAssocID="{EC870BAE-8341-4C78-98E1-B0FD1F60E621}" presName="node" presStyleLbl="node1" presStyleIdx="1" presStyleCnt="5">
        <dgm:presLayoutVars>
          <dgm:bulletEnabled val="1"/>
        </dgm:presLayoutVars>
      </dgm:prSet>
      <dgm:spPr/>
    </dgm:pt>
    <dgm:pt modelId="{4124F211-0EBA-42ED-A567-437054CDC7A4}" type="pres">
      <dgm:prSet presAssocID="{99BAC268-A675-46BD-BE11-3D73B74A32A3}" presName="sibTrans" presStyleLbl="sibTrans1D1" presStyleIdx="1" presStyleCnt="4"/>
      <dgm:spPr/>
    </dgm:pt>
    <dgm:pt modelId="{835F9811-6924-47C6-A553-50479545AD00}" type="pres">
      <dgm:prSet presAssocID="{99BAC268-A675-46BD-BE11-3D73B74A32A3}" presName="connectorText" presStyleLbl="sibTrans1D1" presStyleIdx="1" presStyleCnt="4"/>
      <dgm:spPr/>
    </dgm:pt>
    <dgm:pt modelId="{F018B517-1735-4EEF-B564-99489D924B4B}" type="pres">
      <dgm:prSet presAssocID="{2D26F6AD-848B-4673-8008-9A1F38C3205F}" presName="node" presStyleLbl="node1" presStyleIdx="2" presStyleCnt="5">
        <dgm:presLayoutVars>
          <dgm:bulletEnabled val="1"/>
        </dgm:presLayoutVars>
      </dgm:prSet>
      <dgm:spPr/>
    </dgm:pt>
    <dgm:pt modelId="{4D153075-8CA6-4DE1-BE4B-0ABE3EF835FB}" type="pres">
      <dgm:prSet presAssocID="{A9D03CF6-1BDE-48C7-8BD4-6E066ADFFA23}" presName="sibTrans" presStyleLbl="sibTrans1D1" presStyleIdx="2" presStyleCnt="4"/>
      <dgm:spPr/>
    </dgm:pt>
    <dgm:pt modelId="{A7B97928-6D6E-4D34-9518-0A65A1982291}" type="pres">
      <dgm:prSet presAssocID="{A9D03CF6-1BDE-48C7-8BD4-6E066ADFFA23}" presName="connectorText" presStyleLbl="sibTrans1D1" presStyleIdx="2" presStyleCnt="4"/>
      <dgm:spPr/>
    </dgm:pt>
    <dgm:pt modelId="{8E9DF325-01C6-41FC-8EE1-CF6EECF45558}" type="pres">
      <dgm:prSet presAssocID="{D2545871-FD8C-4E30-8165-4B15CA40F965}" presName="node" presStyleLbl="node1" presStyleIdx="3" presStyleCnt="5">
        <dgm:presLayoutVars>
          <dgm:bulletEnabled val="1"/>
        </dgm:presLayoutVars>
      </dgm:prSet>
      <dgm:spPr/>
    </dgm:pt>
    <dgm:pt modelId="{F3CCEAB5-56A6-49E8-9415-E09103910B2E}" type="pres">
      <dgm:prSet presAssocID="{382B4794-4CD8-4343-8EC5-95DC2343BAAB}" presName="sibTrans" presStyleLbl="sibTrans1D1" presStyleIdx="3" presStyleCnt="4"/>
      <dgm:spPr/>
    </dgm:pt>
    <dgm:pt modelId="{FBCC3FBF-698F-4016-A241-EE275717FDB6}" type="pres">
      <dgm:prSet presAssocID="{382B4794-4CD8-4343-8EC5-95DC2343BAAB}" presName="connectorText" presStyleLbl="sibTrans1D1" presStyleIdx="3" presStyleCnt="4"/>
      <dgm:spPr/>
    </dgm:pt>
    <dgm:pt modelId="{B836EF0E-FD7F-4029-BDF3-56219D450DB5}" type="pres">
      <dgm:prSet presAssocID="{FC781B65-3AB6-4790-9720-BAA4A059EB2F}" presName="node" presStyleLbl="node1" presStyleIdx="4" presStyleCnt="5">
        <dgm:presLayoutVars>
          <dgm:bulletEnabled val="1"/>
        </dgm:presLayoutVars>
      </dgm:prSet>
      <dgm:spPr/>
    </dgm:pt>
  </dgm:ptLst>
  <dgm:cxnLst>
    <dgm:cxn modelId="{1CB20917-F432-43A7-AFFF-0288F2B79D26}" type="presOf" srcId="{A9D03CF6-1BDE-48C7-8BD4-6E066ADFFA23}" destId="{4D153075-8CA6-4DE1-BE4B-0ABE3EF835FB}" srcOrd="0" destOrd="0" presId="urn:microsoft.com/office/officeart/2016/7/layout/RepeatingBendingProcessNew"/>
    <dgm:cxn modelId="{8C666F2C-9115-4D00-8D55-BC8A114006D8}" srcId="{38B594AA-D848-4617-9CDF-F858F4B9C5D1}" destId="{38AC20C1-5BD8-4DEB-8284-9F0316519E15}" srcOrd="0" destOrd="0" parTransId="{0D322AD2-FEB5-40D5-97A6-CC55169C545E}" sibTransId="{EEC300DA-A51B-4934-9245-B9A4B40F56E4}"/>
    <dgm:cxn modelId="{40CD1D38-69AC-481D-A84E-37AD741BA5A9}" srcId="{38B594AA-D848-4617-9CDF-F858F4B9C5D1}" destId="{EC870BAE-8341-4C78-98E1-B0FD1F60E621}" srcOrd="1" destOrd="0" parTransId="{8D4F6264-542D-4B5F-A4ED-44843D29D198}" sibTransId="{99BAC268-A675-46BD-BE11-3D73B74A32A3}"/>
    <dgm:cxn modelId="{3278D564-1F27-4CA5-81D8-E09B3D3FD024}" type="presOf" srcId="{99BAC268-A675-46BD-BE11-3D73B74A32A3}" destId="{835F9811-6924-47C6-A553-50479545AD00}" srcOrd="1" destOrd="0" presId="urn:microsoft.com/office/officeart/2016/7/layout/RepeatingBendingProcessNew"/>
    <dgm:cxn modelId="{B05B9966-3A2F-43CA-91AA-E03823EC55F9}" type="presOf" srcId="{EEC300DA-A51B-4934-9245-B9A4B40F56E4}" destId="{8BB14BBD-FE41-4C4B-B3B2-E514AF131BC4}" srcOrd="0" destOrd="0" presId="urn:microsoft.com/office/officeart/2016/7/layout/RepeatingBendingProcessNew"/>
    <dgm:cxn modelId="{93F5614A-93C2-401A-BC10-D1A7AF45D7B4}" type="presOf" srcId="{FC781B65-3AB6-4790-9720-BAA4A059EB2F}" destId="{B836EF0E-FD7F-4029-BDF3-56219D450DB5}" srcOrd="0" destOrd="0" presId="urn:microsoft.com/office/officeart/2016/7/layout/RepeatingBendingProcessNew"/>
    <dgm:cxn modelId="{DCE6EE4A-9F4B-4C89-B4F5-602CD37F2852}" type="presOf" srcId="{D2545871-FD8C-4E30-8165-4B15CA40F965}" destId="{8E9DF325-01C6-41FC-8EE1-CF6EECF45558}" srcOrd="0" destOrd="0" presId="urn:microsoft.com/office/officeart/2016/7/layout/RepeatingBendingProcessNew"/>
    <dgm:cxn modelId="{DE83595A-8593-46C2-90F2-69CCD02DB309}" type="presOf" srcId="{2D26F6AD-848B-4673-8008-9A1F38C3205F}" destId="{F018B517-1735-4EEF-B564-99489D924B4B}" srcOrd="0" destOrd="0" presId="urn:microsoft.com/office/officeart/2016/7/layout/RepeatingBendingProcessNew"/>
    <dgm:cxn modelId="{7789227C-DBDD-42A1-881F-48CCCA0C82B5}" type="presOf" srcId="{382B4794-4CD8-4343-8EC5-95DC2343BAAB}" destId="{F3CCEAB5-56A6-49E8-9415-E09103910B2E}" srcOrd="0" destOrd="0" presId="urn:microsoft.com/office/officeart/2016/7/layout/RepeatingBendingProcessNew"/>
    <dgm:cxn modelId="{6086E882-D741-43D1-A331-42B798A53E4A}" type="presOf" srcId="{EEC300DA-A51B-4934-9245-B9A4B40F56E4}" destId="{B2B736A8-1B3E-4BF6-8D4E-D14484888C12}" srcOrd="1" destOrd="0" presId="urn:microsoft.com/office/officeart/2016/7/layout/RepeatingBendingProcessNew"/>
    <dgm:cxn modelId="{D6CBE882-EE5A-4440-8A8B-A0CA22724ADF}" type="presOf" srcId="{38B594AA-D848-4617-9CDF-F858F4B9C5D1}" destId="{B4EE80D6-8553-4AC9-86B2-03D297CA4C45}" srcOrd="0" destOrd="0" presId="urn:microsoft.com/office/officeart/2016/7/layout/RepeatingBendingProcessNew"/>
    <dgm:cxn modelId="{D1595888-6D1F-42E2-89E2-324B82431B5E}" type="presOf" srcId="{99BAC268-A675-46BD-BE11-3D73B74A32A3}" destId="{4124F211-0EBA-42ED-A567-437054CDC7A4}" srcOrd="0" destOrd="0" presId="urn:microsoft.com/office/officeart/2016/7/layout/RepeatingBendingProcessNew"/>
    <dgm:cxn modelId="{9391628A-09BE-4FB1-AEBC-96B0CDF057D7}" type="presOf" srcId="{382B4794-4CD8-4343-8EC5-95DC2343BAAB}" destId="{FBCC3FBF-698F-4016-A241-EE275717FDB6}" srcOrd="1" destOrd="0" presId="urn:microsoft.com/office/officeart/2016/7/layout/RepeatingBendingProcessNew"/>
    <dgm:cxn modelId="{9BBE3E90-BFF3-4C6C-A0B4-4367201FBDCF}" type="presOf" srcId="{38AC20C1-5BD8-4DEB-8284-9F0316519E15}" destId="{8EAC500A-8613-418A-9552-9A46AC1D2444}" srcOrd="0" destOrd="0" presId="urn:microsoft.com/office/officeart/2016/7/layout/RepeatingBendingProcessNew"/>
    <dgm:cxn modelId="{E759B291-5F90-463F-B31B-0BFA26D8BE80}" srcId="{38B594AA-D848-4617-9CDF-F858F4B9C5D1}" destId="{D2545871-FD8C-4E30-8165-4B15CA40F965}" srcOrd="3" destOrd="0" parTransId="{E964E657-F65D-4C35-A406-2C4A189EE827}" sibTransId="{382B4794-4CD8-4343-8EC5-95DC2343BAAB}"/>
    <dgm:cxn modelId="{5C3E679F-3174-4075-A85D-F9065F48FD6B}" type="presOf" srcId="{A9D03CF6-1BDE-48C7-8BD4-6E066ADFFA23}" destId="{A7B97928-6D6E-4D34-9518-0A65A1982291}" srcOrd="1" destOrd="0" presId="urn:microsoft.com/office/officeart/2016/7/layout/RepeatingBendingProcessNew"/>
    <dgm:cxn modelId="{9A5B8DB1-6860-4408-B42C-053933979180}" type="presOf" srcId="{EC870BAE-8341-4C78-98E1-B0FD1F60E621}" destId="{993B61A1-6453-4A45-9A41-CB1DFA4BB250}" srcOrd="0" destOrd="0" presId="urn:microsoft.com/office/officeart/2016/7/layout/RepeatingBendingProcessNew"/>
    <dgm:cxn modelId="{6DFA2FBD-2EDA-4EB5-9260-111F1B99A078}" srcId="{38B594AA-D848-4617-9CDF-F858F4B9C5D1}" destId="{FC781B65-3AB6-4790-9720-BAA4A059EB2F}" srcOrd="4" destOrd="0" parTransId="{C6FBE39B-4395-4CFB-A2CE-78B53C829772}" sibTransId="{B005A85A-6E24-4A12-8BB9-580A7F941516}"/>
    <dgm:cxn modelId="{BA232BFF-55F7-4FAF-AAF5-AD79775BD273}" srcId="{38B594AA-D848-4617-9CDF-F858F4B9C5D1}" destId="{2D26F6AD-848B-4673-8008-9A1F38C3205F}" srcOrd="2" destOrd="0" parTransId="{052C5B5B-44CD-4BB0-A3C3-783D8AFCFDEB}" sibTransId="{A9D03CF6-1BDE-48C7-8BD4-6E066ADFFA23}"/>
    <dgm:cxn modelId="{0E220FE2-7621-4C45-8437-3CE19B9AA66B}" type="presParOf" srcId="{B4EE80D6-8553-4AC9-86B2-03D297CA4C45}" destId="{8EAC500A-8613-418A-9552-9A46AC1D2444}" srcOrd="0" destOrd="0" presId="urn:microsoft.com/office/officeart/2016/7/layout/RepeatingBendingProcessNew"/>
    <dgm:cxn modelId="{3AACFB4A-C688-4129-A4F2-727CC975E86B}" type="presParOf" srcId="{B4EE80D6-8553-4AC9-86B2-03D297CA4C45}" destId="{8BB14BBD-FE41-4C4B-B3B2-E514AF131BC4}" srcOrd="1" destOrd="0" presId="urn:microsoft.com/office/officeart/2016/7/layout/RepeatingBendingProcessNew"/>
    <dgm:cxn modelId="{3D40B16C-B2D5-4E60-8609-EE29F07335D4}" type="presParOf" srcId="{8BB14BBD-FE41-4C4B-B3B2-E514AF131BC4}" destId="{B2B736A8-1B3E-4BF6-8D4E-D14484888C12}" srcOrd="0" destOrd="0" presId="urn:microsoft.com/office/officeart/2016/7/layout/RepeatingBendingProcessNew"/>
    <dgm:cxn modelId="{75B399A6-BF64-4228-AEAC-1BFB1164E6F7}" type="presParOf" srcId="{B4EE80D6-8553-4AC9-86B2-03D297CA4C45}" destId="{993B61A1-6453-4A45-9A41-CB1DFA4BB250}" srcOrd="2" destOrd="0" presId="urn:microsoft.com/office/officeart/2016/7/layout/RepeatingBendingProcessNew"/>
    <dgm:cxn modelId="{CB14CCA6-AC2C-4E09-B97D-F9120108702E}" type="presParOf" srcId="{B4EE80D6-8553-4AC9-86B2-03D297CA4C45}" destId="{4124F211-0EBA-42ED-A567-437054CDC7A4}" srcOrd="3" destOrd="0" presId="urn:microsoft.com/office/officeart/2016/7/layout/RepeatingBendingProcessNew"/>
    <dgm:cxn modelId="{06EE4680-FB01-4AFE-AEAF-9D3F6D560D2F}" type="presParOf" srcId="{4124F211-0EBA-42ED-A567-437054CDC7A4}" destId="{835F9811-6924-47C6-A553-50479545AD00}" srcOrd="0" destOrd="0" presId="urn:microsoft.com/office/officeart/2016/7/layout/RepeatingBendingProcessNew"/>
    <dgm:cxn modelId="{43CE9D62-18E3-4905-BF58-BF02E73C4496}" type="presParOf" srcId="{B4EE80D6-8553-4AC9-86B2-03D297CA4C45}" destId="{F018B517-1735-4EEF-B564-99489D924B4B}" srcOrd="4" destOrd="0" presId="urn:microsoft.com/office/officeart/2016/7/layout/RepeatingBendingProcessNew"/>
    <dgm:cxn modelId="{9E1EF738-673E-436D-B002-C45A78F34723}" type="presParOf" srcId="{B4EE80D6-8553-4AC9-86B2-03D297CA4C45}" destId="{4D153075-8CA6-4DE1-BE4B-0ABE3EF835FB}" srcOrd="5" destOrd="0" presId="urn:microsoft.com/office/officeart/2016/7/layout/RepeatingBendingProcessNew"/>
    <dgm:cxn modelId="{CC106243-8538-4D6E-AF62-5817D6139AB6}" type="presParOf" srcId="{4D153075-8CA6-4DE1-BE4B-0ABE3EF835FB}" destId="{A7B97928-6D6E-4D34-9518-0A65A1982291}" srcOrd="0" destOrd="0" presId="urn:microsoft.com/office/officeart/2016/7/layout/RepeatingBendingProcessNew"/>
    <dgm:cxn modelId="{2365E5DA-AE97-49A9-8C5D-B439C5C09403}" type="presParOf" srcId="{B4EE80D6-8553-4AC9-86B2-03D297CA4C45}" destId="{8E9DF325-01C6-41FC-8EE1-CF6EECF45558}" srcOrd="6" destOrd="0" presId="urn:microsoft.com/office/officeart/2016/7/layout/RepeatingBendingProcessNew"/>
    <dgm:cxn modelId="{1737C785-D239-4246-8D61-06D086C679D5}" type="presParOf" srcId="{B4EE80D6-8553-4AC9-86B2-03D297CA4C45}" destId="{F3CCEAB5-56A6-49E8-9415-E09103910B2E}" srcOrd="7" destOrd="0" presId="urn:microsoft.com/office/officeart/2016/7/layout/RepeatingBendingProcessNew"/>
    <dgm:cxn modelId="{209F6F77-8BAD-4CDE-AFE0-EA7DDFAEBA21}" type="presParOf" srcId="{F3CCEAB5-56A6-49E8-9415-E09103910B2E}" destId="{FBCC3FBF-698F-4016-A241-EE275717FDB6}" srcOrd="0" destOrd="0" presId="urn:microsoft.com/office/officeart/2016/7/layout/RepeatingBendingProcessNew"/>
    <dgm:cxn modelId="{E6A22BCD-0F5A-46A4-B823-899B3DAD2F53}" type="presParOf" srcId="{B4EE80D6-8553-4AC9-86B2-03D297CA4C45}" destId="{B836EF0E-FD7F-4029-BDF3-56219D450DB5}" srcOrd="8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8EE1E92-2E7D-44C4-AD57-0F37FF92BAA1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6C07FA7-58DB-4F75-81DA-81173ABA817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Reducción del 75% en incidentes de seguridad.</a:t>
          </a:r>
        </a:p>
      </dgm:t>
    </dgm:pt>
    <dgm:pt modelId="{B702F804-EF6D-4C8B-B78D-799F91BCB18C}" type="parTrans" cxnId="{24DDA2C0-DD07-4C0C-A723-B2C37C75335C}">
      <dgm:prSet/>
      <dgm:spPr/>
      <dgm:t>
        <a:bodyPr/>
        <a:lstStyle/>
        <a:p>
          <a:endParaRPr lang="en-US"/>
        </a:p>
      </dgm:t>
    </dgm:pt>
    <dgm:pt modelId="{ECAD52AB-20AF-427B-8E0C-E6A2ADA7A99D}" type="sibTrans" cxnId="{24DDA2C0-DD07-4C0C-A723-B2C37C75335C}">
      <dgm:prSet/>
      <dgm:spPr/>
      <dgm:t>
        <a:bodyPr/>
        <a:lstStyle/>
        <a:p>
          <a:endParaRPr lang="en-US"/>
        </a:p>
      </dgm:t>
    </dgm:pt>
    <dgm:pt modelId="{398BAC6B-08DD-4D6A-87F2-7DDB23DFA4A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Certificación ISO/IEC 27001 obtenida.</a:t>
          </a:r>
        </a:p>
      </dgm:t>
    </dgm:pt>
    <dgm:pt modelId="{C7731736-37BC-4A9C-A20B-B7BB99D0B7F9}" type="parTrans" cxnId="{93E8CAE3-FF79-45E3-9E79-97CAF00189C6}">
      <dgm:prSet/>
      <dgm:spPr/>
      <dgm:t>
        <a:bodyPr/>
        <a:lstStyle/>
        <a:p>
          <a:endParaRPr lang="en-US"/>
        </a:p>
      </dgm:t>
    </dgm:pt>
    <dgm:pt modelId="{768080A8-2973-452D-9350-D53C5C778AF1}" type="sibTrans" cxnId="{93E8CAE3-FF79-45E3-9E79-97CAF00189C6}">
      <dgm:prSet/>
      <dgm:spPr/>
      <dgm:t>
        <a:bodyPr/>
        <a:lstStyle/>
        <a:p>
          <a:endParaRPr lang="en-US"/>
        </a:p>
      </dgm:t>
    </dgm:pt>
    <dgm:pt modelId="{5C9D7404-8E53-4B2E-AACF-738F3446E2C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Nivel de madurez alcanzado: Nivel 3.</a:t>
          </a:r>
        </a:p>
      </dgm:t>
    </dgm:pt>
    <dgm:pt modelId="{EB3E00DE-EF9C-425F-894F-365FF54382F7}" type="parTrans" cxnId="{5270D01F-99E8-46DA-BC4F-7E54FD590080}">
      <dgm:prSet/>
      <dgm:spPr/>
      <dgm:t>
        <a:bodyPr/>
        <a:lstStyle/>
        <a:p>
          <a:endParaRPr lang="en-US"/>
        </a:p>
      </dgm:t>
    </dgm:pt>
    <dgm:pt modelId="{70C673A8-863E-4D08-9A0B-BEF684148F46}" type="sibTrans" cxnId="{5270D01F-99E8-46DA-BC4F-7E54FD590080}">
      <dgm:prSet/>
      <dgm:spPr/>
      <dgm:t>
        <a:bodyPr/>
        <a:lstStyle/>
        <a:p>
          <a:endParaRPr lang="en-US"/>
        </a:p>
      </dgm:t>
    </dgm:pt>
    <dgm:pt modelId="{F7ED26FD-2B1E-48B8-925B-EC389DD3EB8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Mayor concientización organizacional.</a:t>
          </a:r>
        </a:p>
      </dgm:t>
    </dgm:pt>
    <dgm:pt modelId="{019320E2-B72C-459D-98E9-247DF484B896}" type="parTrans" cxnId="{1ACFF1D8-67AF-47D2-9283-0185D8A57D6D}">
      <dgm:prSet/>
      <dgm:spPr/>
      <dgm:t>
        <a:bodyPr/>
        <a:lstStyle/>
        <a:p>
          <a:endParaRPr lang="en-US"/>
        </a:p>
      </dgm:t>
    </dgm:pt>
    <dgm:pt modelId="{AA23BA6C-79A3-492C-A835-3F8723EE591B}" type="sibTrans" cxnId="{1ACFF1D8-67AF-47D2-9283-0185D8A57D6D}">
      <dgm:prSet/>
      <dgm:spPr/>
      <dgm:t>
        <a:bodyPr/>
        <a:lstStyle/>
        <a:p>
          <a:endParaRPr lang="en-US"/>
        </a:p>
      </dgm:t>
    </dgm:pt>
    <dgm:pt modelId="{DF4B9A3E-BC92-405F-BF11-936BBA49EEF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Aumento de la confianza de los clientes.</a:t>
          </a:r>
        </a:p>
      </dgm:t>
    </dgm:pt>
    <dgm:pt modelId="{DBDE15E1-B43D-47FD-AD9C-8A69874A2176}" type="parTrans" cxnId="{3DE9CA28-F8EE-41C2-9037-C971D8D7BA16}">
      <dgm:prSet/>
      <dgm:spPr/>
      <dgm:t>
        <a:bodyPr/>
        <a:lstStyle/>
        <a:p>
          <a:endParaRPr lang="en-US"/>
        </a:p>
      </dgm:t>
    </dgm:pt>
    <dgm:pt modelId="{67A15D7F-1D07-45EB-810B-3B69394E3CF2}" type="sibTrans" cxnId="{3DE9CA28-F8EE-41C2-9037-C971D8D7BA16}">
      <dgm:prSet/>
      <dgm:spPr/>
      <dgm:t>
        <a:bodyPr/>
        <a:lstStyle/>
        <a:p>
          <a:endParaRPr lang="en-US"/>
        </a:p>
      </dgm:t>
    </dgm:pt>
    <dgm:pt modelId="{34ABFD51-4603-4EC7-89ED-B4C9C048FBC7}" type="pres">
      <dgm:prSet presAssocID="{58EE1E92-2E7D-44C4-AD57-0F37FF92BAA1}" presName="root" presStyleCnt="0">
        <dgm:presLayoutVars>
          <dgm:dir/>
          <dgm:resizeHandles val="exact"/>
        </dgm:presLayoutVars>
      </dgm:prSet>
      <dgm:spPr/>
    </dgm:pt>
    <dgm:pt modelId="{23ACB198-4FD3-45C1-A211-CB381CA99942}" type="pres">
      <dgm:prSet presAssocID="{96C07FA7-58DB-4F75-81DA-81173ABA8174}" presName="compNode" presStyleCnt="0"/>
      <dgm:spPr/>
    </dgm:pt>
    <dgm:pt modelId="{480B939A-8114-46C4-94A3-AC711EA38ED1}" type="pres">
      <dgm:prSet presAssocID="{96C07FA7-58DB-4F75-81DA-81173ABA8174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wnward trend"/>
        </a:ext>
      </dgm:extLst>
    </dgm:pt>
    <dgm:pt modelId="{7A374A82-44F9-4F42-99C6-A500C8B346A6}" type="pres">
      <dgm:prSet presAssocID="{96C07FA7-58DB-4F75-81DA-81173ABA8174}" presName="spaceRect" presStyleCnt="0"/>
      <dgm:spPr/>
    </dgm:pt>
    <dgm:pt modelId="{51AA899F-E6EB-4ECB-8AB1-CD740B953B48}" type="pres">
      <dgm:prSet presAssocID="{96C07FA7-58DB-4F75-81DA-81173ABA8174}" presName="textRect" presStyleLbl="revTx" presStyleIdx="0" presStyleCnt="5">
        <dgm:presLayoutVars>
          <dgm:chMax val="1"/>
          <dgm:chPref val="1"/>
        </dgm:presLayoutVars>
      </dgm:prSet>
      <dgm:spPr/>
    </dgm:pt>
    <dgm:pt modelId="{3B797D03-6910-480A-BCD3-59247265BBC9}" type="pres">
      <dgm:prSet presAssocID="{ECAD52AB-20AF-427B-8E0C-E6A2ADA7A99D}" presName="sibTrans" presStyleCnt="0"/>
      <dgm:spPr/>
    </dgm:pt>
    <dgm:pt modelId="{461D184C-B2B4-4ECD-93BB-51ACCDBA8F49}" type="pres">
      <dgm:prSet presAssocID="{398BAC6B-08DD-4D6A-87F2-7DDB23DFA4A2}" presName="compNode" presStyleCnt="0"/>
      <dgm:spPr/>
    </dgm:pt>
    <dgm:pt modelId="{1C31F4B0-B7EF-4945-971C-9EABC4E55C3E}" type="pres">
      <dgm:prSet presAssocID="{398BAC6B-08DD-4D6A-87F2-7DDB23DFA4A2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ploma"/>
        </a:ext>
      </dgm:extLst>
    </dgm:pt>
    <dgm:pt modelId="{27731BCE-A1C8-4C4F-981E-65966A7662AE}" type="pres">
      <dgm:prSet presAssocID="{398BAC6B-08DD-4D6A-87F2-7DDB23DFA4A2}" presName="spaceRect" presStyleCnt="0"/>
      <dgm:spPr/>
    </dgm:pt>
    <dgm:pt modelId="{D60C20A8-012F-47F5-9DC0-57424852398D}" type="pres">
      <dgm:prSet presAssocID="{398BAC6B-08DD-4D6A-87F2-7DDB23DFA4A2}" presName="textRect" presStyleLbl="revTx" presStyleIdx="1" presStyleCnt="5">
        <dgm:presLayoutVars>
          <dgm:chMax val="1"/>
          <dgm:chPref val="1"/>
        </dgm:presLayoutVars>
      </dgm:prSet>
      <dgm:spPr/>
    </dgm:pt>
    <dgm:pt modelId="{A3D0D59D-9012-4E3F-9EA6-B8F3ECCCC324}" type="pres">
      <dgm:prSet presAssocID="{768080A8-2973-452D-9350-D53C5C778AF1}" presName="sibTrans" presStyleCnt="0"/>
      <dgm:spPr/>
    </dgm:pt>
    <dgm:pt modelId="{C3A0A42A-A6AA-4D2E-9ADC-EE48C75E3AA6}" type="pres">
      <dgm:prSet presAssocID="{5C9D7404-8E53-4B2E-AACF-738F3446E2CC}" presName="compNode" presStyleCnt="0"/>
      <dgm:spPr/>
    </dgm:pt>
    <dgm:pt modelId="{FBD80D1B-1CD7-4A6B-9ED9-E98E97982288}" type="pres">
      <dgm:prSet presAssocID="{5C9D7404-8E53-4B2E-AACF-738F3446E2CC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ana"/>
        </a:ext>
      </dgm:extLst>
    </dgm:pt>
    <dgm:pt modelId="{8BE782D7-ECC0-466B-9AA3-C0FDBBE6DFF9}" type="pres">
      <dgm:prSet presAssocID="{5C9D7404-8E53-4B2E-AACF-738F3446E2CC}" presName="spaceRect" presStyleCnt="0"/>
      <dgm:spPr/>
    </dgm:pt>
    <dgm:pt modelId="{0C141909-F500-41FD-9BF9-C28CD2D80419}" type="pres">
      <dgm:prSet presAssocID="{5C9D7404-8E53-4B2E-AACF-738F3446E2CC}" presName="textRect" presStyleLbl="revTx" presStyleIdx="2" presStyleCnt="5">
        <dgm:presLayoutVars>
          <dgm:chMax val="1"/>
          <dgm:chPref val="1"/>
        </dgm:presLayoutVars>
      </dgm:prSet>
      <dgm:spPr/>
    </dgm:pt>
    <dgm:pt modelId="{D76E3AEF-FB4D-467A-B718-0AE12924FDE1}" type="pres">
      <dgm:prSet presAssocID="{70C673A8-863E-4D08-9A0B-BEF684148F46}" presName="sibTrans" presStyleCnt="0"/>
      <dgm:spPr/>
    </dgm:pt>
    <dgm:pt modelId="{1D5E8DC6-DF67-4E1A-A7EA-1203A6D57153}" type="pres">
      <dgm:prSet presAssocID="{F7ED26FD-2B1E-48B8-925B-EC389DD3EB8C}" presName="compNode" presStyleCnt="0"/>
      <dgm:spPr/>
    </dgm:pt>
    <dgm:pt modelId="{4BD8EC0A-8439-4DFB-8470-EDBE8E4E92C3}" type="pres">
      <dgm:prSet presAssocID="{F7ED26FD-2B1E-48B8-925B-EC389DD3EB8C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Jerarquía"/>
        </a:ext>
      </dgm:extLst>
    </dgm:pt>
    <dgm:pt modelId="{0B74DEC3-0F8D-4478-9049-A464BF0AACDC}" type="pres">
      <dgm:prSet presAssocID="{F7ED26FD-2B1E-48B8-925B-EC389DD3EB8C}" presName="spaceRect" presStyleCnt="0"/>
      <dgm:spPr/>
    </dgm:pt>
    <dgm:pt modelId="{2B079B6C-1FC7-4235-94DC-28AFCC5B4167}" type="pres">
      <dgm:prSet presAssocID="{F7ED26FD-2B1E-48B8-925B-EC389DD3EB8C}" presName="textRect" presStyleLbl="revTx" presStyleIdx="3" presStyleCnt="5">
        <dgm:presLayoutVars>
          <dgm:chMax val="1"/>
          <dgm:chPref val="1"/>
        </dgm:presLayoutVars>
      </dgm:prSet>
      <dgm:spPr/>
    </dgm:pt>
    <dgm:pt modelId="{F78AD74A-E0F3-4557-A5FC-1711066F5DF2}" type="pres">
      <dgm:prSet presAssocID="{AA23BA6C-79A3-492C-A835-3F8723EE591B}" presName="sibTrans" presStyleCnt="0"/>
      <dgm:spPr/>
    </dgm:pt>
    <dgm:pt modelId="{97A6B78A-2F9F-430C-8A6F-B0C3F6F7DAF5}" type="pres">
      <dgm:prSet presAssocID="{DF4B9A3E-BC92-405F-BF11-936BBA49EEF1}" presName="compNode" presStyleCnt="0"/>
      <dgm:spPr/>
    </dgm:pt>
    <dgm:pt modelId="{E6B2172A-4648-4384-A19B-309D905D6197}" type="pres">
      <dgm:prSet presAssocID="{DF4B9A3E-BC92-405F-BF11-936BBA49EEF1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72DB08AE-6EEE-4FE5-B4CA-66ADD099F044}" type="pres">
      <dgm:prSet presAssocID="{DF4B9A3E-BC92-405F-BF11-936BBA49EEF1}" presName="spaceRect" presStyleCnt="0"/>
      <dgm:spPr/>
    </dgm:pt>
    <dgm:pt modelId="{E668F68A-B63C-4616-B783-D1B41FB3F5DE}" type="pres">
      <dgm:prSet presAssocID="{DF4B9A3E-BC92-405F-BF11-936BBA49EEF1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5270D01F-99E8-46DA-BC4F-7E54FD590080}" srcId="{58EE1E92-2E7D-44C4-AD57-0F37FF92BAA1}" destId="{5C9D7404-8E53-4B2E-AACF-738F3446E2CC}" srcOrd="2" destOrd="0" parTransId="{EB3E00DE-EF9C-425F-894F-365FF54382F7}" sibTransId="{70C673A8-863E-4D08-9A0B-BEF684148F46}"/>
    <dgm:cxn modelId="{3DE9CA28-F8EE-41C2-9037-C971D8D7BA16}" srcId="{58EE1E92-2E7D-44C4-AD57-0F37FF92BAA1}" destId="{DF4B9A3E-BC92-405F-BF11-936BBA49EEF1}" srcOrd="4" destOrd="0" parTransId="{DBDE15E1-B43D-47FD-AD9C-8A69874A2176}" sibTransId="{67A15D7F-1D07-45EB-810B-3B69394E3CF2}"/>
    <dgm:cxn modelId="{61A64233-BC2E-44DB-9E12-130835C21E43}" type="presOf" srcId="{F7ED26FD-2B1E-48B8-925B-EC389DD3EB8C}" destId="{2B079B6C-1FC7-4235-94DC-28AFCC5B4167}" srcOrd="0" destOrd="0" presId="urn:microsoft.com/office/officeart/2018/2/layout/IconLabelList"/>
    <dgm:cxn modelId="{24DDA2C0-DD07-4C0C-A723-B2C37C75335C}" srcId="{58EE1E92-2E7D-44C4-AD57-0F37FF92BAA1}" destId="{96C07FA7-58DB-4F75-81DA-81173ABA8174}" srcOrd="0" destOrd="0" parTransId="{B702F804-EF6D-4C8B-B78D-799F91BCB18C}" sibTransId="{ECAD52AB-20AF-427B-8E0C-E6A2ADA7A99D}"/>
    <dgm:cxn modelId="{4E905FD4-B765-45B8-9873-7D96959BAD62}" type="presOf" srcId="{58EE1E92-2E7D-44C4-AD57-0F37FF92BAA1}" destId="{34ABFD51-4603-4EC7-89ED-B4C9C048FBC7}" srcOrd="0" destOrd="0" presId="urn:microsoft.com/office/officeart/2018/2/layout/IconLabelList"/>
    <dgm:cxn modelId="{1ACFF1D8-67AF-47D2-9283-0185D8A57D6D}" srcId="{58EE1E92-2E7D-44C4-AD57-0F37FF92BAA1}" destId="{F7ED26FD-2B1E-48B8-925B-EC389DD3EB8C}" srcOrd="3" destOrd="0" parTransId="{019320E2-B72C-459D-98E9-247DF484B896}" sibTransId="{AA23BA6C-79A3-492C-A835-3F8723EE591B}"/>
    <dgm:cxn modelId="{DC00BADA-2AF7-42D3-B094-8BAC54748454}" type="presOf" srcId="{DF4B9A3E-BC92-405F-BF11-936BBA49EEF1}" destId="{E668F68A-B63C-4616-B783-D1B41FB3F5DE}" srcOrd="0" destOrd="0" presId="urn:microsoft.com/office/officeart/2018/2/layout/IconLabelList"/>
    <dgm:cxn modelId="{D9BE3ADD-091A-4F53-A335-D35F2B839269}" type="presOf" srcId="{5C9D7404-8E53-4B2E-AACF-738F3446E2CC}" destId="{0C141909-F500-41FD-9BF9-C28CD2D80419}" srcOrd="0" destOrd="0" presId="urn:microsoft.com/office/officeart/2018/2/layout/IconLabelList"/>
    <dgm:cxn modelId="{93E8CAE3-FF79-45E3-9E79-97CAF00189C6}" srcId="{58EE1E92-2E7D-44C4-AD57-0F37FF92BAA1}" destId="{398BAC6B-08DD-4D6A-87F2-7DDB23DFA4A2}" srcOrd="1" destOrd="0" parTransId="{C7731736-37BC-4A9C-A20B-B7BB99D0B7F9}" sibTransId="{768080A8-2973-452D-9350-D53C5C778AF1}"/>
    <dgm:cxn modelId="{A4FD01E4-0E06-46DA-B854-CB100C61BBC8}" type="presOf" srcId="{96C07FA7-58DB-4F75-81DA-81173ABA8174}" destId="{51AA899F-E6EB-4ECB-8AB1-CD740B953B48}" srcOrd="0" destOrd="0" presId="urn:microsoft.com/office/officeart/2018/2/layout/IconLabelList"/>
    <dgm:cxn modelId="{6C1ED9E7-E21C-47B5-B20B-C212FDC609D7}" type="presOf" srcId="{398BAC6B-08DD-4D6A-87F2-7DDB23DFA4A2}" destId="{D60C20A8-012F-47F5-9DC0-57424852398D}" srcOrd="0" destOrd="0" presId="urn:microsoft.com/office/officeart/2018/2/layout/IconLabelList"/>
    <dgm:cxn modelId="{676E6133-219F-453F-ABE3-557146C8A40E}" type="presParOf" srcId="{34ABFD51-4603-4EC7-89ED-B4C9C048FBC7}" destId="{23ACB198-4FD3-45C1-A211-CB381CA99942}" srcOrd="0" destOrd="0" presId="urn:microsoft.com/office/officeart/2018/2/layout/IconLabelList"/>
    <dgm:cxn modelId="{D16A152C-9467-4A12-BF55-0005340F1D70}" type="presParOf" srcId="{23ACB198-4FD3-45C1-A211-CB381CA99942}" destId="{480B939A-8114-46C4-94A3-AC711EA38ED1}" srcOrd="0" destOrd="0" presId="urn:microsoft.com/office/officeart/2018/2/layout/IconLabelList"/>
    <dgm:cxn modelId="{A6CFFE9C-A748-4931-B886-766BD69F3D4F}" type="presParOf" srcId="{23ACB198-4FD3-45C1-A211-CB381CA99942}" destId="{7A374A82-44F9-4F42-99C6-A500C8B346A6}" srcOrd="1" destOrd="0" presId="urn:microsoft.com/office/officeart/2018/2/layout/IconLabelList"/>
    <dgm:cxn modelId="{8C4A08B2-5426-4FB0-91E9-A31102762C31}" type="presParOf" srcId="{23ACB198-4FD3-45C1-A211-CB381CA99942}" destId="{51AA899F-E6EB-4ECB-8AB1-CD740B953B48}" srcOrd="2" destOrd="0" presId="urn:microsoft.com/office/officeart/2018/2/layout/IconLabelList"/>
    <dgm:cxn modelId="{47557D51-1192-40F4-B26C-8FF636C4F020}" type="presParOf" srcId="{34ABFD51-4603-4EC7-89ED-B4C9C048FBC7}" destId="{3B797D03-6910-480A-BCD3-59247265BBC9}" srcOrd="1" destOrd="0" presId="urn:microsoft.com/office/officeart/2018/2/layout/IconLabelList"/>
    <dgm:cxn modelId="{0A74900C-4B19-4CF7-9D54-972CA7173F94}" type="presParOf" srcId="{34ABFD51-4603-4EC7-89ED-B4C9C048FBC7}" destId="{461D184C-B2B4-4ECD-93BB-51ACCDBA8F49}" srcOrd="2" destOrd="0" presId="urn:microsoft.com/office/officeart/2018/2/layout/IconLabelList"/>
    <dgm:cxn modelId="{2BDF1340-7920-43F2-B136-1204A1E0E391}" type="presParOf" srcId="{461D184C-B2B4-4ECD-93BB-51ACCDBA8F49}" destId="{1C31F4B0-B7EF-4945-971C-9EABC4E55C3E}" srcOrd="0" destOrd="0" presId="urn:microsoft.com/office/officeart/2018/2/layout/IconLabelList"/>
    <dgm:cxn modelId="{10CA9DDD-2C38-4A0E-BAC8-EEC6239CE206}" type="presParOf" srcId="{461D184C-B2B4-4ECD-93BB-51ACCDBA8F49}" destId="{27731BCE-A1C8-4C4F-981E-65966A7662AE}" srcOrd="1" destOrd="0" presId="urn:microsoft.com/office/officeart/2018/2/layout/IconLabelList"/>
    <dgm:cxn modelId="{841B0B27-641B-4A46-93E1-2594A0D67561}" type="presParOf" srcId="{461D184C-B2B4-4ECD-93BB-51ACCDBA8F49}" destId="{D60C20A8-012F-47F5-9DC0-57424852398D}" srcOrd="2" destOrd="0" presId="urn:microsoft.com/office/officeart/2018/2/layout/IconLabelList"/>
    <dgm:cxn modelId="{1F92406A-BD77-4AB9-BB6B-B7FC040CBC08}" type="presParOf" srcId="{34ABFD51-4603-4EC7-89ED-B4C9C048FBC7}" destId="{A3D0D59D-9012-4E3F-9EA6-B8F3ECCCC324}" srcOrd="3" destOrd="0" presId="urn:microsoft.com/office/officeart/2018/2/layout/IconLabelList"/>
    <dgm:cxn modelId="{83DA4F8C-A646-4AB2-9C6A-B3D25C78B309}" type="presParOf" srcId="{34ABFD51-4603-4EC7-89ED-B4C9C048FBC7}" destId="{C3A0A42A-A6AA-4D2E-9ADC-EE48C75E3AA6}" srcOrd="4" destOrd="0" presId="urn:microsoft.com/office/officeart/2018/2/layout/IconLabelList"/>
    <dgm:cxn modelId="{BFEE1209-AB1D-4B9D-9F0D-1CA499E3192F}" type="presParOf" srcId="{C3A0A42A-A6AA-4D2E-9ADC-EE48C75E3AA6}" destId="{FBD80D1B-1CD7-4A6B-9ED9-E98E97982288}" srcOrd="0" destOrd="0" presId="urn:microsoft.com/office/officeart/2018/2/layout/IconLabelList"/>
    <dgm:cxn modelId="{C26CA00B-6773-4593-B385-C1C7F3089977}" type="presParOf" srcId="{C3A0A42A-A6AA-4D2E-9ADC-EE48C75E3AA6}" destId="{8BE782D7-ECC0-466B-9AA3-C0FDBBE6DFF9}" srcOrd="1" destOrd="0" presId="urn:microsoft.com/office/officeart/2018/2/layout/IconLabelList"/>
    <dgm:cxn modelId="{CC8E5AC8-C526-4500-ADCC-0F657DAD4117}" type="presParOf" srcId="{C3A0A42A-A6AA-4D2E-9ADC-EE48C75E3AA6}" destId="{0C141909-F500-41FD-9BF9-C28CD2D80419}" srcOrd="2" destOrd="0" presId="urn:microsoft.com/office/officeart/2018/2/layout/IconLabelList"/>
    <dgm:cxn modelId="{F5B32FE1-BE87-4A8E-9793-17DF1C064E52}" type="presParOf" srcId="{34ABFD51-4603-4EC7-89ED-B4C9C048FBC7}" destId="{D76E3AEF-FB4D-467A-B718-0AE12924FDE1}" srcOrd="5" destOrd="0" presId="urn:microsoft.com/office/officeart/2018/2/layout/IconLabelList"/>
    <dgm:cxn modelId="{430908D4-8292-4624-8C27-4A92DBC78344}" type="presParOf" srcId="{34ABFD51-4603-4EC7-89ED-B4C9C048FBC7}" destId="{1D5E8DC6-DF67-4E1A-A7EA-1203A6D57153}" srcOrd="6" destOrd="0" presId="urn:microsoft.com/office/officeart/2018/2/layout/IconLabelList"/>
    <dgm:cxn modelId="{AA2DD2AC-2C74-416D-B2B4-2FD4BC26E3C1}" type="presParOf" srcId="{1D5E8DC6-DF67-4E1A-A7EA-1203A6D57153}" destId="{4BD8EC0A-8439-4DFB-8470-EDBE8E4E92C3}" srcOrd="0" destOrd="0" presId="urn:microsoft.com/office/officeart/2018/2/layout/IconLabelList"/>
    <dgm:cxn modelId="{7582E585-D0A8-4276-B091-83FAF07DBB02}" type="presParOf" srcId="{1D5E8DC6-DF67-4E1A-A7EA-1203A6D57153}" destId="{0B74DEC3-0F8D-4478-9049-A464BF0AACDC}" srcOrd="1" destOrd="0" presId="urn:microsoft.com/office/officeart/2018/2/layout/IconLabelList"/>
    <dgm:cxn modelId="{C3AFF2FB-79FB-4F96-8691-AD230F501552}" type="presParOf" srcId="{1D5E8DC6-DF67-4E1A-A7EA-1203A6D57153}" destId="{2B079B6C-1FC7-4235-94DC-28AFCC5B4167}" srcOrd="2" destOrd="0" presId="urn:microsoft.com/office/officeart/2018/2/layout/IconLabelList"/>
    <dgm:cxn modelId="{90705899-DF4B-4E96-ACCE-5419D58B829A}" type="presParOf" srcId="{34ABFD51-4603-4EC7-89ED-B4C9C048FBC7}" destId="{F78AD74A-E0F3-4557-A5FC-1711066F5DF2}" srcOrd="7" destOrd="0" presId="urn:microsoft.com/office/officeart/2018/2/layout/IconLabelList"/>
    <dgm:cxn modelId="{6BFA619E-F414-47EE-9E97-6891B4B0965D}" type="presParOf" srcId="{34ABFD51-4603-4EC7-89ED-B4C9C048FBC7}" destId="{97A6B78A-2F9F-430C-8A6F-B0C3F6F7DAF5}" srcOrd="8" destOrd="0" presId="urn:microsoft.com/office/officeart/2018/2/layout/IconLabelList"/>
    <dgm:cxn modelId="{50F31210-0FFD-407E-AE76-96B6BB08F3D1}" type="presParOf" srcId="{97A6B78A-2F9F-430C-8A6F-B0C3F6F7DAF5}" destId="{E6B2172A-4648-4384-A19B-309D905D6197}" srcOrd="0" destOrd="0" presId="urn:microsoft.com/office/officeart/2018/2/layout/IconLabelList"/>
    <dgm:cxn modelId="{3372967D-976B-4D52-A930-CB11A0530147}" type="presParOf" srcId="{97A6B78A-2F9F-430C-8A6F-B0C3F6F7DAF5}" destId="{72DB08AE-6EEE-4FE5-B4CA-66ADD099F044}" srcOrd="1" destOrd="0" presId="urn:microsoft.com/office/officeart/2018/2/layout/IconLabelList"/>
    <dgm:cxn modelId="{57F599A3-2B89-4194-878E-9FD47AD2C8E0}" type="presParOf" srcId="{97A6B78A-2F9F-430C-8A6F-B0C3F6F7DAF5}" destId="{E668F68A-B63C-4616-B783-D1B41FB3F5DE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649BFA5-A88F-459B-BE36-D206E33B7C0E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AA1F7B8-BC1A-4A58-AA34-72BCE4116C1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La seguridad debe formar parte del diseño desde el inicio.</a:t>
          </a:r>
        </a:p>
      </dgm:t>
    </dgm:pt>
    <dgm:pt modelId="{50FC615F-28BE-474A-984C-4F516C2580D9}" type="parTrans" cxnId="{CC6AB50E-49DC-429F-9E5C-A74566C03AC3}">
      <dgm:prSet/>
      <dgm:spPr/>
      <dgm:t>
        <a:bodyPr/>
        <a:lstStyle/>
        <a:p>
          <a:endParaRPr lang="en-US"/>
        </a:p>
      </dgm:t>
    </dgm:pt>
    <dgm:pt modelId="{92AFE52B-8052-48D3-8B62-18146EFCE70C}" type="sibTrans" cxnId="{CC6AB50E-49DC-429F-9E5C-A74566C03AC3}">
      <dgm:prSet/>
      <dgm:spPr/>
      <dgm:t>
        <a:bodyPr/>
        <a:lstStyle/>
        <a:p>
          <a:endParaRPr lang="en-US"/>
        </a:p>
      </dgm:t>
    </dgm:pt>
    <dgm:pt modelId="{346F52F7-501B-4F35-A9BA-64291238DA1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Capacitar constantemente es clave.</a:t>
          </a:r>
        </a:p>
      </dgm:t>
    </dgm:pt>
    <dgm:pt modelId="{4FE73FF6-AE6E-4B27-A3D8-041EB3BF5B93}" type="parTrans" cxnId="{31944D61-0B28-45A8-B0EB-EA46547B351D}">
      <dgm:prSet/>
      <dgm:spPr/>
      <dgm:t>
        <a:bodyPr/>
        <a:lstStyle/>
        <a:p>
          <a:endParaRPr lang="en-US"/>
        </a:p>
      </dgm:t>
    </dgm:pt>
    <dgm:pt modelId="{CFCCC601-9C95-491E-ABBA-D401D083C997}" type="sibTrans" cxnId="{31944D61-0B28-45A8-B0EB-EA46547B351D}">
      <dgm:prSet/>
      <dgm:spPr/>
      <dgm:t>
        <a:bodyPr/>
        <a:lstStyle/>
        <a:p>
          <a:endParaRPr lang="en-US"/>
        </a:p>
      </dgm:t>
    </dgm:pt>
    <dgm:pt modelId="{C65ADE0B-63FB-43B4-8671-FEB56697C73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La alta dirección debe involucrarse.</a:t>
          </a:r>
        </a:p>
      </dgm:t>
    </dgm:pt>
    <dgm:pt modelId="{D4D3207A-98C2-4EEA-B7C6-2998075F853C}" type="parTrans" cxnId="{2957D83C-D775-4502-85AD-0191F11DE4AF}">
      <dgm:prSet/>
      <dgm:spPr/>
      <dgm:t>
        <a:bodyPr/>
        <a:lstStyle/>
        <a:p>
          <a:endParaRPr lang="en-US"/>
        </a:p>
      </dgm:t>
    </dgm:pt>
    <dgm:pt modelId="{8059900C-76BB-4A89-A959-96D46D74B52B}" type="sibTrans" cxnId="{2957D83C-D775-4502-85AD-0191F11DE4AF}">
      <dgm:prSet/>
      <dgm:spPr/>
      <dgm:t>
        <a:bodyPr/>
        <a:lstStyle/>
        <a:p>
          <a:endParaRPr lang="en-US"/>
        </a:p>
      </dgm:t>
    </dgm:pt>
    <dgm:pt modelId="{CA75D429-73C9-4DC0-9068-713A5459FE2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Medir y ajustar las políticas con frecuencia.</a:t>
          </a:r>
        </a:p>
      </dgm:t>
    </dgm:pt>
    <dgm:pt modelId="{EFA76CCD-3388-4179-A000-15FEB642BF2D}" type="parTrans" cxnId="{75F71D6F-E6DD-4140-8DC8-FCF6B378BF40}">
      <dgm:prSet/>
      <dgm:spPr/>
      <dgm:t>
        <a:bodyPr/>
        <a:lstStyle/>
        <a:p>
          <a:endParaRPr lang="en-US"/>
        </a:p>
      </dgm:t>
    </dgm:pt>
    <dgm:pt modelId="{3095FDD1-5F89-4339-A4B7-47A82164C6DE}" type="sibTrans" cxnId="{75F71D6F-E6DD-4140-8DC8-FCF6B378BF40}">
      <dgm:prSet/>
      <dgm:spPr/>
      <dgm:t>
        <a:bodyPr/>
        <a:lstStyle/>
        <a:p>
          <a:endParaRPr lang="en-US"/>
        </a:p>
      </dgm:t>
    </dgm:pt>
    <dgm:pt modelId="{54801824-9451-48A3-9B2C-A8D59F9278A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Integrar CMMI-SEC con otros dominios mejora la eficacia.</a:t>
          </a:r>
        </a:p>
      </dgm:t>
    </dgm:pt>
    <dgm:pt modelId="{1AD5BE18-55E9-41AC-A6AB-34071D565342}" type="parTrans" cxnId="{381A6A48-903D-4865-B23E-42103A515896}">
      <dgm:prSet/>
      <dgm:spPr/>
      <dgm:t>
        <a:bodyPr/>
        <a:lstStyle/>
        <a:p>
          <a:endParaRPr lang="en-US"/>
        </a:p>
      </dgm:t>
    </dgm:pt>
    <dgm:pt modelId="{CE0FE9A8-E392-4B8E-9C04-AB593589DFD0}" type="sibTrans" cxnId="{381A6A48-903D-4865-B23E-42103A515896}">
      <dgm:prSet/>
      <dgm:spPr/>
      <dgm:t>
        <a:bodyPr/>
        <a:lstStyle/>
        <a:p>
          <a:endParaRPr lang="en-US"/>
        </a:p>
      </dgm:t>
    </dgm:pt>
    <dgm:pt modelId="{0443A91E-6815-49FE-8263-DA3211CB3399}" type="pres">
      <dgm:prSet presAssocID="{C649BFA5-A88F-459B-BE36-D206E33B7C0E}" presName="root" presStyleCnt="0">
        <dgm:presLayoutVars>
          <dgm:dir/>
          <dgm:resizeHandles val="exact"/>
        </dgm:presLayoutVars>
      </dgm:prSet>
      <dgm:spPr/>
    </dgm:pt>
    <dgm:pt modelId="{6807EBB8-0D1F-4CB1-9FAB-BB8B5A854070}" type="pres">
      <dgm:prSet presAssocID="{5AA1F7B8-BC1A-4A58-AA34-72BCE4116C16}" presName="compNode" presStyleCnt="0"/>
      <dgm:spPr/>
    </dgm:pt>
    <dgm:pt modelId="{06F5682D-1891-453A-954F-420DCE6F35EE}" type="pres">
      <dgm:prSet presAssocID="{5AA1F7B8-BC1A-4A58-AA34-72BCE4116C16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sa"/>
        </a:ext>
      </dgm:extLst>
    </dgm:pt>
    <dgm:pt modelId="{FC52A9EA-7FDE-42A5-BFDD-5457E0264FE9}" type="pres">
      <dgm:prSet presAssocID="{5AA1F7B8-BC1A-4A58-AA34-72BCE4116C16}" presName="spaceRect" presStyleCnt="0"/>
      <dgm:spPr/>
    </dgm:pt>
    <dgm:pt modelId="{63A9E3DB-2D37-4F6B-80C6-ED4C5B0B7024}" type="pres">
      <dgm:prSet presAssocID="{5AA1F7B8-BC1A-4A58-AA34-72BCE4116C16}" presName="textRect" presStyleLbl="revTx" presStyleIdx="0" presStyleCnt="5">
        <dgm:presLayoutVars>
          <dgm:chMax val="1"/>
          <dgm:chPref val="1"/>
        </dgm:presLayoutVars>
      </dgm:prSet>
      <dgm:spPr/>
    </dgm:pt>
    <dgm:pt modelId="{1CAF5098-4CD7-4938-AAFA-DD2B178B5A62}" type="pres">
      <dgm:prSet presAssocID="{92AFE52B-8052-48D3-8B62-18146EFCE70C}" presName="sibTrans" presStyleCnt="0"/>
      <dgm:spPr/>
    </dgm:pt>
    <dgm:pt modelId="{95936A5D-3433-4B6E-9147-D4324CF39F59}" type="pres">
      <dgm:prSet presAssocID="{346F52F7-501B-4F35-A9BA-64291238DA1D}" presName="compNode" presStyleCnt="0"/>
      <dgm:spPr/>
    </dgm:pt>
    <dgm:pt modelId="{4D6E9AB4-013D-4B50-9734-6ACF1F3469CF}" type="pres">
      <dgm:prSet presAssocID="{346F52F7-501B-4F35-A9BA-64291238DA1D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ve"/>
        </a:ext>
      </dgm:extLst>
    </dgm:pt>
    <dgm:pt modelId="{80AA42EF-D4C3-4D9F-9769-B49BDC9D4C51}" type="pres">
      <dgm:prSet presAssocID="{346F52F7-501B-4F35-A9BA-64291238DA1D}" presName="spaceRect" presStyleCnt="0"/>
      <dgm:spPr/>
    </dgm:pt>
    <dgm:pt modelId="{612B6DAF-6CCE-40E7-8615-806CB5781E78}" type="pres">
      <dgm:prSet presAssocID="{346F52F7-501B-4F35-A9BA-64291238DA1D}" presName="textRect" presStyleLbl="revTx" presStyleIdx="1" presStyleCnt="5">
        <dgm:presLayoutVars>
          <dgm:chMax val="1"/>
          <dgm:chPref val="1"/>
        </dgm:presLayoutVars>
      </dgm:prSet>
      <dgm:spPr/>
    </dgm:pt>
    <dgm:pt modelId="{E9B3406E-9D3D-4F7A-A30F-677DB454291B}" type="pres">
      <dgm:prSet presAssocID="{CFCCC601-9C95-491E-ABBA-D401D083C997}" presName="sibTrans" presStyleCnt="0"/>
      <dgm:spPr/>
    </dgm:pt>
    <dgm:pt modelId="{9B9BAAB1-2D43-4EC2-ADBC-760ED3AACDC3}" type="pres">
      <dgm:prSet presAssocID="{C65ADE0B-63FB-43B4-8671-FEB56697C73C}" presName="compNode" presStyleCnt="0"/>
      <dgm:spPr/>
    </dgm:pt>
    <dgm:pt modelId="{132E19DD-79A0-4FF6-A8DD-FA892E7738F7}" type="pres">
      <dgm:prSet presAssocID="{C65ADE0B-63FB-43B4-8671-FEB56697C73C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terodáctilo"/>
        </a:ext>
      </dgm:extLst>
    </dgm:pt>
    <dgm:pt modelId="{901DE21C-249D-424C-82F1-66502E23C053}" type="pres">
      <dgm:prSet presAssocID="{C65ADE0B-63FB-43B4-8671-FEB56697C73C}" presName="spaceRect" presStyleCnt="0"/>
      <dgm:spPr/>
    </dgm:pt>
    <dgm:pt modelId="{CDBB3A3D-C021-4349-B5BB-937254B1D420}" type="pres">
      <dgm:prSet presAssocID="{C65ADE0B-63FB-43B4-8671-FEB56697C73C}" presName="textRect" presStyleLbl="revTx" presStyleIdx="2" presStyleCnt="5">
        <dgm:presLayoutVars>
          <dgm:chMax val="1"/>
          <dgm:chPref val="1"/>
        </dgm:presLayoutVars>
      </dgm:prSet>
      <dgm:spPr/>
    </dgm:pt>
    <dgm:pt modelId="{A9CDF637-C4C7-4227-A20B-99C00888A4F6}" type="pres">
      <dgm:prSet presAssocID="{8059900C-76BB-4A89-A959-96D46D74B52B}" presName="sibTrans" presStyleCnt="0"/>
      <dgm:spPr/>
    </dgm:pt>
    <dgm:pt modelId="{696C0D14-4978-4419-A338-6D0C70BA4FA7}" type="pres">
      <dgm:prSet presAssocID="{CA75D429-73C9-4DC0-9068-713A5459FE26}" presName="compNode" presStyleCnt="0"/>
      <dgm:spPr/>
    </dgm:pt>
    <dgm:pt modelId="{592F8ACF-FA77-478B-A15E-70F059A67372}" type="pres">
      <dgm:prSet presAssocID="{CA75D429-73C9-4DC0-9068-713A5459FE26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ales of Justice"/>
        </a:ext>
      </dgm:extLst>
    </dgm:pt>
    <dgm:pt modelId="{8C79119C-43EB-4BC3-A51F-C2163C467C7F}" type="pres">
      <dgm:prSet presAssocID="{CA75D429-73C9-4DC0-9068-713A5459FE26}" presName="spaceRect" presStyleCnt="0"/>
      <dgm:spPr/>
    </dgm:pt>
    <dgm:pt modelId="{D3B74FB5-9DA2-4E77-A124-60C9B63939A1}" type="pres">
      <dgm:prSet presAssocID="{CA75D429-73C9-4DC0-9068-713A5459FE26}" presName="textRect" presStyleLbl="revTx" presStyleIdx="3" presStyleCnt="5">
        <dgm:presLayoutVars>
          <dgm:chMax val="1"/>
          <dgm:chPref val="1"/>
        </dgm:presLayoutVars>
      </dgm:prSet>
      <dgm:spPr/>
    </dgm:pt>
    <dgm:pt modelId="{966F1B43-3854-44F6-8676-9895005D2C8B}" type="pres">
      <dgm:prSet presAssocID="{3095FDD1-5F89-4339-A4B7-47A82164C6DE}" presName="sibTrans" presStyleCnt="0"/>
      <dgm:spPr/>
    </dgm:pt>
    <dgm:pt modelId="{973E9092-0388-46E3-A910-C26617C5D3A7}" type="pres">
      <dgm:prSet presAssocID="{54801824-9451-48A3-9B2C-A8D59F9278A0}" presName="compNode" presStyleCnt="0"/>
      <dgm:spPr/>
    </dgm:pt>
    <dgm:pt modelId="{AEED3855-D170-402F-A519-43013DE017CA}" type="pres">
      <dgm:prSet presAssocID="{54801824-9451-48A3-9B2C-A8D59F9278A0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3C98EDBF-9319-4351-81F6-51EB6984FF9B}" type="pres">
      <dgm:prSet presAssocID="{54801824-9451-48A3-9B2C-A8D59F9278A0}" presName="spaceRect" presStyleCnt="0"/>
      <dgm:spPr/>
    </dgm:pt>
    <dgm:pt modelId="{9DCF123D-7286-410E-8674-A8BBA1D9E316}" type="pres">
      <dgm:prSet presAssocID="{54801824-9451-48A3-9B2C-A8D59F9278A0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CC6AB50E-49DC-429F-9E5C-A74566C03AC3}" srcId="{C649BFA5-A88F-459B-BE36-D206E33B7C0E}" destId="{5AA1F7B8-BC1A-4A58-AA34-72BCE4116C16}" srcOrd="0" destOrd="0" parTransId="{50FC615F-28BE-474A-984C-4F516C2580D9}" sibTransId="{92AFE52B-8052-48D3-8B62-18146EFCE70C}"/>
    <dgm:cxn modelId="{BC113B19-A85B-45B5-AE7B-DF8CCB6FC223}" type="presOf" srcId="{54801824-9451-48A3-9B2C-A8D59F9278A0}" destId="{9DCF123D-7286-410E-8674-A8BBA1D9E316}" srcOrd="0" destOrd="0" presId="urn:microsoft.com/office/officeart/2018/2/layout/IconLabelList"/>
    <dgm:cxn modelId="{E3BCAB22-D398-4594-9EE6-9D60B6F73D46}" type="presOf" srcId="{C649BFA5-A88F-459B-BE36-D206E33B7C0E}" destId="{0443A91E-6815-49FE-8263-DA3211CB3399}" srcOrd="0" destOrd="0" presId="urn:microsoft.com/office/officeart/2018/2/layout/IconLabelList"/>
    <dgm:cxn modelId="{2957D83C-D775-4502-85AD-0191F11DE4AF}" srcId="{C649BFA5-A88F-459B-BE36-D206E33B7C0E}" destId="{C65ADE0B-63FB-43B4-8671-FEB56697C73C}" srcOrd="2" destOrd="0" parTransId="{D4D3207A-98C2-4EEA-B7C6-2998075F853C}" sibTransId="{8059900C-76BB-4A89-A959-96D46D74B52B}"/>
    <dgm:cxn modelId="{31944D61-0B28-45A8-B0EB-EA46547B351D}" srcId="{C649BFA5-A88F-459B-BE36-D206E33B7C0E}" destId="{346F52F7-501B-4F35-A9BA-64291238DA1D}" srcOrd="1" destOrd="0" parTransId="{4FE73FF6-AE6E-4B27-A3D8-041EB3BF5B93}" sibTransId="{CFCCC601-9C95-491E-ABBA-D401D083C997}"/>
    <dgm:cxn modelId="{381A6A48-903D-4865-B23E-42103A515896}" srcId="{C649BFA5-A88F-459B-BE36-D206E33B7C0E}" destId="{54801824-9451-48A3-9B2C-A8D59F9278A0}" srcOrd="4" destOrd="0" parTransId="{1AD5BE18-55E9-41AC-A6AB-34071D565342}" sibTransId="{CE0FE9A8-E392-4B8E-9C04-AB593589DFD0}"/>
    <dgm:cxn modelId="{A9A5394A-5C7E-456B-83AA-695BB0946F1C}" type="presOf" srcId="{C65ADE0B-63FB-43B4-8671-FEB56697C73C}" destId="{CDBB3A3D-C021-4349-B5BB-937254B1D420}" srcOrd="0" destOrd="0" presId="urn:microsoft.com/office/officeart/2018/2/layout/IconLabelList"/>
    <dgm:cxn modelId="{75F71D6F-E6DD-4140-8DC8-FCF6B378BF40}" srcId="{C649BFA5-A88F-459B-BE36-D206E33B7C0E}" destId="{CA75D429-73C9-4DC0-9068-713A5459FE26}" srcOrd="3" destOrd="0" parTransId="{EFA76CCD-3388-4179-A000-15FEB642BF2D}" sibTransId="{3095FDD1-5F89-4339-A4B7-47A82164C6DE}"/>
    <dgm:cxn modelId="{FB5D3396-AA29-4302-A8C5-A9C0007B8863}" type="presOf" srcId="{CA75D429-73C9-4DC0-9068-713A5459FE26}" destId="{D3B74FB5-9DA2-4E77-A124-60C9B63939A1}" srcOrd="0" destOrd="0" presId="urn:microsoft.com/office/officeart/2018/2/layout/IconLabelList"/>
    <dgm:cxn modelId="{01C34EB1-A9D7-45A8-8B4E-0BBC4F0B50D3}" type="presOf" srcId="{5AA1F7B8-BC1A-4A58-AA34-72BCE4116C16}" destId="{63A9E3DB-2D37-4F6B-80C6-ED4C5B0B7024}" srcOrd="0" destOrd="0" presId="urn:microsoft.com/office/officeart/2018/2/layout/IconLabelList"/>
    <dgm:cxn modelId="{D54E8ECE-ACCD-46A8-A0DC-C9C2FBF51656}" type="presOf" srcId="{346F52F7-501B-4F35-A9BA-64291238DA1D}" destId="{612B6DAF-6CCE-40E7-8615-806CB5781E78}" srcOrd="0" destOrd="0" presId="urn:microsoft.com/office/officeart/2018/2/layout/IconLabelList"/>
    <dgm:cxn modelId="{FDF37266-F257-4381-88A1-CBDA96A8B66B}" type="presParOf" srcId="{0443A91E-6815-49FE-8263-DA3211CB3399}" destId="{6807EBB8-0D1F-4CB1-9FAB-BB8B5A854070}" srcOrd="0" destOrd="0" presId="urn:microsoft.com/office/officeart/2018/2/layout/IconLabelList"/>
    <dgm:cxn modelId="{3FEC157F-9BBF-4D74-9DD9-E9DAAE04DB58}" type="presParOf" srcId="{6807EBB8-0D1F-4CB1-9FAB-BB8B5A854070}" destId="{06F5682D-1891-453A-954F-420DCE6F35EE}" srcOrd="0" destOrd="0" presId="urn:microsoft.com/office/officeart/2018/2/layout/IconLabelList"/>
    <dgm:cxn modelId="{54572328-F4B7-40CE-9535-F7EB3EE4604E}" type="presParOf" srcId="{6807EBB8-0D1F-4CB1-9FAB-BB8B5A854070}" destId="{FC52A9EA-7FDE-42A5-BFDD-5457E0264FE9}" srcOrd="1" destOrd="0" presId="urn:microsoft.com/office/officeart/2018/2/layout/IconLabelList"/>
    <dgm:cxn modelId="{892501F9-E8E9-4E2E-9E89-7025E011ADE6}" type="presParOf" srcId="{6807EBB8-0D1F-4CB1-9FAB-BB8B5A854070}" destId="{63A9E3DB-2D37-4F6B-80C6-ED4C5B0B7024}" srcOrd="2" destOrd="0" presId="urn:microsoft.com/office/officeart/2018/2/layout/IconLabelList"/>
    <dgm:cxn modelId="{2C4494E5-E967-40D7-B54D-FEB7372EF98B}" type="presParOf" srcId="{0443A91E-6815-49FE-8263-DA3211CB3399}" destId="{1CAF5098-4CD7-4938-AAFA-DD2B178B5A62}" srcOrd="1" destOrd="0" presId="urn:microsoft.com/office/officeart/2018/2/layout/IconLabelList"/>
    <dgm:cxn modelId="{D21F95B0-6563-4E55-A9A4-48C3615DC879}" type="presParOf" srcId="{0443A91E-6815-49FE-8263-DA3211CB3399}" destId="{95936A5D-3433-4B6E-9147-D4324CF39F59}" srcOrd="2" destOrd="0" presId="urn:microsoft.com/office/officeart/2018/2/layout/IconLabelList"/>
    <dgm:cxn modelId="{CF0A1F3E-4F8F-4559-BE3E-94FF8E82EE7F}" type="presParOf" srcId="{95936A5D-3433-4B6E-9147-D4324CF39F59}" destId="{4D6E9AB4-013D-4B50-9734-6ACF1F3469CF}" srcOrd="0" destOrd="0" presId="urn:microsoft.com/office/officeart/2018/2/layout/IconLabelList"/>
    <dgm:cxn modelId="{800AB0EC-625E-43B7-8B74-0161B6722DFB}" type="presParOf" srcId="{95936A5D-3433-4B6E-9147-D4324CF39F59}" destId="{80AA42EF-D4C3-4D9F-9769-B49BDC9D4C51}" srcOrd="1" destOrd="0" presId="urn:microsoft.com/office/officeart/2018/2/layout/IconLabelList"/>
    <dgm:cxn modelId="{194897A9-C528-4510-94BC-78E802FFCBCB}" type="presParOf" srcId="{95936A5D-3433-4B6E-9147-D4324CF39F59}" destId="{612B6DAF-6CCE-40E7-8615-806CB5781E78}" srcOrd="2" destOrd="0" presId="urn:microsoft.com/office/officeart/2018/2/layout/IconLabelList"/>
    <dgm:cxn modelId="{47505325-6739-433D-A4C7-A01132B76CA2}" type="presParOf" srcId="{0443A91E-6815-49FE-8263-DA3211CB3399}" destId="{E9B3406E-9D3D-4F7A-A30F-677DB454291B}" srcOrd="3" destOrd="0" presId="urn:microsoft.com/office/officeart/2018/2/layout/IconLabelList"/>
    <dgm:cxn modelId="{8478EF02-7957-4F25-8AA0-14E146FDBF1D}" type="presParOf" srcId="{0443A91E-6815-49FE-8263-DA3211CB3399}" destId="{9B9BAAB1-2D43-4EC2-ADBC-760ED3AACDC3}" srcOrd="4" destOrd="0" presId="urn:microsoft.com/office/officeart/2018/2/layout/IconLabelList"/>
    <dgm:cxn modelId="{1D757D8B-DA27-48AE-A391-5258BBD1D893}" type="presParOf" srcId="{9B9BAAB1-2D43-4EC2-ADBC-760ED3AACDC3}" destId="{132E19DD-79A0-4FF6-A8DD-FA892E7738F7}" srcOrd="0" destOrd="0" presId="urn:microsoft.com/office/officeart/2018/2/layout/IconLabelList"/>
    <dgm:cxn modelId="{96EF983E-3645-455F-94D9-73DA6A54A08B}" type="presParOf" srcId="{9B9BAAB1-2D43-4EC2-ADBC-760ED3AACDC3}" destId="{901DE21C-249D-424C-82F1-66502E23C053}" srcOrd="1" destOrd="0" presId="urn:microsoft.com/office/officeart/2018/2/layout/IconLabelList"/>
    <dgm:cxn modelId="{57412129-A060-4CC7-9420-9ACA09A6E858}" type="presParOf" srcId="{9B9BAAB1-2D43-4EC2-ADBC-760ED3AACDC3}" destId="{CDBB3A3D-C021-4349-B5BB-937254B1D420}" srcOrd="2" destOrd="0" presId="urn:microsoft.com/office/officeart/2018/2/layout/IconLabelList"/>
    <dgm:cxn modelId="{C1BFC2A5-A142-42E3-83F0-1D147B8D3FCD}" type="presParOf" srcId="{0443A91E-6815-49FE-8263-DA3211CB3399}" destId="{A9CDF637-C4C7-4227-A20B-99C00888A4F6}" srcOrd="5" destOrd="0" presId="urn:microsoft.com/office/officeart/2018/2/layout/IconLabelList"/>
    <dgm:cxn modelId="{0C2A047D-81DB-44B8-BAE7-D4D17A4AEF95}" type="presParOf" srcId="{0443A91E-6815-49FE-8263-DA3211CB3399}" destId="{696C0D14-4978-4419-A338-6D0C70BA4FA7}" srcOrd="6" destOrd="0" presId="urn:microsoft.com/office/officeart/2018/2/layout/IconLabelList"/>
    <dgm:cxn modelId="{AFB808AD-BB04-4EAC-A531-6FE9DBD5FBBD}" type="presParOf" srcId="{696C0D14-4978-4419-A338-6D0C70BA4FA7}" destId="{592F8ACF-FA77-478B-A15E-70F059A67372}" srcOrd="0" destOrd="0" presId="urn:microsoft.com/office/officeart/2018/2/layout/IconLabelList"/>
    <dgm:cxn modelId="{FD275739-A8D0-4F36-8643-8BED60B2B25C}" type="presParOf" srcId="{696C0D14-4978-4419-A338-6D0C70BA4FA7}" destId="{8C79119C-43EB-4BC3-A51F-C2163C467C7F}" srcOrd="1" destOrd="0" presId="urn:microsoft.com/office/officeart/2018/2/layout/IconLabelList"/>
    <dgm:cxn modelId="{4F9DC7C7-B00E-4311-AAC0-88E3292AD4BC}" type="presParOf" srcId="{696C0D14-4978-4419-A338-6D0C70BA4FA7}" destId="{D3B74FB5-9DA2-4E77-A124-60C9B63939A1}" srcOrd="2" destOrd="0" presId="urn:microsoft.com/office/officeart/2018/2/layout/IconLabelList"/>
    <dgm:cxn modelId="{DDC248FA-E07D-47C7-85C1-A4D82A50D013}" type="presParOf" srcId="{0443A91E-6815-49FE-8263-DA3211CB3399}" destId="{966F1B43-3854-44F6-8676-9895005D2C8B}" srcOrd="7" destOrd="0" presId="urn:microsoft.com/office/officeart/2018/2/layout/IconLabelList"/>
    <dgm:cxn modelId="{666FB3B0-031A-447F-B370-401110C4CBE6}" type="presParOf" srcId="{0443A91E-6815-49FE-8263-DA3211CB3399}" destId="{973E9092-0388-46E3-A910-C26617C5D3A7}" srcOrd="8" destOrd="0" presId="urn:microsoft.com/office/officeart/2018/2/layout/IconLabelList"/>
    <dgm:cxn modelId="{97BF0AAD-C41D-4925-816E-14159AFF871C}" type="presParOf" srcId="{973E9092-0388-46E3-A910-C26617C5D3A7}" destId="{AEED3855-D170-402F-A519-43013DE017CA}" srcOrd="0" destOrd="0" presId="urn:microsoft.com/office/officeart/2018/2/layout/IconLabelList"/>
    <dgm:cxn modelId="{A27249BD-2B79-45F4-BC0C-11249F71C442}" type="presParOf" srcId="{973E9092-0388-46E3-A910-C26617C5D3A7}" destId="{3C98EDBF-9319-4351-81F6-51EB6984FF9B}" srcOrd="1" destOrd="0" presId="urn:microsoft.com/office/officeart/2018/2/layout/IconLabelList"/>
    <dgm:cxn modelId="{876285C2-1E6D-4C9E-AA4D-BFA773A5A972}" type="presParOf" srcId="{973E9092-0388-46E3-A910-C26617C5D3A7}" destId="{9DCF123D-7286-410E-8674-A8BBA1D9E316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4044DE-4667-4847-936D-5B5B3C24A2BE}">
      <dsp:nvSpPr>
        <dsp:cNvPr id="0" name=""/>
        <dsp:cNvSpPr/>
      </dsp:nvSpPr>
      <dsp:spPr>
        <a:xfrm>
          <a:off x="0" y="1379"/>
          <a:ext cx="9604375" cy="69931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8DA398-D5B0-4DDC-B755-F84BA4629F10}">
      <dsp:nvSpPr>
        <dsp:cNvPr id="0" name=""/>
        <dsp:cNvSpPr/>
      </dsp:nvSpPr>
      <dsp:spPr>
        <a:xfrm>
          <a:off x="211542" y="158725"/>
          <a:ext cx="384621" cy="38462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222BB8-5FC9-4A56-BF08-1027A4199922}">
      <dsp:nvSpPr>
        <dsp:cNvPr id="0" name=""/>
        <dsp:cNvSpPr/>
      </dsp:nvSpPr>
      <dsp:spPr>
        <a:xfrm>
          <a:off x="807705" y="1379"/>
          <a:ext cx="8796669" cy="6993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011" tIns="74011" rIns="74011" bIns="74011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Caso real: Implementación de CMMI-SEC en una empresa de servicios financieros.</a:t>
          </a:r>
        </a:p>
      </dsp:txBody>
      <dsp:txXfrm>
        <a:off x="807705" y="1379"/>
        <a:ext cx="8796669" cy="699312"/>
      </dsp:txXfrm>
    </dsp:sp>
    <dsp:sp modelId="{9DF6E878-D1AA-47B4-A987-A594804B6E13}">
      <dsp:nvSpPr>
        <dsp:cNvPr id="0" name=""/>
        <dsp:cNvSpPr/>
      </dsp:nvSpPr>
      <dsp:spPr>
        <a:xfrm>
          <a:off x="0" y="875520"/>
          <a:ext cx="9604375" cy="69931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273DB7-5D16-432F-9DA8-751F505222AB}">
      <dsp:nvSpPr>
        <dsp:cNvPr id="0" name=""/>
        <dsp:cNvSpPr/>
      </dsp:nvSpPr>
      <dsp:spPr>
        <a:xfrm>
          <a:off x="211542" y="1032865"/>
          <a:ext cx="384621" cy="38462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DAB92F-646B-4996-BEC5-61B0DC8E9A95}">
      <dsp:nvSpPr>
        <dsp:cNvPr id="0" name=""/>
        <dsp:cNvSpPr/>
      </dsp:nvSpPr>
      <dsp:spPr>
        <a:xfrm>
          <a:off x="807705" y="875520"/>
          <a:ext cx="8796669" cy="6993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011" tIns="74011" rIns="74011" bIns="74011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Objetivo: Mejorar la seguridad de la información tras varios incidentes de fuga de datos.</a:t>
          </a:r>
        </a:p>
      </dsp:txBody>
      <dsp:txXfrm>
        <a:off x="807705" y="875520"/>
        <a:ext cx="8796669" cy="699312"/>
      </dsp:txXfrm>
    </dsp:sp>
    <dsp:sp modelId="{7C0A2CDF-52BA-4B9F-AAB7-11D957118B66}">
      <dsp:nvSpPr>
        <dsp:cNvPr id="0" name=""/>
        <dsp:cNvSpPr/>
      </dsp:nvSpPr>
      <dsp:spPr>
        <a:xfrm>
          <a:off x="0" y="1749661"/>
          <a:ext cx="9604375" cy="69931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D8ADF5-423E-46C3-904E-F3FDAC4A1F71}">
      <dsp:nvSpPr>
        <dsp:cNvPr id="0" name=""/>
        <dsp:cNvSpPr/>
      </dsp:nvSpPr>
      <dsp:spPr>
        <a:xfrm>
          <a:off x="211542" y="1907006"/>
          <a:ext cx="384621" cy="38462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59CE0F-5F29-4277-97C0-04BAD1FA35A3}">
      <dsp:nvSpPr>
        <dsp:cNvPr id="0" name=""/>
        <dsp:cNvSpPr/>
      </dsp:nvSpPr>
      <dsp:spPr>
        <a:xfrm>
          <a:off x="807705" y="1749661"/>
          <a:ext cx="8796669" cy="6993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011" tIns="74011" rIns="74011" bIns="74011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Duración del proyecto: 12 meses.</a:t>
          </a:r>
        </a:p>
      </dsp:txBody>
      <dsp:txXfrm>
        <a:off x="807705" y="1749661"/>
        <a:ext cx="8796669" cy="699312"/>
      </dsp:txXfrm>
    </dsp:sp>
    <dsp:sp modelId="{6ABA7195-B488-451A-95B5-D6B7B197B6A1}">
      <dsp:nvSpPr>
        <dsp:cNvPr id="0" name=""/>
        <dsp:cNvSpPr/>
      </dsp:nvSpPr>
      <dsp:spPr>
        <a:xfrm>
          <a:off x="0" y="2623801"/>
          <a:ext cx="9604375" cy="69931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C572D3-84A7-44E0-BB7A-B023DDBFCCD6}">
      <dsp:nvSpPr>
        <dsp:cNvPr id="0" name=""/>
        <dsp:cNvSpPr/>
      </dsp:nvSpPr>
      <dsp:spPr>
        <a:xfrm>
          <a:off x="211542" y="2781147"/>
          <a:ext cx="384621" cy="38462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55B3E5-4CDF-46CC-9981-76E3FB2C6566}">
      <dsp:nvSpPr>
        <dsp:cNvPr id="0" name=""/>
        <dsp:cNvSpPr/>
      </dsp:nvSpPr>
      <dsp:spPr>
        <a:xfrm>
          <a:off x="807705" y="2623801"/>
          <a:ext cx="8796669" cy="6993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011" tIns="74011" rIns="74011" bIns="74011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Equipo: Comité de Seguridad, TI, Gestión de Riesgos y Consultores externos.</a:t>
          </a:r>
        </a:p>
      </dsp:txBody>
      <dsp:txXfrm>
        <a:off x="807705" y="2623801"/>
        <a:ext cx="8796669" cy="69931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A4BC2E-FEE8-48EA-B8FA-BBE3C5E3560A}">
      <dsp:nvSpPr>
        <dsp:cNvPr id="0" name=""/>
        <dsp:cNvSpPr/>
      </dsp:nvSpPr>
      <dsp:spPr>
        <a:xfrm>
          <a:off x="0" y="0"/>
          <a:ext cx="7395368" cy="5984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- Falta de políticas claras de seguridad de la información.</a:t>
          </a:r>
        </a:p>
      </dsp:txBody>
      <dsp:txXfrm>
        <a:off x="17527" y="17527"/>
        <a:ext cx="6679624" cy="563354"/>
      </dsp:txXfrm>
    </dsp:sp>
    <dsp:sp modelId="{B17837C7-E601-4382-B488-A62B166BC4D1}">
      <dsp:nvSpPr>
        <dsp:cNvPr id="0" name=""/>
        <dsp:cNvSpPr/>
      </dsp:nvSpPr>
      <dsp:spPr>
        <a:xfrm>
          <a:off x="552251" y="681521"/>
          <a:ext cx="7395368" cy="5984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3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- Accesos sin control a sistemas críticos.</a:t>
          </a:r>
        </a:p>
      </dsp:txBody>
      <dsp:txXfrm>
        <a:off x="569778" y="699048"/>
        <a:ext cx="6419097" cy="563354"/>
      </dsp:txXfrm>
    </dsp:sp>
    <dsp:sp modelId="{763F630C-DB9C-486E-9C82-CB8F8DB72CE7}">
      <dsp:nvSpPr>
        <dsp:cNvPr id="0" name=""/>
        <dsp:cNvSpPr/>
      </dsp:nvSpPr>
      <dsp:spPr>
        <a:xfrm>
          <a:off x="1104503" y="1363042"/>
          <a:ext cx="7395368" cy="5984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4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- Ausencia de capacitación al personal.</a:t>
          </a:r>
        </a:p>
      </dsp:txBody>
      <dsp:txXfrm>
        <a:off x="1122030" y="1380569"/>
        <a:ext cx="6419097" cy="563354"/>
      </dsp:txXfrm>
    </dsp:sp>
    <dsp:sp modelId="{BE116D26-9AB4-4074-B1DB-0C7FAC3892D9}">
      <dsp:nvSpPr>
        <dsp:cNvPr id="0" name=""/>
        <dsp:cNvSpPr/>
      </dsp:nvSpPr>
      <dsp:spPr>
        <a:xfrm>
          <a:off x="1656754" y="2044563"/>
          <a:ext cx="7395368" cy="5984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5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- Sistemas sin respaldo ni monitoreo.</a:t>
          </a:r>
        </a:p>
      </dsp:txBody>
      <dsp:txXfrm>
        <a:off x="1674281" y="2062090"/>
        <a:ext cx="6419097" cy="563354"/>
      </dsp:txXfrm>
    </dsp:sp>
    <dsp:sp modelId="{858C64BE-3847-4535-AE7E-35BB9200064E}">
      <dsp:nvSpPr>
        <dsp:cNvPr id="0" name=""/>
        <dsp:cNvSpPr/>
      </dsp:nvSpPr>
      <dsp:spPr>
        <a:xfrm>
          <a:off x="2209006" y="2726085"/>
          <a:ext cx="7395368" cy="5984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6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- Evaluación de madurez: Nivel 1.</a:t>
          </a:r>
        </a:p>
      </dsp:txBody>
      <dsp:txXfrm>
        <a:off x="2226533" y="2743612"/>
        <a:ext cx="6419097" cy="563354"/>
      </dsp:txXfrm>
    </dsp:sp>
    <dsp:sp modelId="{F5BB38F1-769F-4D25-B8CE-E93CFBEB3776}">
      <dsp:nvSpPr>
        <dsp:cNvPr id="0" name=""/>
        <dsp:cNvSpPr/>
      </dsp:nvSpPr>
      <dsp:spPr>
        <a:xfrm>
          <a:off x="7006402" y="437170"/>
          <a:ext cx="388965" cy="388965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7093919" y="437170"/>
        <a:ext cx="213931" cy="292696"/>
      </dsp:txXfrm>
    </dsp:sp>
    <dsp:sp modelId="{31DAF737-172D-4EC3-89AD-E122A849F293}">
      <dsp:nvSpPr>
        <dsp:cNvPr id="0" name=""/>
        <dsp:cNvSpPr/>
      </dsp:nvSpPr>
      <dsp:spPr>
        <a:xfrm>
          <a:off x="7558654" y="1118692"/>
          <a:ext cx="388965" cy="388965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7646171" y="1118692"/>
        <a:ext cx="213931" cy="292696"/>
      </dsp:txXfrm>
    </dsp:sp>
    <dsp:sp modelId="{D28F39BB-5D13-432F-AF2C-998E2CDD3292}">
      <dsp:nvSpPr>
        <dsp:cNvPr id="0" name=""/>
        <dsp:cNvSpPr/>
      </dsp:nvSpPr>
      <dsp:spPr>
        <a:xfrm>
          <a:off x="8110906" y="1790240"/>
          <a:ext cx="388965" cy="388965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8198423" y="1790240"/>
        <a:ext cx="213931" cy="292696"/>
      </dsp:txXfrm>
    </dsp:sp>
    <dsp:sp modelId="{0BE8607A-C4C4-4890-AF94-CFB8940F4334}">
      <dsp:nvSpPr>
        <dsp:cNvPr id="0" name=""/>
        <dsp:cNvSpPr/>
      </dsp:nvSpPr>
      <dsp:spPr>
        <a:xfrm>
          <a:off x="8663157" y="2478410"/>
          <a:ext cx="388965" cy="388965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8750674" y="2478410"/>
        <a:ext cx="213931" cy="29269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B14BBD-FE41-4C4B-B3B2-E514AF131BC4}">
      <dsp:nvSpPr>
        <dsp:cNvPr id="0" name=""/>
        <dsp:cNvSpPr/>
      </dsp:nvSpPr>
      <dsp:spPr>
        <a:xfrm>
          <a:off x="3104075" y="652185"/>
          <a:ext cx="50385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03854" y="45720"/>
              </a:lnTo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42641" y="695233"/>
        <a:ext cx="26722" cy="5344"/>
      </dsp:txXfrm>
    </dsp:sp>
    <dsp:sp modelId="{8EAC500A-8613-418A-9552-9A46AC1D2444}">
      <dsp:nvSpPr>
        <dsp:cNvPr id="0" name=""/>
        <dsp:cNvSpPr/>
      </dsp:nvSpPr>
      <dsp:spPr>
        <a:xfrm>
          <a:off x="782160" y="790"/>
          <a:ext cx="2323714" cy="1394228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4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864" tIns="119520" rIns="113864" bIns="11952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SEC-SP 1: Levantamiento de requisitos de seguridad con todas las áreas.</a:t>
          </a:r>
        </a:p>
      </dsp:txBody>
      <dsp:txXfrm>
        <a:off x="782160" y="790"/>
        <a:ext cx="2323714" cy="1394228"/>
      </dsp:txXfrm>
    </dsp:sp>
    <dsp:sp modelId="{4124F211-0EBA-42ED-A567-437054CDC7A4}">
      <dsp:nvSpPr>
        <dsp:cNvPr id="0" name=""/>
        <dsp:cNvSpPr/>
      </dsp:nvSpPr>
      <dsp:spPr>
        <a:xfrm>
          <a:off x="5962244" y="652185"/>
          <a:ext cx="50385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03854" y="45720"/>
              </a:lnTo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200810" y="695233"/>
        <a:ext cx="26722" cy="5344"/>
      </dsp:txXfrm>
    </dsp:sp>
    <dsp:sp modelId="{993B61A1-6453-4A45-9A41-CB1DFA4BB250}">
      <dsp:nvSpPr>
        <dsp:cNvPr id="0" name=""/>
        <dsp:cNvSpPr/>
      </dsp:nvSpPr>
      <dsp:spPr>
        <a:xfrm>
          <a:off x="3640330" y="790"/>
          <a:ext cx="2323714" cy="1394228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4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864" tIns="119520" rIns="113864" bIns="11952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SEC-SP 2: Análisis de riesgos con metodología FMEA.</a:t>
          </a:r>
        </a:p>
      </dsp:txBody>
      <dsp:txXfrm>
        <a:off x="3640330" y="790"/>
        <a:ext cx="2323714" cy="1394228"/>
      </dsp:txXfrm>
    </dsp:sp>
    <dsp:sp modelId="{4D153075-8CA6-4DE1-BE4B-0ABE3EF835FB}">
      <dsp:nvSpPr>
        <dsp:cNvPr id="0" name=""/>
        <dsp:cNvSpPr/>
      </dsp:nvSpPr>
      <dsp:spPr>
        <a:xfrm>
          <a:off x="1944018" y="1393219"/>
          <a:ext cx="5716338" cy="503854"/>
        </a:xfrm>
        <a:custGeom>
          <a:avLst/>
          <a:gdLst/>
          <a:ahLst/>
          <a:cxnLst/>
          <a:rect l="0" t="0" r="0" b="0"/>
          <a:pathLst>
            <a:path>
              <a:moveTo>
                <a:pt x="5716338" y="0"/>
              </a:moveTo>
              <a:lnTo>
                <a:pt x="5716338" y="269027"/>
              </a:lnTo>
              <a:lnTo>
                <a:pt x="0" y="269027"/>
              </a:lnTo>
              <a:lnTo>
                <a:pt x="0" y="503854"/>
              </a:lnTo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658655" y="1642474"/>
        <a:ext cx="287063" cy="5344"/>
      </dsp:txXfrm>
    </dsp:sp>
    <dsp:sp modelId="{F018B517-1735-4EEF-B564-99489D924B4B}">
      <dsp:nvSpPr>
        <dsp:cNvPr id="0" name=""/>
        <dsp:cNvSpPr/>
      </dsp:nvSpPr>
      <dsp:spPr>
        <a:xfrm>
          <a:off x="6498499" y="790"/>
          <a:ext cx="2323714" cy="1394228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4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864" tIns="119520" rIns="113864" bIns="11952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SEC-SP 3: Implementación de controles (WAF, IDS, cifrado).</a:t>
          </a:r>
        </a:p>
      </dsp:txBody>
      <dsp:txXfrm>
        <a:off x="6498499" y="790"/>
        <a:ext cx="2323714" cy="1394228"/>
      </dsp:txXfrm>
    </dsp:sp>
    <dsp:sp modelId="{F3CCEAB5-56A6-49E8-9415-E09103910B2E}">
      <dsp:nvSpPr>
        <dsp:cNvPr id="0" name=""/>
        <dsp:cNvSpPr/>
      </dsp:nvSpPr>
      <dsp:spPr>
        <a:xfrm>
          <a:off x="3104075" y="2580868"/>
          <a:ext cx="50385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03854" y="45720"/>
              </a:lnTo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42641" y="2623916"/>
        <a:ext cx="26722" cy="5344"/>
      </dsp:txXfrm>
    </dsp:sp>
    <dsp:sp modelId="{8E9DF325-01C6-41FC-8EE1-CF6EECF45558}">
      <dsp:nvSpPr>
        <dsp:cNvPr id="0" name=""/>
        <dsp:cNvSpPr/>
      </dsp:nvSpPr>
      <dsp:spPr>
        <a:xfrm>
          <a:off x="782160" y="1929474"/>
          <a:ext cx="2323714" cy="1394228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4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864" tIns="119520" rIns="113864" bIns="11952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SEC-SP 4: Protocolo de respuesta a incidentes y ejercicios de simulación.</a:t>
          </a:r>
        </a:p>
      </dsp:txBody>
      <dsp:txXfrm>
        <a:off x="782160" y="1929474"/>
        <a:ext cx="2323714" cy="1394228"/>
      </dsp:txXfrm>
    </dsp:sp>
    <dsp:sp modelId="{B836EF0E-FD7F-4029-BDF3-56219D450DB5}">
      <dsp:nvSpPr>
        <dsp:cNvPr id="0" name=""/>
        <dsp:cNvSpPr/>
      </dsp:nvSpPr>
      <dsp:spPr>
        <a:xfrm>
          <a:off x="3640330" y="1929474"/>
          <a:ext cx="2323714" cy="1394228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4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864" tIns="119520" rIns="113864" bIns="11952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SEC-SP 5: Auditorías internas y ciclos de mejora continua.</a:t>
          </a:r>
        </a:p>
      </dsp:txBody>
      <dsp:txXfrm>
        <a:off x="3640330" y="1929474"/>
        <a:ext cx="2323714" cy="139422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0B939A-8114-46C4-94A3-AC711EA38ED1}">
      <dsp:nvSpPr>
        <dsp:cNvPr id="0" name=""/>
        <dsp:cNvSpPr/>
      </dsp:nvSpPr>
      <dsp:spPr>
        <a:xfrm>
          <a:off x="465927" y="882796"/>
          <a:ext cx="757792" cy="75779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AA899F-E6EB-4ECB-8AB1-CD740B953B48}">
      <dsp:nvSpPr>
        <dsp:cNvPr id="0" name=""/>
        <dsp:cNvSpPr/>
      </dsp:nvSpPr>
      <dsp:spPr>
        <a:xfrm>
          <a:off x="2832" y="1893248"/>
          <a:ext cx="1683984" cy="673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- Reducción del 75% en incidentes de seguridad.</a:t>
          </a:r>
        </a:p>
      </dsp:txBody>
      <dsp:txXfrm>
        <a:off x="2832" y="1893248"/>
        <a:ext cx="1683984" cy="673593"/>
      </dsp:txXfrm>
    </dsp:sp>
    <dsp:sp modelId="{1C31F4B0-B7EF-4945-971C-9EABC4E55C3E}">
      <dsp:nvSpPr>
        <dsp:cNvPr id="0" name=""/>
        <dsp:cNvSpPr/>
      </dsp:nvSpPr>
      <dsp:spPr>
        <a:xfrm>
          <a:off x="2444609" y="882796"/>
          <a:ext cx="757792" cy="75779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0C20A8-012F-47F5-9DC0-57424852398D}">
      <dsp:nvSpPr>
        <dsp:cNvPr id="0" name=""/>
        <dsp:cNvSpPr/>
      </dsp:nvSpPr>
      <dsp:spPr>
        <a:xfrm>
          <a:off x="1981513" y="1893248"/>
          <a:ext cx="1683984" cy="673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- Certificación ISO/IEC 27001 obtenida.</a:t>
          </a:r>
        </a:p>
      </dsp:txBody>
      <dsp:txXfrm>
        <a:off x="1981513" y="1893248"/>
        <a:ext cx="1683984" cy="673593"/>
      </dsp:txXfrm>
    </dsp:sp>
    <dsp:sp modelId="{FBD80D1B-1CD7-4A6B-9ED9-E98E97982288}">
      <dsp:nvSpPr>
        <dsp:cNvPr id="0" name=""/>
        <dsp:cNvSpPr/>
      </dsp:nvSpPr>
      <dsp:spPr>
        <a:xfrm>
          <a:off x="4423291" y="882796"/>
          <a:ext cx="757792" cy="75779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141909-F500-41FD-9BF9-C28CD2D80419}">
      <dsp:nvSpPr>
        <dsp:cNvPr id="0" name=""/>
        <dsp:cNvSpPr/>
      </dsp:nvSpPr>
      <dsp:spPr>
        <a:xfrm>
          <a:off x="3960195" y="1893248"/>
          <a:ext cx="1683984" cy="673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- Nivel de madurez alcanzado: Nivel 3.</a:t>
          </a:r>
        </a:p>
      </dsp:txBody>
      <dsp:txXfrm>
        <a:off x="3960195" y="1893248"/>
        <a:ext cx="1683984" cy="673593"/>
      </dsp:txXfrm>
    </dsp:sp>
    <dsp:sp modelId="{4BD8EC0A-8439-4DFB-8470-EDBE8E4E92C3}">
      <dsp:nvSpPr>
        <dsp:cNvPr id="0" name=""/>
        <dsp:cNvSpPr/>
      </dsp:nvSpPr>
      <dsp:spPr>
        <a:xfrm>
          <a:off x="6401972" y="882796"/>
          <a:ext cx="757792" cy="75779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079B6C-1FC7-4235-94DC-28AFCC5B4167}">
      <dsp:nvSpPr>
        <dsp:cNvPr id="0" name=""/>
        <dsp:cNvSpPr/>
      </dsp:nvSpPr>
      <dsp:spPr>
        <a:xfrm>
          <a:off x="5938876" y="1893248"/>
          <a:ext cx="1683984" cy="673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- Mayor concientización organizacional.</a:t>
          </a:r>
        </a:p>
      </dsp:txBody>
      <dsp:txXfrm>
        <a:off x="5938876" y="1893248"/>
        <a:ext cx="1683984" cy="673593"/>
      </dsp:txXfrm>
    </dsp:sp>
    <dsp:sp modelId="{E6B2172A-4648-4384-A19B-309D905D6197}">
      <dsp:nvSpPr>
        <dsp:cNvPr id="0" name=""/>
        <dsp:cNvSpPr/>
      </dsp:nvSpPr>
      <dsp:spPr>
        <a:xfrm>
          <a:off x="8380654" y="882796"/>
          <a:ext cx="757792" cy="75779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68F68A-B63C-4616-B783-D1B41FB3F5DE}">
      <dsp:nvSpPr>
        <dsp:cNvPr id="0" name=""/>
        <dsp:cNvSpPr/>
      </dsp:nvSpPr>
      <dsp:spPr>
        <a:xfrm>
          <a:off x="7917558" y="1893248"/>
          <a:ext cx="1683984" cy="673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- Aumento de la confianza de los clientes.</a:t>
          </a:r>
        </a:p>
      </dsp:txBody>
      <dsp:txXfrm>
        <a:off x="7917558" y="1893248"/>
        <a:ext cx="1683984" cy="67359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F5682D-1891-453A-954F-420DCE6F35EE}">
      <dsp:nvSpPr>
        <dsp:cNvPr id="0" name=""/>
        <dsp:cNvSpPr/>
      </dsp:nvSpPr>
      <dsp:spPr>
        <a:xfrm>
          <a:off x="485937" y="319596"/>
          <a:ext cx="794179" cy="79417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A9E3DB-2D37-4F6B-80C6-ED4C5B0B7024}">
      <dsp:nvSpPr>
        <dsp:cNvPr id="0" name=""/>
        <dsp:cNvSpPr/>
      </dsp:nvSpPr>
      <dsp:spPr>
        <a:xfrm>
          <a:off x="605" y="1392001"/>
          <a:ext cx="1764843" cy="7059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- La seguridad debe formar parte del diseño desde el inicio.</a:t>
          </a:r>
        </a:p>
      </dsp:txBody>
      <dsp:txXfrm>
        <a:off x="605" y="1392001"/>
        <a:ext cx="1764843" cy="705937"/>
      </dsp:txXfrm>
    </dsp:sp>
    <dsp:sp modelId="{4D6E9AB4-013D-4B50-9734-6ACF1F3469CF}">
      <dsp:nvSpPr>
        <dsp:cNvPr id="0" name=""/>
        <dsp:cNvSpPr/>
      </dsp:nvSpPr>
      <dsp:spPr>
        <a:xfrm>
          <a:off x="2559628" y="319596"/>
          <a:ext cx="794179" cy="79417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2B6DAF-6CCE-40E7-8615-806CB5781E78}">
      <dsp:nvSpPr>
        <dsp:cNvPr id="0" name=""/>
        <dsp:cNvSpPr/>
      </dsp:nvSpPr>
      <dsp:spPr>
        <a:xfrm>
          <a:off x="2074296" y="1392001"/>
          <a:ext cx="1764843" cy="7059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- Capacitar constantemente es clave.</a:t>
          </a:r>
        </a:p>
      </dsp:txBody>
      <dsp:txXfrm>
        <a:off x="2074296" y="1392001"/>
        <a:ext cx="1764843" cy="705937"/>
      </dsp:txXfrm>
    </dsp:sp>
    <dsp:sp modelId="{132E19DD-79A0-4FF6-A8DD-FA892E7738F7}">
      <dsp:nvSpPr>
        <dsp:cNvPr id="0" name=""/>
        <dsp:cNvSpPr/>
      </dsp:nvSpPr>
      <dsp:spPr>
        <a:xfrm>
          <a:off x="4633320" y="319596"/>
          <a:ext cx="794179" cy="79417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BB3A3D-C021-4349-B5BB-937254B1D420}">
      <dsp:nvSpPr>
        <dsp:cNvPr id="0" name=""/>
        <dsp:cNvSpPr/>
      </dsp:nvSpPr>
      <dsp:spPr>
        <a:xfrm>
          <a:off x="4147988" y="1392001"/>
          <a:ext cx="1764843" cy="7059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- La alta dirección debe involucrarse.</a:t>
          </a:r>
        </a:p>
      </dsp:txBody>
      <dsp:txXfrm>
        <a:off x="4147988" y="1392001"/>
        <a:ext cx="1764843" cy="705937"/>
      </dsp:txXfrm>
    </dsp:sp>
    <dsp:sp modelId="{592F8ACF-FA77-478B-A15E-70F059A67372}">
      <dsp:nvSpPr>
        <dsp:cNvPr id="0" name=""/>
        <dsp:cNvSpPr/>
      </dsp:nvSpPr>
      <dsp:spPr>
        <a:xfrm>
          <a:off x="1522782" y="2539149"/>
          <a:ext cx="794179" cy="79417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B74FB5-9DA2-4E77-A124-60C9B63939A1}">
      <dsp:nvSpPr>
        <dsp:cNvPr id="0" name=""/>
        <dsp:cNvSpPr/>
      </dsp:nvSpPr>
      <dsp:spPr>
        <a:xfrm>
          <a:off x="1037450" y="3611554"/>
          <a:ext cx="1764843" cy="7059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- Medir y ajustar las políticas con frecuencia.</a:t>
          </a:r>
        </a:p>
      </dsp:txBody>
      <dsp:txXfrm>
        <a:off x="1037450" y="3611554"/>
        <a:ext cx="1764843" cy="705937"/>
      </dsp:txXfrm>
    </dsp:sp>
    <dsp:sp modelId="{AEED3855-D170-402F-A519-43013DE017CA}">
      <dsp:nvSpPr>
        <dsp:cNvPr id="0" name=""/>
        <dsp:cNvSpPr/>
      </dsp:nvSpPr>
      <dsp:spPr>
        <a:xfrm>
          <a:off x="3596474" y="2539149"/>
          <a:ext cx="794179" cy="79417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CF123D-7286-410E-8674-A8BBA1D9E316}">
      <dsp:nvSpPr>
        <dsp:cNvPr id="0" name=""/>
        <dsp:cNvSpPr/>
      </dsp:nvSpPr>
      <dsp:spPr>
        <a:xfrm>
          <a:off x="3111142" y="3611554"/>
          <a:ext cx="1764843" cy="7059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- Integrar CMMI-SEC con otros dominios mejora la eficacia.</a:t>
          </a:r>
        </a:p>
      </dsp:txBody>
      <dsp:txXfrm>
        <a:off x="3111142" y="3611554"/>
        <a:ext cx="1764843" cy="7059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8639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011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5393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6890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2210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8694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2373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0712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656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2849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5685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51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Semana 9 – Sesión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Caso de Estudio del Dominio CMMI-SEC (Seguridad de la Información)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s-ES"/>
              <a:t>Introducción al Caso de Estudio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1A1789B-6222-D5BF-4B9C-EEB208402A9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5937268"/>
              </p:ext>
            </p:extLst>
          </p:nvPr>
        </p:nvGraphicFramePr>
        <p:xfrm>
          <a:off x="1450975" y="2340435"/>
          <a:ext cx="9604375" cy="33244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t>Diagnóstico Inicial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B1145CD-0EEA-3D6E-CB8F-964622BDAC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189927"/>
              </p:ext>
            </p:extLst>
          </p:nvPr>
        </p:nvGraphicFramePr>
        <p:xfrm>
          <a:off x="1450975" y="2340435"/>
          <a:ext cx="9604375" cy="33244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t>Aplicación de Prácticas CMMI-SEC</a:t>
            </a:r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66AA9D55-BE24-AB69-C5F2-9E00241D59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2699014"/>
              </p:ext>
            </p:extLst>
          </p:nvPr>
        </p:nvGraphicFramePr>
        <p:xfrm>
          <a:off x="1450975" y="2340435"/>
          <a:ext cx="9604375" cy="33244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B6FE1E6-1155-46CD-9113-BC03DDD53D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0DFCE9-814C-46CF-8B54-3DF7C405D5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81" y="5008500"/>
            <a:ext cx="9603272" cy="960755"/>
          </a:xfrm>
        </p:spPr>
        <p:txBody>
          <a:bodyPr anchor="t">
            <a:normAutofit/>
          </a:bodyPr>
          <a:lstStyle/>
          <a:p>
            <a:r>
              <a:rPr lang="es-PE"/>
              <a:t>Resultados Obtenidos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4EA8DE4-CCC2-431B-8C80-EA90145DB8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4826256"/>
            <a:ext cx="960327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4CB4C886-8576-4974-AB93-DE953D2439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15050"/>
            <a:ext cx="12192000" cy="742950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F386762-7F04-4308-9C63-5F9B6DD51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D1BCA27-5CC6-192D-7F95-666E59DB71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6901971"/>
              </p:ext>
            </p:extLst>
          </p:nvPr>
        </p:nvGraphicFramePr>
        <p:xfrm>
          <a:off x="1450975" y="933450"/>
          <a:ext cx="9604375" cy="3449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9">
            <a:extLst>
              <a:ext uri="{FF2B5EF4-FFF2-40B4-BE49-F238E27FC236}">
                <a16:creationId xmlns:a16="http://schemas.microsoft.com/office/drawing/2014/main" id="{32D32A60-013B-47A8-8833-D24240809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11">
            <a:extLst>
              <a:ext uri="{FF2B5EF4-FFF2-40B4-BE49-F238E27FC236}">
                <a16:creationId xmlns:a16="http://schemas.microsoft.com/office/drawing/2014/main" id="{AE27932B-B694-4C4C-90D7-A0333A7C5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2303047"/>
            <a:ext cx="3272093" cy="2674198"/>
          </a:xfrm>
        </p:spPr>
        <p:txBody>
          <a:bodyPr anchor="t">
            <a:normAutofit/>
          </a:bodyPr>
          <a:lstStyle/>
          <a:p>
            <a:r>
              <a:rPr lang="es-PE"/>
              <a:t>Lecciones Aprendidas</a:t>
            </a:r>
          </a:p>
        </p:txBody>
      </p:sp>
      <p:cxnSp>
        <p:nvCxnSpPr>
          <p:cNvPr id="28" name="Straight Connector 13">
            <a:extLst>
              <a:ext uri="{FF2B5EF4-FFF2-40B4-BE49-F238E27FC236}">
                <a16:creationId xmlns:a16="http://schemas.microsoft.com/office/drawing/2014/main" id="{9EBB0476-5CF0-4F44-8D68-5D42D7AEE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2146542"/>
            <a:ext cx="327209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Title 1">
            <a:extLst>
              <a:ext uri="{FF2B5EF4-FFF2-40B4-BE49-F238E27FC236}">
                <a16:creationId xmlns:a16="http://schemas.microsoft.com/office/drawing/2014/main" id="{A9DA474E-6B91-4200-840F-0257B2358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1580" y="3122496"/>
            <a:ext cx="3530157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30" name="Picture 17">
            <a:extLst>
              <a:ext uri="{FF2B5EF4-FFF2-40B4-BE49-F238E27FC236}">
                <a16:creationId xmlns:a16="http://schemas.microsoft.com/office/drawing/2014/main" id="{DF63C9AD-AE6E-4512-8171-91612E84C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1" name="Straight Connector 19">
            <a:extLst>
              <a:ext uri="{FF2B5EF4-FFF2-40B4-BE49-F238E27FC236}">
                <a16:creationId xmlns:a16="http://schemas.microsoft.com/office/drawing/2014/main" id="{FE1A49CE-B63D-457A-A180-1C883E1A63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102F6E4-140E-A1B2-6401-042F5CF359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3085870"/>
              </p:ext>
            </p:extLst>
          </p:nvPr>
        </p:nvGraphicFramePr>
        <p:xfrm>
          <a:off x="5141913" y="803275"/>
          <a:ext cx="5913437" cy="4637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Galería">
  <a:themeElements>
    <a:clrScheme name="Galerí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í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í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</TotalTime>
  <Words>269</Words>
  <Application>Microsoft Office PowerPoint</Application>
  <PresentationFormat>Panorámica</PresentationFormat>
  <Paragraphs>31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9" baseType="lpstr">
      <vt:lpstr>Arial</vt:lpstr>
      <vt:lpstr>Gill Sans MT</vt:lpstr>
      <vt:lpstr>Galería</vt:lpstr>
      <vt:lpstr>Semana 9 – Sesión 1</vt:lpstr>
      <vt:lpstr>Introducción al Caso de Estudio</vt:lpstr>
      <vt:lpstr>Diagnóstico Inicial</vt:lpstr>
      <vt:lpstr>Aplicación de Prácticas CMMI-SEC</vt:lpstr>
      <vt:lpstr>Resultados Obtenidos</vt:lpstr>
      <vt:lpstr>Lecciones Aprendidas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Docente - Carlos Reynaldo Portocarrero Tovar</cp:lastModifiedBy>
  <cp:revision>2</cp:revision>
  <dcterms:created xsi:type="dcterms:W3CDTF">2013-01-27T09:14:16Z</dcterms:created>
  <dcterms:modified xsi:type="dcterms:W3CDTF">2025-05-17T08:28:37Z</dcterms:modified>
  <cp:category/>
</cp:coreProperties>
</file>