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4" r:id="rId2"/>
    <p:sldId id="331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46" r:id="rId11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FE3C4-6597-4E52-9218-99128546A2E4}" v="16" dt="2025-05-17T05:53:05.1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53"/>
  </p:normalViewPr>
  <p:slideViewPr>
    <p:cSldViewPr>
      <p:cViewPr varScale="1">
        <p:scale>
          <a:sx n="103" d="100"/>
          <a:sy n="103" d="100"/>
        </p:scale>
        <p:origin x="103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cente - Carlos Reynaldo Portocarrero Tovar" userId="d08652be-2c4f-4488-ac32-1df6adeeb637" providerId="ADAL" clId="{B67FE3C4-6597-4E52-9218-99128546A2E4}"/>
    <pc:docChg chg="undo redo custSel addSld delSld modSld">
      <pc:chgData name="Docente - Carlos Reynaldo Portocarrero Tovar" userId="d08652be-2c4f-4488-ac32-1df6adeeb637" providerId="ADAL" clId="{B67FE3C4-6597-4E52-9218-99128546A2E4}" dt="2025-05-17T05:53:05.183" v="123" actId="12100"/>
      <pc:docMkLst>
        <pc:docMk/>
      </pc:docMkLst>
      <pc:sldChg chg="modSp mod">
        <pc:chgData name="Docente - Carlos Reynaldo Portocarrero Tovar" userId="d08652be-2c4f-4488-ac32-1df6adeeb637" providerId="ADAL" clId="{B67FE3C4-6597-4E52-9218-99128546A2E4}" dt="2025-05-17T04:49:38.899" v="3" actId="20577"/>
        <pc:sldMkLst>
          <pc:docMk/>
          <pc:sldMk cId="0" sldId="284"/>
        </pc:sldMkLst>
        <pc:spChg chg="mod">
          <ac:chgData name="Docente - Carlos Reynaldo Portocarrero Tovar" userId="d08652be-2c4f-4488-ac32-1df6adeeb637" providerId="ADAL" clId="{B67FE3C4-6597-4E52-9218-99128546A2E4}" dt="2025-05-17T04:49:38.899" v="3" actId="20577"/>
          <ac:spMkLst>
            <pc:docMk/>
            <pc:sldMk cId="0" sldId="284"/>
            <ac:spMk id="10" creationId="{DD25E23C-2093-4972-9A37-7B0F29FC6503}"/>
          </ac:spMkLst>
        </pc:spChg>
      </pc:sldChg>
      <pc:sldChg chg="modSp mod">
        <pc:chgData name="Docente - Carlos Reynaldo Portocarrero Tovar" userId="d08652be-2c4f-4488-ac32-1df6adeeb637" providerId="ADAL" clId="{B67FE3C4-6597-4E52-9218-99128546A2E4}" dt="2025-05-17T05:49:45.146" v="110" actId="123"/>
        <pc:sldMkLst>
          <pc:docMk/>
          <pc:sldMk cId="123928775" sldId="331"/>
        </pc:sldMkLst>
        <pc:spChg chg="mod">
          <ac:chgData name="Docente - Carlos Reynaldo Portocarrero Tovar" userId="d08652be-2c4f-4488-ac32-1df6adeeb637" providerId="ADAL" clId="{B67FE3C4-6597-4E52-9218-99128546A2E4}" dt="2025-05-17T05:49:45.146" v="110" actId="123"/>
          <ac:spMkLst>
            <pc:docMk/>
            <pc:sldMk cId="123928775" sldId="331"/>
            <ac:spMk id="2" creationId="{6A2B1E90-D1DF-6BB5-0D6C-8A3E4419663C}"/>
          </ac:spMkLst>
        </pc:spChg>
        <pc:picChg chg="mod">
          <ac:chgData name="Docente - Carlos Reynaldo Portocarrero Tovar" userId="d08652be-2c4f-4488-ac32-1df6adeeb637" providerId="ADAL" clId="{B67FE3C4-6597-4E52-9218-99128546A2E4}" dt="2025-05-17T04:50:42.432" v="11" actId="1076"/>
          <ac:picMkLst>
            <pc:docMk/>
            <pc:sldMk cId="123928775" sldId="331"/>
            <ac:picMk id="14" creationId="{C8A315C3-F3CF-0F09-D451-1BE444D3468A}"/>
          </ac:picMkLst>
        </pc:picChg>
      </pc:sldChg>
      <pc:sldChg chg="addSp delSp modSp mod">
        <pc:chgData name="Docente - Carlos Reynaldo Portocarrero Tovar" userId="d08652be-2c4f-4488-ac32-1df6adeeb637" providerId="ADAL" clId="{B67FE3C4-6597-4E52-9218-99128546A2E4}" dt="2025-05-17T05:48:23.917" v="102" actId="14100"/>
        <pc:sldMkLst>
          <pc:docMk/>
          <pc:sldMk cId="1457402500" sldId="347"/>
        </pc:sldMkLst>
        <pc:spChg chg="del mod">
          <ac:chgData name="Docente - Carlos Reynaldo Portocarrero Tovar" userId="d08652be-2c4f-4488-ac32-1df6adeeb637" providerId="ADAL" clId="{B67FE3C4-6597-4E52-9218-99128546A2E4}" dt="2025-05-17T05:47:28.758" v="97" actId="12084"/>
          <ac:spMkLst>
            <pc:docMk/>
            <pc:sldMk cId="1457402500" sldId="347"/>
            <ac:spMk id="2" creationId="{BEA50DE6-9AF5-5643-4BAF-A08C59B15E23}"/>
          </ac:spMkLst>
        </pc:spChg>
        <pc:spChg chg="mod">
          <ac:chgData name="Docente - Carlos Reynaldo Portocarrero Tovar" userId="d08652be-2c4f-4488-ac32-1df6adeeb637" providerId="ADAL" clId="{B67FE3C4-6597-4E52-9218-99128546A2E4}" dt="2025-05-17T04:57:51.471" v="16"/>
          <ac:spMkLst>
            <pc:docMk/>
            <pc:sldMk cId="1457402500" sldId="347"/>
            <ac:spMk id="4" creationId="{7FEE1275-0124-2503-EE06-2E8C26E03BF0}"/>
          </ac:spMkLst>
        </pc:spChg>
        <pc:graphicFrameChg chg="add del modGraphic">
          <ac:chgData name="Docente - Carlos Reynaldo Portocarrero Tovar" userId="d08652be-2c4f-4488-ac32-1df6adeeb637" providerId="ADAL" clId="{B67FE3C4-6597-4E52-9218-99128546A2E4}" dt="2025-05-17T05:46:41.884" v="94" actId="1032"/>
          <ac:graphicFrameMkLst>
            <pc:docMk/>
            <pc:sldMk cId="1457402500" sldId="347"/>
            <ac:graphicFrameMk id="3" creationId="{A48A3676-EE37-383A-A11F-41AEE8B4421E}"/>
          </ac:graphicFrameMkLst>
        </pc:graphicFrameChg>
        <pc:graphicFrameChg chg="add mod">
          <ac:chgData name="Docente - Carlos Reynaldo Portocarrero Tovar" userId="d08652be-2c4f-4488-ac32-1df6adeeb637" providerId="ADAL" clId="{B67FE3C4-6597-4E52-9218-99128546A2E4}" dt="2025-05-17T05:48:23.917" v="102" actId="14100"/>
          <ac:graphicFrameMkLst>
            <pc:docMk/>
            <pc:sldMk cId="1457402500" sldId="347"/>
            <ac:graphicFrameMk id="8" creationId="{4CB7F955-6865-FA0C-620E-FD28296A7586}"/>
          </ac:graphicFrameMkLst>
        </pc:graphicFrameChg>
      </pc:sldChg>
      <pc:sldChg chg="addSp delSp modSp add mod">
        <pc:chgData name="Docente - Carlos Reynaldo Portocarrero Tovar" userId="d08652be-2c4f-4488-ac32-1df6adeeb637" providerId="ADAL" clId="{B67FE3C4-6597-4E52-9218-99128546A2E4}" dt="2025-05-17T05:48:47.924" v="104" actId="12100"/>
        <pc:sldMkLst>
          <pc:docMk/>
          <pc:sldMk cId="1299392521" sldId="348"/>
        </pc:sldMkLst>
        <pc:spChg chg="del mod">
          <ac:chgData name="Docente - Carlos Reynaldo Portocarrero Tovar" userId="d08652be-2c4f-4488-ac32-1df6adeeb637" providerId="ADAL" clId="{B67FE3C4-6597-4E52-9218-99128546A2E4}" dt="2025-05-17T05:48:14.643" v="101" actId="12084"/>
          <ac:spMkLst>
            <pc:docMk/>
            <pc:sldMk cId="1299392521" sldId="348"/>
            <ac:spMk id="2" creationId="{DCDC72E4-8209-4F79-97A9-2F07ECDE0EC4}"/>
          </ac:spMkLst>
        </pc:spChg>
        <pc:spChg chg="mod">
          <ac:chgData name="Docente - Carlos Reynaldo Portocarrero Tovar" userId="d08652be-2c4f-4488-ac32-1df6adeeb637" providerId="ADAL" clId="{B67FE3C4-6597-4E52-9218-99128546A2E4}" dt="2025-05-17T04:59:17.110" v="27"/>
          <ac:spMkLst>
            <pc:docMk/>
            <pc:sldMk cId="1299392521" sldId="348"/>
            <ac:spMk id="4" creationId="{60B1172E-33B5-28A6-A460-E438ED71161D}"/>
          </ac:spMkLst>
        </pc:spChg>
        <pc:graphicFrameChg chg="add del modGraphic">
          <ac:chgData name="Docente - Carlos Reynaldo Portocarrero Tovar" userId="d08652be-2c4f-4488-ac32-1df6adeeb637" providerId="ADAL" clId="{B67FE3C4-6597-4E52-9218-99128546A2E4}" dt="2025-05-17T05:48:03.275" v="100" actId="478"/>
          <ac:graphicFrameMkLst>
            <pc:docMk/>
            <pc:sldMk cId="1299392521" sldId="348"/>
            <ac:graphicFrameMk id="3" creationId="{E7CA7CCA-AB4C-E3A7-F709-16F96A98A9B5}"/>
          </ac:graphicFrameMkLst>
        </pc:graphicFrameChg>
        <pc:graphicFrameChg chg="add mod">
          <ac:chgData name="Docente - Carlos Reynaldo Portocarrero Tovar" userId="d08652be-2c4f-4488-ac32-1df6adeeb637" providerId="ADAL" clId="{B67FE3C4-6597-4E52-9218-99128546A2E4}" dt="2025-05-17T05:48:47.924" v="104" actId="12100"/>
          <ac:graphicFrameMkLst>
            <pc:docMk/>
            <pc:sldMk cId="1299392521" sldId="348"/>
            <ac:graphicFrameMk id="8" creationId="{90656DDB-D20E-D2F9-6164-D10774EB7174}"/>
          </ac:graphicFrameMkLst>
        </pc:graphicFrameChg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2253389785" sldId="348"/>
        </pc:sldMkLst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130532545" sldId="349"/>
        </pc:sldMkLst>
      </pc:sldChg>
      <pc:sldChg chg="addSp delSp modSp add mod">
        <pc:chgData name="Docente - Carlos Reynaldo Portocarrero Tovar" userId="d08652be-2c4f-4488-ac32-1df6adeeb637" providerId="ADAL" clId="{B67FE3C4-6597-4E52-9218-99128546A2E4}" dt="2025-05-17T05:49:33.702" v="109" actId="13782"/>
        <pc:sldMkLst>
          <pc:docMk/>
          <pc:sldMk cId="3832041205" sldId="349"/>
        </pc:sldMkLst>
        <pc:spChg chg="del mod">
          <ac:chgData name="Docente - Carlos Reynaldo Portocarrero Tovar" userId="d08652be-2c4f-4488-ac32-1df6adeeb637" providerId="ADAL" clId="{B67FE3C4-6597-4E52-9218-99128546A2E4}" dt="2025-05-17T05:49:10.117" v="105" actId="12084"/>
          <ac:spMkLst>
            <pc:docMk/>
            <pc:sldMk cId="3832041205" sldId="349"/>
            <ac:spMk id="2" creationId="{FD3DCF13-51B6-2F88-B37F-7AB2C61ADBFA}"/>
          </ac:spMkLst>
        </pc:spChg>
        <pc:spChg chg="mod">
          <ac:chgData name="Docente - Carlos Reynaldo Portocarrero Tovar" userId="d08652be-2c4f-4488-ac32-1df6adeeb637" providerId="ADAL" clId="{B67FE3C4-6597-4E52-9218-99128546A2E4}" dt="2025-05-17T05:16:15.904" v="39"/>
          <ac:spMkLst>
            <pc:docMk/>
            <pc:sldMk cId="3832041205" sldId="349"/>
            <ac:spMk id="4" creationId="{63D25A22-403E-D0BF-47A2-45F728744A14}"/>
          </ac:spMkLst>
        </pc:spChg>
        <pc:graphicFrameChg chg="add mod">
          <ac:chgData name="Docente - Carlos Reynaldo Portocarrero Tovar" userId="d08652be-2c4f-4488-ac32-1df6adeeb637" providerId="ADAL" clId="{B67FE3C4-6597-4E52-9218-99128546A2E4}" dt="2025-05-17T05:49:33.702" v="109" actId="13782"/>
          <ac:graphicFrameMkLst>
            <pc:docMk/>
            <pc:sldMk cId="3832041205" sldId="349"/>
            <ac:graphicFrameMk id="3" creationId="{DC7CE73B-5BA6-63AA-DEF2-47643ABCB6DE}"/>
          </ac:graphicFrameMkLst>
        </pc:graphicFrameChg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1579041096" sldId="350"/>
        </pc:sldMkLst>
      </pc:sldChg>
      <pc:sldChg chg="addSp delSp modSp add mod">
        <pc:chgData name="Docente - Carlos Reynaldo Portocarrero Tovar" userId="d08652be-2c4f-4488-ac32-1df6adeeb637" providerId="ADAL" clId="{B67FE3C4-6597-4E52-9218-99128546A2E4}" dt="2025-05-17T05:52:05.371" v="116" actId="12100"/>
        <pc:sldMkLst>
          <pc:docMk/>
          <pc:sldMk cId="3230789581" sldId="350"/>
        </pc:sldMkLst>
        <pc:spChg chg="del mod">
          <ac:chgData name="Docente - Carlos Reynaldo Portocarrero Tovar" userId="d08652be-2c4f-4488-ac32-1df6adeeb637" providerId="ADAL" clId="{B67FE3C4-6597-4E52-9218-99128546A2E4}" dt="2025-05-17T05:51:24.178" v="111" actId="12084"/>
          <ac:spMkLst>
            <pc:docMk/>
            <pc:sldMk cId="3230789581" sldId="350"/>
            <ac:spMk id="2" creationId="{1148D422-3D2F-3458-A255-E118056EF1EF}"/>
          </ac:spMkLst>
        </pc:spChg>
        <pc:spChg chg="mod">
          <ac:chgData name="Docente - Carlos Reynaldo Portocarrero Tovar" userId="d08652be-2c4f-4488-ac32-1df6adeeb637" providerId="ADAL" clId="{B67FE3C4-6597-4E52-9218-99128546A2E4}" dt="2025-05-17T05:37:25.056" v="55" actId="1076"/>
          <ac:spMkLst>
            <pc:docMk/>
            <pc:sldMk cId="3230789581" sldId="350"/>
            <ac:spMk id="4" creationId="{2AA12A36-EC77-B7D3-DD26-50CC8ABBE25A}"/>
          </ac:spMkLst>
        </pc:spChg>
        <pc:graphicFrameChg chg="add mod">
          <ac:chgData name="Docente - Carlos Reynaldo Portocarrero Tovar" userId="d08652be-2c4f-4488-ac32-1df6adeeb637" providerId="ADAL" clId="{B67FE3C4-6597-4E52-9218-99128546A2E4}" dt="2025-05-17T05:52:05.371" v="116" actId="12100"/>
          <ac:graphicFrameMkLst>
            <pc:docMk/>
            <pc:sldMk cId="3230789581" sldId="350"/>
            <ac:graphicFrameMk id="3" creationId="{831C9C7A-D98C-190C-4A35-498B49FD1E9F}"/>
          </ac:graphicFrameMkLst>
        </pc:graphicFrameChg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3222233874" sldId="351"/>
        </pc:sldMkLst>
      </pc:sldChg>
      <pc:sldChg chg="addSp delSp modSp add mod">
        <pc:chgData name="Docente - Carlos Reynaldo Portocarrero Tovar" userId="d08652be-2c4f-4488-ac32-1df6adeeb637" providerId="ADAL" clId="{B67FE3C4-6597-4E52-9218-99128546A2E4}" dt="2025-05-17T05:52:09.078" v="117" actId="12100"/>
        <pc:sldMkLst>
          <pc:docMk/>
          <pc:sldMk cId="3957639329" sldId="351"/>
        </pc:sldMkLst>
        <pc:spChg chg="del mod">
          <ac:chgData name="Docente - Carlos Reynaldo Portocarrero Tovar" userId="d08652be-2c4f-4488-ac32-1df6adeeb637" providerId="ADAL" clId="{B67FE3C4-6597-4E52-9218-99128546A2E4}" dt="2025-05-17T05:51:53.065" v="113" actId="12084"/>
          <ac:spMkLst>
            <pc:docMk/>
            <pc:sldMk cId="3957639329" sldId="351"/>
            <ac:spMk id="2" creationId="{96FC871A-4648-B012-774B-DBD9169C1011}"/>
          </ac:spMkLst>
        </pc:spChg>
        <pc:spChg chg="mod">
          <ac:chgData name="Docente - Carlos Reynaldo Portocarrero Tovar" userId="d08652be-2c4f-4488-ac32-1df6adeeb637" providerId="ADAL" clId="{B67FE3C4-6597-4E52-9218-99128546A2E4}" dt="2025-05-17T05:38:55.163" v="66"/>
          <ac:spMkLst>
            <pc:docMk/>
            <pc:sldMk cId="3957639329" sldId="351"/>
            <ac:spMk id="4" creationId="{6E6F0CA2-6E30-DBE9-31EC-F1ABDDE4367B}"/>
          </ac:spMkLst>
        </pc:spChg>
        <pc:graphicFrameChg chg="add mod">
          <ac:chgData name="Docente - Carlos Reynaldo Portocarrero Tovar" userId="d08652be-2c4f-4488-ac32-1df6adeeb637" providerId="ADAL" clId="{B67FE3C4-6597-4E52-9218-99128546A2E4}" dt="2025-05-17T05:52:09.078" v="117" actId="12100"/>
          <ac:graphicFrameMkLst>
            <pc:docMk/>
            <pc:sldMk cId="3957639329" sldId="351"/>
            <ac:graphicFrameMk id="3" creationId="{4BF33A02-0E63-3DC3-FE84-C6C45F97DD96}"/>
          </ac:graphicFrameMkLst>
        </pc:graphicFrameChg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98830552" sldId="352"/>
        </pc:sldMkLst>
      </pc:sldChg>
      <pc:sldChg chg="new del">
        <pc:chgData name="Docente - Carlos Reynaldo Portocarrero Tovar" userId="d08652be-2c4f-4488-ac32-1df6adeeb637" providerId="ADAL" clId="{B67FE3C4-6597-4E52-9218-99128546A2E4}" dt="2025-05-17T05:39:18.899" v="73" actId="680"/>
        <pc:sldMkLst>
          <pc:docMk/>
          <pc:sldMk cId="4152769048" sldId="352"/>
        </pc:sldMkLst>
      </pc:sldChg>
      <pc:sldChg chg="addSp delSp modSp add mod">
        <pc:chgData name="Docente - Carlos Reynaldo Portocarrero Tovar" userId="d08652be-2c4f-4488-ac32-1df6adeeb637" providerId="ADAL" clId="{B67FE3C4-6597-4E52-9218-99128546A2E4}" dt="2025-05-17T05:52:37.399" v="120" actId="12100"/>
        <pc:sldMkLst>
          <pc:docMk/>
          <pc:sldMk cId="4221268077" sldId="352"/>
        </pc:sldMkLst>
        <pc:spChg chg="del mod">
          <ac:chgData name="Docente - Carlos Reynaldo Portocarrero Tovar" userId="d08652be-2c4f-4488-ac32-1df6adeeb637" providerId="ADAL" clId="{B67FE3C4-6597-4E52-9218-99128546A2E4}" dt="2025-05-17T05:52:30.500" v="118" actId="12084"/>
          <ac:spMkLst>
            <pc:docMk/>
            <pc:sldMk cId="4221268077" sldId="352"/>
            <ac:spMk id="2" creationId="{942937AE-C3C7-485D-B969-26D86CC5FECC}"/>
          </ac:spMkLst>
        </pc:spChg>
        <pc:spChg chg="mod">
          <ac:chgData name="Docente - Carlos Reynaldo Portocarrero Tovar" userId="d08652be-2c4f-4488-ac32-1df6adeeb637" providerId="ADAL" clId="{B67FE3C4-6597-4E52-9218-99128546A2E4}" dt="2025-05-17T05:39:31.629" v="77"/>
          <ac:spMkLst>
            <pc:docMk/>
            <pc:sldMk cId="4221268077" sldId="352"/>
            <ac:spMk id="4" creationId="{F86B80D6-C3CC-9932-B857-7DDFDD6D1384}"/>
          </ac:spMkLst>
        </pc:spChg>
        <pc:graphicFrameChg chg="add mod">
          <ac:chgData name="Docente - Carlos Reynaldo Portocarrero Tovar" userId="d08652be-2c4f-4488-ac32-1df6adeeb637" providerId="ADAL" clId="{B67FE3C4-6597-4E52-9218-99128546A2E4}" dt="2025-05-17T05:52:37.399" v="120" actId="12100"/>
          <ac:graphicFrameMkLst>
            <pc:docMk/>
            <pc:sldMk cId="4221268077" sldId="352"/>
            <ac:graphicFrameMk id="3" creationId="{50417E2E-6C27-7427-CC51-CE5A15ED1F17}"/>
          </ac:graphicFrameMkLst>
        </pc:graphicFrameChg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453534021" sldId="353"/>
        </pc:sldMkLst>
      </pc:sldChg>
      <pc:sldChg chg="addSp delSp modSp add mod">
        <pc:chgData name="Docente - Carlos Reynaldo Portocarrero Tovar" userId="d08652be-2c4f-4488-ac32-1df6adeeb637" providerId="ADAL" clId="{B67FE3C4-6597-4E52-9218-99128546A2E4}" dt="2025-05-17T05:53:05.183" v="123" actId="12100"/>
        <pc:sldMkLst>
          <pc:docMk/>
          <pc:sldMk cId="3043787020" sldId="353"/>
        </pc:sldMkLst>
        <pc:spChg chg="del mod">
          <ac:chgData name="Docente - Carlos Reynaldo Portocarrero Tovar" userId="d08652be-2c4f-4488-ac32-1df6adeeb637" providerId="ADAL" clId="{B67FE3C4-6597-4E52-9218-99128546A2E4}" dt="2025-05-17T05:52:57.129" v="121" actId="12084"/>
          <ac:spMkLst>
            <pc:docMk/>
            <pc:sldMk cId="3043787020" sldId="353"/>
            <ac:spMk id="2" creationId="{8AA2FA38-D174-3EB4-A350-BBF3D7ADC174}"/>
          </ac:spMkLst>
        </pc:spChg>
        <pc:spChg chg="mod">
          <ac:chgData name="Docente - Carlos Reynaldo Portocarrero Tovar" userId="d08652be-2c4f-4488-ac32-1df6adeeb637" providerId="ADAL" clId="{B67FE3C4-6597-4E52-9218-99128546A2E4}" dt="2025-05-17T05:40:09.137" v="87"/>
          <ac:spMkLst>
            <pc:docMk/>
            <pc:sldMk cId="3043787020" sldId="353"/>
            <ac:spMk id="4" creationId="{2F0FD6C5-EDEB-0462-FFE4-9D75B20927AF}"/>
          </ac:spMkLst>
        </pc:spChg>
        <pc:graphicFrameChg chg="add mod">
          <ac:chgData name="Docente - Carlos Reynaldo Portocarrero Tovar" userId="d08652be-2c4f-4488-ac32-1df6adeeb637" providerId="ADAL" clId="{B67FE3C4-6597-4E52-9218-99128546A2E4}" dt="2025-05-17T05:53:05.183" v="123" actId="12100"/>
          <ac:graphicFrameMkLst>
            <pc:docMk/>
            <pc:sldMk cId="3043787020" sldId="353"/>
            <ac:graphicFrameMk id="3" creationId="{C59582CB-A212-8707-C328-13CEE19E986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1F332-86B4-416B-9964-674F75263FA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D3DE2D2C-7789-46DB-B09C-292734DF6BF8}">
      <dgm:prSet/>
      <dgm:spPr/>
      <dgm:t>
        <a:bodyPr/>
        <a:lstStyle/>
        <a:p>
          <a:r>
            <a:rPr lang="es-ES" b="0" i="0"/>
            <a:t>Dominio de seguridad dentro del modelo CMMI 3.0.</a:t>
          </a:r>
          <a:endParaRPr lang="es-PE"/>
        </a:p>
      </dgm:t>
    </dgm:pt>
    <dgm:pt modelId="{82F4F283-0429-4D0D-B467-381F04ED8C16}" type="parTrans" cxnId="{8EE797D5-ECB0-4181-B619-420D00095365}">
      <dgm:prSet/>
      <dgm:spPr/>
      <dgm:t>
        <a:bodyPr/>
        <a:lstStyle/>
        <a:p>
          <a:endParaRPr lang="es-PE"/>
        </a:p>
      </dgm:t>
    </dgm:pt>
    <dgm:pt modelId="{CC36D7E2-6C68-4028-9422-E533C57E7601}" type="sibTrans" cxnId="{8EE797D5-ECB0-4181-B619-420D00095365}">
      <dgm:prSet/>
      <dgm:spPr/>
      <dgm:t>
        <a:bodyPr/>
        <a:lstStyle/>
        <a:p>
          <a:endParaRPr lang="es-PE"/>
        </a:p>
      </dgm:t>
    </dgm:pt>
    <dgm:pt modelId="{E4F2B87B-3EC1-4FBA-AEB5-19BC2AA9826B}">
      <dgm:prSet/>
      <dgm:spPr/>
      <dgm:t>
        <a:bodyPr/>
        <a:lstStyle/>
        <a:p>
          <a:r>
            <a:rPr lang="es-ES" b="0" i="0"/>
            <a:t>Establece prácticas para identificar, gestionar y mitigar riesgos de seguridad.</a:t>
          </a:r>
          <a:endParaRPr lang="es-PE"/>
        </a:p>
      </dgm:t>
    </dgm:pt>
    <dgm:pt modelId="{D9397ADE-92A8-45A2-8AA5-0BBED5006082}" type="parTrans" cxnId="{F4337CB7-5724-43B8-B94A-962F5BD44F2E}">
      <dgm:prSet/>
      <dgm:spPr/>
      <dgm:t>
        <a:bodyPr/>
        <a:lstStyle/>
        <a:p>
          <a:endParaRPr lang="es-PE"/>
        </a:p>
      </dgm:t>
    </dgm:pt>
    <dgm:pt modelId="{41DCBE14-B261-41F1-85F3-4ACC6176FFFC}" type="sibTrans" cxnId="{F4337CB7-5724-43B8-B94A-962F5BD44F2E}">
      <dgm:prSet/>
      <dgm:spPr/>
      <dgm:t>
        <a:bodyPr/>
        <a:lstStyle/>
        <a:p>
          <a:endParaRPr lang="es-PE"/>
        </a:p>
      </dgm:t>
    </dgm:pt>
    <dgm:pt modelId="{A8361E85-9E87-4AB1-878D-14704248EAF0}">
      <dgm:prSet/>
      <dgm:spPr/>
      <dgm:t>
        <a:bodyPr/>
        <a:lstStyle/>
        <a:p>
          <a:r>
            <a:rPr lang="es-ES" b="0" i="0" dirty="0"/>
            <a:t>Aplica tanto a la seguridad de la información como a la ciberseguridad organizacional.</a:t>
          </a:r>
          <a:endParaRPr lang="es-PE" dirty="0"/>
        </a:p>
      </dgm:t>
    </dgm:pt>
    <dgm:pt modelId="{BAA1BD9C-C786-480B-9E98-24986B252262}" type="parTrans" cxnId="{488C3601-2FBC-457D-A41B-5BF5BFF7E7A5}">
      <dgm:prSet/>
      <dgm:spPr/>
      <dgm:t>
        <a:bodyPr/>
        <a:lstStyle/>
        <a:p>
          <a:endParaRPr lang="es-PE"/>
        </a:p>
      </dgm:t>
    </dgm:pt>
    <dgm:pt modelId="{819DEB26-5906-486E-B72F-9BF1B147CCC4}" type="sibTrans" cxnId="{488C3601-2FBC-457D-A41B-5BF5BFF7E7A5}">
      <dgm:prSet/>
      <dgm:spPr/>
      <dgm:t>
        <a:bodyPr/>
        <a:lstStyle/>
        <a:p>
          <a:endParaRPr lang="es-PE"/>
        </a:p>
      </dgm:t>
    </dgm:pt>
    <dgm:pt modelId="{E1771D47-BD8F-43B1-BEBF-097B8B3F94F4}" type="pres">
      <dgm:prSet presAssocID="{B721F332-86B4-416B-9964-674F75263FA0}" presName="linear" presStyleCnt="0">
        <dgm:presLayoutVars>
          <dgm:animLvl val="lvl"/>
          <dgm:resizeHandles val="exact"/>
        </dgm:presLayoutVars>
      </dgm:prSet>
      <dgm:spPr/>
    </dgm:pt>
    <dgm:pt modelId="{78DEB2B5-7A82-44A4-9ECA-E3A6856904FD}" type="pres">
      <dgm:prSet presAssocID="{D3DE2D2C-7789-46DB-B09C-292734DF6B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B3709F-F119-418B-9081-31BBA06427A8}" type="pres">
      <dgm:prSet presAssocID="{CC36D7E2-6C68-4028-9422-E533C57E7601}" presName="spacer" presStyleCnt="0"/>
      <dgm:spPr/>
    </dgm:pt>
    <dgm:pt modelId="{C92F4720-44BF-4C56-BDB4-CA14A6378EC6}" type="pres">
      <dgm:prSet presAssocID="{E4F2B87B-3EC1-4FBA-AEB5-19BC2AA982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D9BD063-3144-4145-8AFE-6842D78289DB}" type="pres">
      <dgm:prSet presAssocID="{41DCBE14-B261-41F1-85F3-4ACC6176FFFC}" presName="spacer" presStyleCnt="0"/>
      <dgm:spPr/>
    </dgm:pt>
    <dgm:pt modelId="{8373A0B1-9EE0-4195-B372-DA6378D53AA3}" type="pres">
      <dgm:prSet presAssocID="{A8361E85-9E87-4AB1-878D-14704248EA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88C3601-2FBC-457D-A41B-5BF5BFF7E7A5}" srcId="{B721F332-86B4-416B-9964-674F75263FA0}" destId="{A8361E85-9E87-4AB1-878D-14704248EAF0}" srcOrd="2" destOrd="0" parTransId="{BAA1BD9C-C786-480B-9E98-24986B252262}" sibTransId="{819DEB26-5906-486E-B72F-9BF1B147CCC4}"/>
    <dgm:cxn modelId="{DEE4B314-B4FE-4549-AD09-D676B6DC4506}" type="presOf" srcId="{D3DE2D2C-7789-46DB-B09C-292734DF6BF8}" destId="{78DEB2B5-7A82-44A4-9ECA-E3A6856904FD}" srcOrd="0" destOrd="0" presId="urn:microsoft.com/office/officeart/2005/8/layout/vList2"/>
    <dgm:cxn modelId="{CF310C27-649C-42D3-87B6-D09CBE44B054}" type="presOf" srcId="{A8361E85-9E87-4AB1-878D-14704248EAF0}" destId="{8373A0B1-9EE0-4195-B372-DA6378D53AA3}" srcOrd="0" destOrd="0" presId="urn:microsoft.com/office/officeart/2005/8/layout/vList2"/>
    <dgm:cxn modelId="{F4337CB7-5724-43B8-B94A-962F5BD44F2E}" srcId="{B721F332-86B4-416B-9964-674F75263FA0}" destId="{E4F2B87B-3EC1-4FBA-AEB5-19BC2AA9826B}" srcOrd="1" destOrd="0" parTransId="{D9397ADE-92A8-45A2-8AA5-0BBED5006082}" sibTransId="{41DCBE14-B261-41F1-85F3-4ACC6176FFFC}"/>
    <dgm:cxn modelId="{9ECEE4BE-7869-4A90-A92C-A7F61AC70199}" type="presOf" srcId="{E4F2B87B-3EC1-4FBA-AEB5-19BC2AA9826B}" destId="{C92F4720-44BF-4C56-BDB4-CA14A6378EC6}" srcOrd="0" destOrd="0" presId="urn:microsoft.com/office/officeart/2005/8/layout/vList2"/>
    <dgm:cxn modelId="{1E1AB1CF-8831-4EEE-A517-78CA86B05241}" type="presOf" srcId="{B721F332-86B4-416B-9964-674F75263FA0}" destId="{E1771D47-BD8F-43B1-BEBF-097B8B3F94F4}" srcOrd="0" destOrd="0" presId="urn:microsoft.com/office/officeart/2005/8/layout/vList2"/>
    <dgm:cxn modelId="{8EE797D5-ECB0-4181-B619-420D00095365}" srcId="{B721F332-86B4-416B-9964-674F75263FA0}" destId="{D3DE2D2C-7789-46DB-B09C-292734DF6BF8}" srcOrd="0" destOrd="0" parTransId="{82F4F283-0429-4D0D-B467-381F04ED8C16}" sibTransId="{CC36D7E2-6C68-4028-9422-E533C57E7601}"/>
    <dgm:cxn modelId="{28726D27-83EA-4710-9E63-9E4C7D367171}" type="presParOf" srcId="{E1771D47-BD8F-43B1-BEBF-097B8B3F94F4}" destId="{78DEB2B5-7A82-44A4-9ECA-E3A6856904FD}" srcOrd="0" destOrd="0" presId="urn:microsoft.com/office/officeart/2005/8/layout/vList2"/>
    <dgm:cxn modelId="{01A82A09-8C33-4B8E-8D4A-DF39EE05DD43}" type="presParOf" srcId="{E1771D47-BD8F-43B1-BEBF-097B8B3F94F4}" destId="{71B3709F-F119-418B-9081-31BBA06427A8}" srcOrd="1" destOrd="0" presId="urn:microsoft.com/office/officeart/2005/8/layout/vList2"/>
    <dgm:cxn modelId="{A9D2BF1D-69FE-477D-A662-3957D461C58D}" type="presParOf" srcId="{E1771D47-BD8F-43B1-BEBF-097B8B3F94F4}" destId="{C92F4720-44BF-4C56-BDB4-CA14A6378EC6}" srcOrd="2" destOrd="0" presId="urn:microsoft.com/office/officeart/2005/8/layout/vList2"/>
    <dgm:cxn modelId="{9407215F-3709-4575-9338-131B1736F0F2}" type="presParOf" srcId="{E1771D47-BD8F-43B1-BEBF-097B8B3F94F4}" destId="{DD9BD063-3144-4145-8AFE-6842D78289DB}" srcOrd="3" destOrd="0" presId="urn:microsoft.com/office/officeart/2005/8/layout/vList2"/>
    <dgm:cxn modelId="{40CB1A15-00AC-4C3F-9FF7-05F294BA4858}" type="presParOf" srcId="{E1771D47-BD8F-43B1-BEBF-097B8B3F94F4}" destId="{8373A0B1-9EE0-4195-B372-DA6378D53A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8AB42-0A1E-49C5-B583-EB9ABC8C661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38DBC183-2F9D-4EA0-874D-928B996038D4}">
      <dgm:prSet/>
      <dgm:spPr/>
      <dgm:t>
        <a:bodyPr/>
        <a:lstStyle/>
        <a:p>
          <a:r>
            <a:rPr lang="es-ES" b="0" i="0"/>
            <a:t>Identificar riesgos de seguridad desde el diseño.</a:t>
          </a:r>
          <a:endParaRPr lang="es-PE"/>
        </a:p>
      </dgm:t>
    </dgm:pt>
    <dgm:pt modelId="{DD24D135-D65B-4DA3-9FAF-9D19D1BCA81E}" type="parTrans" cxnId="{2772CD4A-19AC-4241-9813-8BFED63FD2FF}">
      <dgm:prSet/>
      <dgm:spPr/>
      <dgm:t>
        <a:bodyPr/>
        <a:lstStyle/>
        <a:p>
          <a:endParaRPr lang="es-PE"/>
        </a:p>
      </dgm:t>
    </dgm:pt>
    <dgm:pt modelId="{0AC4C9CC-FE05-4A9D-8583-6DC631846D57}" type="sibTrans" cxnId="{2772CD4A-19AC-4241-9813-8BFED63FD2FF}">
      <dgm:prSet/>
      <dgm:spPr/>
      <dgm:t>
        <a:bodyPr/>
        <a:lstStyle/>
        <a:p>
          <a:endParaRPr lang="es-PE"/>
        </a:p>
      </dgm:t>
    </dgm:pt>
    <dgm:pt modelId="{72C7EFD2-0E65-4331-977E-14614FC8F5ED}">
      <dgm:prSet/>
      <dgm:spPr/>
      <dgm:t>
        <a:bodyPr/>
        <a:lstStyle/>
        <a:p>
          <a:r>
            <a:rPr lang="es-ES" b="0" i="0"/>
            <a:t>Integrar seguridad en procesos, productos y servicios.</a:t>
          </a:r>
          <a:endParaRPr lang="es-PE"/>
        </a:p>
      </dgm:t>
    </dgm:pt>
    <dgm:pt modelId="{A0D79837-1346-4BB6-80A6-D2079E95E8F3}" type="parTrans" cxnId="{53E9B938-FF7A-4B1A-8B74-9AB750603EEA}">
      <dgm:prSet/>
      <dgm:spPr/>
      <dgm:t>
        <a:bodyPr/>
        <a:lstStyle/>
        <a:p>
          <a:endParaRPr lang="es-PE"/>
        </a:p>
      </dgm:t>
    </dgm:pt>
    <dgm:pt modelId="{B5A93831-E89E-45FE-9F37-0B4ABFE35894}" type="sibTrans" cxnId="{53E9B938-FF7A-4B1A-8B74-9AB750603EEA}">
      <dgm:prSet/>
      <dgm:spPr/>
      <dgm:t>
        <a:bodyPr/>
        <a:lstStyle/>
        <a:p>
          <a:endParaRPr lang="es-PE"/>
        </a:p>
      </dgm:t>
    </dgm:pt>
    <dgm:pt modelId="{9D7E74A3-1A49-4FD7-8AC3-9444E4892E3D}">
      <dgm:prSet/>
      <dgm:spPr/>
      <dgm:t>
        <a:bodyPr/>
        <a:lstStyle/>
        <a:p>
          <a:r>
            <a:rPr lang="es-ES" b="0" i="0"/>
            <a:t>Asegurar cumplimiento normativo y gobernanza.</a:t>
          </a:r>
          <a:endParaRPr lang="es-PE"/>
        </a:p>
      </dgm:t>
    </dgm:pt>
    <dgm:pt modelId="{BF80FFC2-D66F-49F6-AB50-21574E8D213F}" type="parTrans" cxnId="{421A767D-40AD-4167-AE91-F43C0855350D}">
      <dgm:prSet/>
      <dgm:spPr/>
      <dgm:t>
        <a:bodyPr/>
        <a:lstStyle/>
        <a:p>
          <a:endParaRPr lang="es-PE"/>
        </a:p>
      </dgm:t>
    </dgm:pt>
    <dgm:pt modelId="{1E4A47A8-BA32-4247-A92D-A6EFBA9D5BC1}" type="sibTrans" cxnId="{421A767D-40AD-4167-AE91-F43C0855350D}">
      <dgm:prSet/>
      <dgm:spPr/>
      <dgm:t>
        <a:bodyPr/>
        <a:lstStyle/>
        <a:p>
          <a:endParaRPr lang="es-PE"/>
        </a:p>
      </dgm:t>
    </dgm:pt>
    <dgm:pt modelId="{3D7E360A-4BDA-43D6-97D9-2045124852DE}">
      <dgm:prSet/>
      <dgm:spPr/>
      <dgm:t>
        <a:bodyPr/>
        <a:lstStyle/>
        <a:p>
          <a:r>
            <a:rPr lang="es-ES" b="0" i="0"/>
            <a:t>Promover una cultura organizacional de seguridad.</a:t>
          </a:r>
          <a:endParaRPr lang="es-PE"/>
        </a:p>
      </dgm:t>
    </dgm:pt>
    <dgm:pt modelId="{89F044E8-5DA2-4DFD-90EE-FC4E42144769}" type="parTrans" cxnId="{325882BF-FA89-4EC4-9AB8-FBA94698244D}">
      <dgm:prSet/>
      <dgm:spPr/>
      <dgm:t>
        <a:bodyPr/>
        <a:lstStyle/>
        <a:p>
          <a:endParaRPr lang="es-PE"/>
        </a:p>
      </dgm:t>
    </dgm:pt>
    <dgm:pt modelId="{CF638C75-2B66-438E-9E2D-4A0046B44FD3}" type="sibTrans" cxnId="{325882BF-FA89-4EC4-9AB8-FBA94698244D}">
      <dgm:prSet/>
      <dgm:spPr/>
      <dgm:t>
        <a:bodyPr/>
        <a:lstStyle/>
        <a:p>
          <a:endParaRPr lang="es-PE"/>
        </a:p>
      </dgm:t>
    </dgm:pt>
    <dgm:pt modelId="{DF5AB633-6957-483A-AC26-4C7A663DD191}" type="pres">
      <dgm:prSet presAssocID="{EE78AB42-0A1E-49C5-B583-EB9ABC8C6619}" presName="linear" presStyleCnt="0">
        <dgm:presLayoutVars>
          <dgm:dir/>
          <dgm:animLvl val="lvl"/>
          <dgm:resizeHandles val="exact"/>
        </dgm:presLayoutVars>
      </dgm:prSet>
      <dgm:spPr/>
    </dgm:pt>
    <dgm:pt modelId="{6A6B47E4-CCA9-4E47-BF5E-98859F053E7C}" type="pres">
      <dgm:prSet presAssocID="{38DBC183-2F9D-4EA0-874D-928B996038D4}" presName="parentLin" presStyleCnt="0"/>
      <dgm:spPr/>
    </dgm:pt>
    <dgm:pt modelId="{64778229-7132-4F9C-BAAB-EA0CC09288CF}" type="pres">
      <dgm:prSet presAssocID="{38DBC183-2F9D-4EA0-874D-928B996038D4}" presName="parentLeftMargin" presStyleLbl="node1" presStyleIdx="0" presStyleCnt="4"/>
      <dgm:spPr/>
    </dgm:pt>
    <dgm:pt modelId="{BEA48F01-3EE3-49D0-867B-7A911397C3AD}" type="pres">
      <dgm:prSet presAssocID="{38DBC183-2F9D-4EA0-874D-928B996038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5D2D2CF-8D2D-47DA-9388-647DDF8A938D}" type="pres">
      <dgm:prSet presAssocID="{38DBC183-2F9D-4EA0-874D-928B996038D4}" presName="negativeSpace" presStyleCnt="0"/>
      <dgm:spPr/>
    </dgm:pt>
    <dgm:pt modelId="{1C37C510-7E70-48F5-B50A-1CB0C85EA571}" type="pres">
      <dgm:prSet presAssocID="{38DBC183-2F9D-4EA0-874D-928B996038D4}" presName="childText" presStyleLbl="conFgAcc1" presStyleIdx="0" presStyleCnt="4">
        <dgm:presLayoutVars>
          <dgm:bulletEnabled val="1"/>
        </dgm:presLayoutVars>
      </dgm:prSet>
      <dgm:spPr/>
    </dgm:pt>
    <dgm:pt modelId="{C3356964-1C71-4D5F-85CA-C77041A51A98}" type="pres">
      <dgm:prSet presAssocID="{0AC4C9CC-FE05-4A9D-8583-6DC631846D57}" presName="spaceBetweenRectangles" presStyleCnt="0"/>
      <dgm:spPr/>
    </dgm:pt>
    <dgm:pt modelId="{14287943-62EE-494D-9A9A-5237B6EF2E5A}" type="pres">
      <dgm:prSet presAssocID="{72C7EFD2-0E65-4331-977E-14614FC8F5ED}" presName="parentLin" presStyleCnt="0"/>
      <dgm:spPr/>
    </dgm:pt>
    <dgm:pt modelId="{0E6FFA64-8D50-4E29-A923-F083F439733C}" type="pres">
      <dgm:prSet presAssocID="{72C7EFD2-0E65-4331-977E-14614FC8F5ED}" presName="parentLeftMargin" presStyleLbl="node1" presStyleIdx="0" presStyleCnt="4"/>
      <dgm:spPr/>
    </dgm:pt>
    <dgm:pt modelId="{45A057A3-DF5E-4221-9E15-46A41637333E}" type="pres">
      <dgm:prSet presAssocID="{72C7EFD2-0E65-4331-977E-14614FC8F5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A5B437-8F1B-4B21-8ED9-41BA30D70BD4}" type="pres">
      <dgm:prSet presAssocID="{72C7EFD2-0E65-4331-977E-14614FC8F5ED}" presName="negativeSpace" presStyleCnt="0"/>
      <dgm:spPr/>
    </dgm:pt>
    <dgm:pt modelId="{A4866ADE-8543-456F-944E-A028BB61EF4B}" type="pres">
      <dgm:prSet presAssocID="{72C7EFD2-0E65-4331-977E-14614FC8F5ED}" presName="childText" presStyleLbl="conFgAcc1" presStyleIdx="1" presStyleCnt="4">
        <dgm:presLayoutVars>
          <dgm:bulletEnabled val="1"/>
        </dgm:presLayoutVars>
      </dgm:prSet>
      <dgm:spPr/>
    </dgm:pt>
    <dgm:pt modelId="{46EF0A99-9D92-4908-85B0-8456A80F658F}" type="pres">
      <dgm:prSet presAssocID="{B5A93831-E89E-45FE-9F37-0B4ABFE35894}" presName="spaceBetweenRectangles" presStyleCnt="0"/>
      <dgm:spPr/>
    </dgm:pt>
    <dgm:pt modelId="{96DC9058-FBFD-4159-87AE-89D9C0D12206}" type="pres">
      <dgm:prSet presAssocID="{9D7E74A3-1A49-4FD7-8AC3-9444E4892E3D}" presName="parentLin" presStyleCnt="0"/>
      <dgm:spPr/>
    </dgm:pt>
    <dgm:pt modelId="{4F451F9B-4C94-4BA3-BF9E-8E3AEA6FAF06}" type="pres">
      <dgm:prSet presAssocID="{9D7E74A3-1A49-4FD7-8AC3-9444E4892E3D}" presName="parentLeftMargin" presStyleLbl="node1" presStyleIdx="1" presStyleCnt="4"/>
      <dgm:spPr/>
    </dgm:pt>
    <dgm:pt modelId="{70D2ACD6-D89D-4E08-83EB-5CE4375C373B}" type="pres">
      <dgm:prSet presAssocID="{9D7E74A3-1A49-4FD7-8AC3-9444E4892E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710A16-960D-4E0D-9FCD-95B23F37BA33}" type="pres">
      <dgm:prSet presAssocID="{9D7E74A3-1A49-4FD7-8AC3-9444E4892E3D}" presName="negativeSpace" presStyleCnt="0"/>
      <dgm:spPr/>
    </dgm:pt>
    <dgm:pt modelId="{E51E0D10-F17F-46D8-BFFD-284B029380BB}" type="pres">
      <dgm:prSet presAssocID="{9D7E74A3-1A49-4FD7-8AC3-9444E4892E3D}" presName="childText" presStyleLbl="conFgAcc1" presStyleIdx="2" presStyleCnt="4">
        <dgm:presLayoutVars>
          <dgm:bulletEnabled val="1"/>
        </dgm:presLayoutVars>
      </dgm:prSet>
      <dgm:spPr/>
    </dgm:pt>
    <dgm:pt modelId="{244005A8-4059-4270-BF55-2380CFC7F905}" type="pres">
      <dgm:prSet presAssocID="{1E4A47A8-BA32-4247-A92D-A6EFBA9D5BC1}" presName="spaceBetweenRectangles" presStyleCnt="0"/>
      <dgm:spPr/>
    </dgm:pt>
    <dgm:pt modelId="{42BEA892-9CDA-4638-B319-49C5D69AEA8F}" type="pres">
      <dgm:prSet presAssocID="{3D7E360A-4BDA-43D6-97D9-2045124852DE}" presName="parentLin" presStyleCnt="0"/>
      <dgm:spPr/>
    </dgm:pt>
    <dgm:pt modelId="{BC2F251D-68A5-4019-B7DF-DD1EDE75BC5A}" type="pres">
      <dgm:prSet presAssocID="{3D7E360A-4BDA-43D6-97D9-2045124852DE}" presName="parentLeftMargin" presStyleLbl="node1" presStyleIdx="2" presStyleCnt="4"/>
      <dgm:spPr/>
    </dgm:pt>
    <dgm:pt modelId="{D6A04D31-C6A4-4D61-A91B-B0B025D448C4}" type="pres">
      <dgm:prSet presAssocID="{3D7E360A-4BDA-43D6-97D9-2045124852D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E4930A4-BBD4-49B7-9A82-1E323A1E7B3F}" type="pres">
      <dgm:prSet presAssocID="{3D7E360A-4BDA-43D6-97D9-2045124852DE}" presName="negativeSpace" presStyleCnt="0"/>
      <dgm:spPr/>
    </dgm:pt>
    <dgm:pt modelId="{0084BD9A-8073-4E25-AC8F-D5E99CD1213D}" type="pres">
      <dgm:prSet presAssocID="{3D7E360A-4BDA-43D6-97D9-2045124852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977AF20-66AA-4F17-A259-ACFEB3B94D1B}" type="presOf" srcId="{72C7EFD2-0E65-4331-977E-14614FC8F5ED}" destId="{0E6FFA64-8D50-4E29-A923-F083F439733C}" srcOrd="0" destOrd="0" presId="urn:microsoft.com/office/officeart/2005/8/layout/list1"/>
    <dgm:cxn modelId="{6A8E4E27-BFBB-4B56-950E-53B22786DB76}" type="presOf" srcId="{3D7E360A-4BDA-43D6-97D9-2045124852DE}" destId="{D6A04D31-C6A4-4D61-A91B-B0B025D448C4}" srcOrd="1" destOrd="0" presId="urn:microsoft.com/office/officeart/2005/8/layout/list1"/>
    <dgm:cxn modelId="{5CAB2B2D-07EB-428B-BEBA-E2BB27557E0A}" type="presOf" srcId="{72C7EFD2-0E65-4331-977E-14614FC8F5ED}" destId="{45A057A3-DF5E-4221-9E15-46A41637333E}" srcOrd="1" destOrd="0" presId="urn:microsoft.com/office/officeart/2005/8/layout/list1"/>
    <dgm:cxn modelId="{53E9B938-FF7A-4B1A-8B74-9AB750603EEA}" srcId="{EE78AB42-0A1E-49C5-B583-EB9ABC8C6619}" destId="{72C7EFD2-0E65-4331-977E-14614FC8F5ED}" srcOrd="1" destOrd="0" parTransId="{A0D79837-1346-4BB6-80A6-D2079E95E8F3}" sibTransId="{B5A93831-E89E-45FE-9F37-0B4ABFE35894}"/>
    <dgm:cxn modelId="{6FE0EF38-A241-44C6-8F97-FA3B20069FBA}" type="presOf" srcId="{38DBC183-2F9D-4EA0-874D-928B996038D4}" destId="{64778229-7132-4F9C-BAAB-EA0CC09288CF}" srcOrd="0" destOrd="0" presId="urn:microsoft.com/office/officeart/2005/8/layout/list1"/>
    <dgm:cxn modelId="{2772CD4A-19AC-4241-9813-8BFED63FD2FF}" srcId="{EE78AB42-0A1E-49C5-B583-EB9ABC8C6619}" destId="{38DBC183-2F9D-4EA0-874D-928B996038D4}" srcOrd="0" destOrd="0" parTransId="{DD24D135-D65B-4DA3-9FAF-9D19D1BCA81E}" sibTransId="{0AC4C9CC-FE05-4A9D-8583-6DC631846D57}"/>
    <dgm:cxn modelId="{421A767D-40AD-4167-AE91-F43C0855350D}" srcId="{EE78AB42-0A1E-49C5-B583-EB9ABC8C6619}" destId="{9D7E74A3-1A49-4FD7-8AC3-9444E4892E3D}" srcOrd="2" destOrd="0" parTransId="{BF80FFC2-D66F-49F6-AB50-21574E8D213F}" sibTransId="{1E4A47A8-BA32-4247-A92D-A6EFBA9D5BC1}"/>
    <dgm:cxn modelId="{325882BF-FA89-4EC4-9AB8-FBA94698244D}" srcId="{EE78AB42-0A1E-49C5-B583-EB9ABC8C6619}" destId="{3D7E360A-4BDA-43D6-97D9-2045124852DE}" srcOrd="3" destOrd="0" parTransId="{89F044E8-5DA2-4DFD-90EE-FC4E42144769}" sibTransId="{CF638C75-2B66-438E-9E2D-4A0046B44FD3}"/>
    <dgm:cxn modelId="{102914DC-0BEA-4F79-9048-76CD46FC1B76}" type="presOf" srcId="{3D7E360A-4BDA-43D6-97D9-2045124852DE}" destId="{BC2F251D-68A5-4019-B7DF-DD1EDE75BC5A}" srcOrd="0" destOrd="0" presId="urn:microsoft.com/office/officeart/2005/8/layout/list1"/>
    <dgm:cxn modelId="{CB9A2BED-57FB-4F4F-90BE-2244889E2487}" type="presOf" srcId="{EE78AB42-0A1E-49C5-B583-EB9ABC8C6619}" destId="{DF5AB633-6957-483A-AC26-4C7A663DD191}" srcOrd="0" destOrd="0" presId="urn:microsoft.com/office/officeart/2005/8/layout/list1"/>
    <dgm:cxn modelId="{365E77F2-51D8-4ACC-AF9A-9D97F88EE563}" type="presOf" srcId="{9D7E74A3-1A49-4FD7-8AC3-9444E4892E3D}" destId="{70D2ACD6-D89D-4E08-83EB-5CE4375C373B}" srcOrd="1" destOrd="0" presId="urn:microsoft.com/office/officeart/2005/8/layout/list1"/>
    <dgm:cxn modelId="{701AE6F6-E672-457C-9476-4046B454A72F}" type="presOf" srcId="{38DBC183-2F9D-4EA0-874D-928B996038D4}" destId="{BEA48F01-3EE3-49D0-867B-7A911397C3AD}" srcOrd="1" destOrd="0" presId="urn:microsoft.com/office/officeart/2005/8/layout/list1"/>
    <dgm:cxn modelId="{E4FBB9FC-B229-4D54-9258-0D7DA394FEB9}" type="presOf" srcId="{9D7E74A3-1A49-4FD7-8AC3-9444E4892E3D}" destId="{4F451F9B-4C94-4BA3-BF9E-8E3AEA6FAF06}" srcOrd="0" destOrd="0" presId="urn:microsoft.com/office/officeart/2005/8/layout/list1"/>
    <dgm:cxn modelId="{321FDB03-91EC-4D52-8F55-AB6DFB1C999A}" type="presParOf" srcId="{DF5AB633-6957-483A-AC26-4C7A663DD191}" destId="{6A6B47E4-CCA9-4E47-BF5E-98859F053E7C}" srcOrd="0" destOrd="0" presId="urn:microsoft.com/office/officeart/2005/8/layout/list1"/>
    <dgm:cxn modelId="{B7E4EA17-C61C-4B73-AAB3-794B05FD0AF8}" type="presParOf" srcId="{6A6B47E4-CCA9-4E47-BF5E-98859F053E7C}" destId="{64778229-7132-4F9C-BAAB-EA0CC09288CF}" srcOrd="0" destOrd="0" presId="urn:microsoft.com/office/officeart/2005/8/layout/list1"/>
    <dgm:cxn modelId="{258AEDDE-19D0-44B3-AA99-B21B8A34640F}" type="presParOf" srcId="{6A6B47E4-CCA9-4E47-BF5E-98859F053E7C}" destId="{BEA48F01-3EE3-49D0-867B-7A911397C3AD}" srcOrd="1" destOrd="0" presId="urn:microsoft.com/office/officeart/2005/8/layout/list1"/>
    <dgm:cxn modelId="{79FBFB6B-97CF-4801-9A40-41C63BF10FD4}" type="presParOf" srcId="{DF5AB633-6957-483A-AC26-4C7A663DD191}" destId="{15D2D2CF-8D2D-47DA-9388-647DDF8A938D}" srcOrd="1" destOrd="0" presId="urn:microsoft.com/office/officeart/2005/8/layout/list1"/>
    <dgm:cxn modelId="{21FA9F6B-426D-4CB2-BEAD-DBA7D4F4211A}" type="presParOf" srcId="{DF5AB633-6957-483A-AC26-4C7A663DD191}" destId="{1C37C510-7E70-48F5-B50A-1CB0C85EA571}" srcOrd="2" destOrd="0" presId="urn:microsoft.com/office/officeart/2005/8/layout/list1"/>
    <dgm:cxn modelId="{3BDEE4B3-6747-4E93-BD89-6BA1EFF96B02}" type="presParOf" srcId="{DF5AB633-6957-483A-AC26-4C7A663DD191}" destId="{C3356964-1C71-4D5F-85CA-C77041A51A98}" srcOrd="3" destOrd="0" presId="urn:microsoft.com/office/officeart/2005/8/layout/list1"/>
    <dgm:cxn modelId="{F8E0AB1E-C86A-4E50-A68D-A0B2F906F621}" type="presParOf" srcId="{DF5AB633-6957-483A-AC26-4C7A663DD191}" destId="{14287943-62EE-494D-9A9A-5237B6EF2E5A}" srcOrd="4" destOrd="0" presId="urn:microsoft.com/office/officeart/2005/8/layout/list1"/>
    <dgm:cxn modelId="{FEEFE125-26EF-4899-B52C-96BC1763793B}" type="presParOf" srcId="{14287943-62EE-494D-9A9A-5237B6EF2E5A}" destId="{0E6FFA64-8D50-4E29-A923-F083F439733C}" srcOrd="0" destOrd="0" presId="urn:microsoft.com/office/officeart/2005/8/layout/list1"/>
    <dgm:cxn modelId="{4DDB99EE-D624-48C9-A902-382EB732AD5F}" type="presParOf" srcId="{14287943-62EE-494D-9A9A-5237B6EF2E5A}" destId="{45A057A3-DF5E-4221-9E15-46A41637333E}" srcOrd="1" destOrd="0" presId="urn:microsoft.com/office/officeart/2005/8/layout/list1"/>
    <dgm:cxn modelId="{4658C31B-7D9A-43FE-B653-15E484C5DD05}" type="presParOf" srcId="{DF5AB633-6957-483A-AC26-4C7A663DD191}" destId="{CCA5B437-8F1B-4B21-8ED9-41BA30D70BD4}" srcOrd="5" destOrd="0" presId="urn:microsoft.com/office/officeart/2005/8/layout/list1"/>
    <dgm:cxn modelId="{8A2EEB44-35FA-4B98-9931-4321B9F269AB}" type="presParOf" srcId="{DF5AB633-6957-483A-AC26-4C7A663DD191}" destId="{A4866ADE-8543-456F-944E-A028BB61EF4B}" srcOrd="6" destOrd="0" presId="urn:microsoft.com/office/officeart/2005/8/layout/list1"/>
    <dgm:cxn modelId="{599BE4EF-C095-4201-83EE-8C9C9C91225F}" type="presParOf" srcId="{DF5AB633-6957-483A-AC26-4C7A663DD191}" destId="{46EF0A99-9D92-4908-85B0-8456A80F658F}" srcOrd="7" destOrd="0" presId="urn:microsoft.com/office/officeart/2005/8/layout/list1"/>
    <dgm:cxn modelId="{D8177C94-3661-4D53-BC0E-D3A15B916B47}" type="presParOf" srcId="{DF5AB633-6957-483A-AC26-4C7A663DD191}" destId="{96DC9058-FBFD-4159-87AE-89D9C0D12206}" srcOrd="8" destOrd="0" presId="urn:microsoft.com/office/officeart/2005/8/layout/list1"/>
    <dgm:cxn modelId="{B306C134-9E9A-40A3-B2BB-31A5AAFBCDFC}" type="presParOf" srcId="{96DC9058-FBFD-4159-87AE-89D9C0D12206}" destId="{4F451F9B-4C94-4BA3-BF9E-8E3AEA6FAF06}" srcOrd="0" destOrd="0" presId="urn:microsoft.com/office/officeart/2005/8/layout/list1"/>
    <dgm:cxn modelId="{F93976C6-807E-4A1B-9BE5-5DD868E5F63B}" type="presParOf" srcId="{96DC9058-FBFD-4159-87AE-89D9C0D12206}" destId="{70D2ACD6-D89D-4E08-83EB-5CE4375C373B}" srcOrd="1" destOrd="0" presId="urn:microsoft.com/office/officeart/2005/8/layout/list1"/>
    <dgm:cxn modelId="{2CA8D554-50E0-473C-9960-0B8C81938B27}" type="presParOf" srcId="{DF5AB633-6957-483A-AC26-4C7A663DD191}" destId="{2C710A16-960D-4E0D-9FCD-95B23F37BA33}" srcOrd="9" destOrd="0" presId="urn:microsoft.com/office/officeart/2005/8/layout/list1"/>
    <dgm:cxn modelId="{5A68C4E0-D788-4C8B-9CC0-814C7B7915E1}" type="presParOf" srcId="{DF5AB633-6957-483A-AC26-4C7A663DD191}" destId="{E51E0D10-F17F-46D8-BFFD-284B029380BB}" srcOrd="10" destOrd="0" presId="urn:microsoft.com/office/officeart/2005/8/layout/list1"/>
    <dgm:cxn modelId="{09484C3C-E387-4993-ADED-9489702B5F14}" type="presParOf" srcId="{DF5AB633-6957-483A-AC26-4C7A663DD191}" destId="{244005A8-4059-4270-BF55-2380CFC7F905}" srcOrd="11" destOrd="0" presId="urn:microsoft.com/office/officeart/2005/8/layout/list1"/>
    <dgm:cxn modelId="{F71E001A-20C2-4CA1-829C-6A6EA949E704}" type="presParOf" srcId="{DF5AB633-6957-483A-AC26-4C7A663DD191}" destId="{42BEA892-9CDA-4638-B319-49C5D69AEA8F}" srcOrd="12" destOrd="0" presId="urn:microsoft.com/office/officeart/2005/8/layout/list1"/>
    <dgm:cxn modelId="{E7E27020-1F30-4B9A-9767-F27FBE54B559}" type="presParOf" srcId="{42BEA892-9CDA-4638-B319-49C5D69AEA8F}" destId="{BC2F251D-68A5-4019-B7DF-DD1EDE75BC5A}" srcOrd="0" destOrd="0" presId="urn:microsoft.com/office/officeart/2005/8/layout/list1"/>
    <dgm:cxn modelId="{1BEDAF5A-D0DC-4BCD-8B8A-E5F5C514F025}" type="presParOf" srcId="{42BEA892-9CDA-4638-B319-49C5D69AEA8F}" destId="{D6A04D31-C6A4-4D61-A91B-B0B025D448C4}" srcOrd="1" destOrd="0" presId="urn:microsoft.com/office/officeart/2005/8/layout/list1"/>
    <dgm:cxn modelId="{068570A1-6D5B-41C9-9029-1F67016C8FB5}" type="presParOf" srcId="{DF5AB633-6957-483A-AC26-4C7A663DD191}" destId="{CE4930A4-BBD4-49B7-9A82-1E323A1E7B3F}" srcOrd="13" destOrd="0" presId="urn:microsoft.com/office/officeart/2005/8/layout/list1"/>
    <dgm:cxn modelId="{FDFAE079-7B2D-4354-B4CA-87AD625993C9}" type="presParOf" srcId="{DF5AB633-6957-483A-AC26-4C7A663DD191}" destId="{0084BD9A-8073-4E25-AC8F-D5E99CD1213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1D37CA-ED5B-45D9-BE7F-BE0B7130F629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BFCC6CB3-8BC1-4F5A-989A-007ED0041D2B}">
      <dgm:prSet/>
      <dgm:spPr/>
      <dgm:t>
        <a:bodyPr/>
        <a:lstStyle/>
        <a:p>
          <a:r>
            <a:rPr lang="es-ES" b="0" i="0"/>
            <a:t>SEC-SP 1: Comprender requisitos de seguridad.</a:t>
          </a:r>
          <a:endParaRPr lang="es-PE"/>
        </a:p>
      </dgm:t>
    </dgm:pt>
    <dgm:pt modelId="{F9423621-5B6C-4D56-9893-C62F2FB4A8AB}" type="parTrans" cxnId="{3D077DF1-6A1C-44AF-8AEF-C77C89492982}">
      <dgm:prSet/>
      <dgm:spPr/>
      <dgm:t>
        <a:bodyPr/>
        <a:lstStyle/>
        <a:p>
          <a:endParaRPr lang="es-PE"/>
        </a:p>
      </dgm:t>
    </dgm:pt>
    <dgm:pt modelId="{2EEB90A2-965B-4B04-B2ED-B684DFE995BE}" type="sibTrans" cxnId="{3D077DF1-6A1C-44AF-8AEF-C77C89492982}">
      <dgm:prSet/>
      <dgm:spPr/>
      <dgm:t>
        <a:bodyPr/>
        <a:lstStyle/>
        <a:p>
          <a:endParaRPr lang="es-PE"/>
        </a:p>
      </dgm:t>
    </dgm:pt>
    <dgm:pt modelId="{71DF9D19-9217-4C0F-9330-BC3DAC74B690}">
      <dgm:prSet/>
      <dgm:spPr/>
      <dgm:t>
        <a:bodyPr/>
        <a:lstStyle/>
        <a:p>
          <a:r>
            <a:rPr lang="es-ES" b="0" i="0"/>
            <a:t>SEC-SP 2: Evaluar y tratar riesgos de seguridad.</a:t>
          </a:r>
          <a:endParaRPr lang="es-PE"/>
        </a:p>
      </dgm:t>
    </dgm:pt>
    <dgm:pt modelId="{E39BC1CA-8E7E-4CDB-90D9-459FD76CF870}" type="parTrans" cxnId="{4096BF7B-A9D5-45FF-BABA-9062A2A24D81}">
      <dgm:prSet/>
      <dgm:spPr/>
      <dgm:t>
        <a:bodyPr/>
        <a:lstStyle/>
        <a:p>
          <a:endParaRPr lang="es-PE"/>
        </a:p>
      </dgm:t>
    </dgm:pt>
    <dgm:pt modelId="{64AF506B-75AA-4025-87AA-1BF0A41C4CF6}" type="sibTrans" cxnId="{4096BF7B-A9D5-45FF-BABA-9062A2A24D81}">
      <dgm:prSet/>
      <dgm:spPr/>
      <dgm:t>
        <a:bodyPr/>
        <a:lstStyle/>
        <a:p>
          <a:endParaRPr lang="es-PE"/>
        </a:p>
      </dgm:t>
    </dgm:pt>
    <dgm:pt modelId="{A89A1E58-E027-42D1-B2B2-61EEC36CA3D3}">
      <dgm:prSet/>
      <dgm:spPr/>
      <dgm:t>
        <a:bodyPr/>
        <a:lstStyle/>
        <a:p>
          <a:r>
            <a:rPr lang="es-ES" b="0" i="0"/>
            <a:t>SEC-SP 3: Proteger activos e información crítica.</a:t>
          </a:r>
          <a:endParaRPr lang="es-PE"/>
        </a:p>
      </dgm:t>
    </dgm:pt>
    <dgm:pt modelId="{83E75D73-E429-493A-8822-BD8BAF3E34F1}" type="parTrans" cxnId="{62195741-8A1B-4927-94E9-E24AAECA5F35}">
      <dgm:prSet/>
      <dgm:spPr/>
      <dgm:t>
        <a:bodyPr/>
        <a:lstStyle/>
        <a:p>
          <a:endParaRPr lang="es-PE"/>
        </a:p>
      </dgm:t>
    </dgm:pt>
    <dgm:pt modelId="{11A2A5B1-D461-4AFF-9B58-A26A2C8C03C1}" type="sibTrans" cxnId="{62195741-8A1B-4927-94E9-E24AAECA5F35}">
      <dgm:prSet/>
      <dgm:spPr/>
      <dgm:t>
        <a:bodyPr/>
        <a:lstStyle/>
        <a:p>
          <a:endParaRPr lang="es-PE"/>
        </a:p>
      </dgm:t>
    </dgm:pt>
    <dgm:pt modelId="{C1DF26DB-7C63-4AEB-A667-0C876A873C30}">
      <dgm:prSet/>
      <dgm:spPr/>
      <dgm:t>
        <a:bodyPr/>
        <a:lstStyle/>
        <a:p>
          <a:r>
            <a:rPr lang="es-ES" b="0" i="0"/>
            <a:t>SEC-SP 4: Detectar y responder ante incidentes.</a:t>
          </a:r>
          <a:endParaRPr lang="es-PE"/>
        </a:p>
      </dgm:t>
    </dgm:pt>
    <dgm:pt modelId="{BA4405AB-CD46-43F4-8654-79DD8F2E9D53}" type="parTrans" cxnId="{99595024-EFFD-4DB3-A179-0D03C244747C}">
      <dgm:prSet/>
      <dgm:spPr/>
      <dgm:t>
        <a:bodyPr/>
        <a:lstStyle/>
        <a:p>
          <a:endParaRPr lang="es-PE"/>
        </a:p>
      </dgm:t>
    </dgm:pt>
    <dgm:pt modelId="{D42ADC83-FD01-4E08-9A27-CFEC9C340676}" type="sibTrans" cxnId="{99595024-EFFD-4DB3-A179-0D03C244747C}">
      <dgm:prSet/>
      <dgm:spPr/>
      <dgm:t>
        <a:bodyPr/>
        <a:lstStyle/>
        <a:p>
          <a:endParaRPr lang="es-PE"/>
        </a:p>
      </dgm:t>
    </dgm:pt>
    <dgm:pt modelId="{D566F322-7681-4218-B5E1-7095FE439369}">
      <dgm:prSet/>
      <dgm:spPr/>
      <dgm:t>
        <a:bodyPr/>
        <a:lstStyle/>
        <a:p>
          <a:r>
            <a:rPr lang="es-ES" b="0" i="0"/>
            <a:t>SEC-SP 5: Mejorar continuamente la postura de seguridad.</a:t>
          </a:r>
          <a:endParaRPr lang="es-PE"/>
        </a:p>
      </dgm:t>
    </dgm:pt>
    <dgm:pt modelId="{40476603-E355-4F49-A11E-1426D21023BA}" type="parTrans" cxnId="{3E9238DA-204E-4ED4-84EA-26C91C073259}">
      <dgm:prSet/>
      <dgm:spPr/>
      <dgm:t>
        <a:bodyPr/>
        <a:lstStyle/>
        <a:p>
          <a:endParaRPr lang="es-PE"/>
        </a:p>
      </dgm:t>
    </dgm:pt>
    <dgm:pt modelId="{9E429BCC-A12C-4DBA-AA3E-74CD39CB6079}" type="sibTrans" cxnId="{3E9238DA-204E-4ED4-84EA-26C91C073259}">
      <dgm:prSet/>
      <dgm:spPr/>
      <dgm:t>
        <a:bodyPr/>
        <a:lstStyle/>
        <a:p>
          <a:endParaRPr lang="es-PE"/>
        </a:p>
      </dgm:t>
    </dgm:pt>
    <dgm:pt modelId="{56C767FA-EFAF-4DBA-9D20-42F359D2F15F}" type="pres">
      <dgm:prSet presAssocID="{ED1D37CA-ED5B-45D9-BE7F-BE0B7130F629}" presName="Name0" presStyleCnt="0">
        <dgm:presLayoutVars>
          <dgm:dir/>
          <dgm:resizeHandles val="exact"/>
        </dgm:presLayoutVars>
      </dgm:prSet>
      <dgm:spPr/>
    </dgm:pt>
    <dgm:pt modelId="{0737CEB3-E370-4CB7-A776-E776C2CD1CAC}" type="pres">
      <dgm:prSet presAssocID="{BFCC6CB3-8BC1-4F5A-989A-007ED0041D2B}" presName="node" presStyleLbl="node1" presStyleIdx="0" presStyleCnt="5">
        <dgm:presLayoutVars>
          <dgm:bulletEnabled val="1"/>
        </dgm:presLayoutVars>
      </dgm:prSet>
      <dgm:spPr/>
    </dgm:pt>
    <dgm:pt modelId="{B20B7AC1-9646-42E3-9911-538C3FB262B6}" type="pres">
      <dgm:prSet presAssocID="{2EEB90A2-965B-4B04-B2ED-B684DFE995BE}" presName="sibTrans" presStyleCnt="0"/>
      <dgm:spPr/>
    </dgm:pt>
    <dgm:pt modelId="{EE900A1F-C2B6-47E4-BF51-7571E3E2A648}" type="pres">
      <dgm:prSet presAssocID="{71DF9D19-9217-4C0F-9330-BC3DAC74B690}" presName="node" presStyleLbl="node1" presStyleIdx="1" presStyleCnt="5">
        <dgm:presLayoutVars>
          <dgm:bulletEnabled val="1"/>
        </dgm:presLayoutVars>
      </dgm:prSet>
      <dgm:spPr/>
    </dgm:pt>
    <dgm:pt modelId="{B6C313B9-9D8E-4468-860E-2451B262CB7B}" type="pres">
      <dgm:prSet presAssocID="{64AF506B-75AA-4025-87AA-1BF0A41C4CF6}" presName="sibTrans" presStyleCnt="0"/>
      <dgm:spPr/>
    </dgm:pt>
    <dgm:pt modelId="{464E6A9A-7A7E-4574-A141-E22EBF865AA5}" type="pres">
      <dgm:prSet presAssocID="{A89A1E58-E027-42D1-B2B2-61EEC36CA3D3}" presName="node" presStyleLbl="node1" presStyleIdx="2" presStyleCnt="5">
        <dgm:presLayoutVars>
          <dgm:bulletEnabled val="1"/>
        </dgm:presLayoutVars>
      </dgm:prSet>
      <dgm:spPr/>
    </dgm:pt>
    <dgm:pt modelId="{54978104-EB5A-47DF-92CC-97F6DA5F1DE6}" type="pres">
      <dgm:prSet presAssocID="{11A2A5B1-D461-4AFF-9B58-A26A2C8C03C1}" presName="sibTrans" presStyleCnt="0"/>
      <dgm:spPr/>
    </dgm:pt>
    <dgm:pt modelId="{0D0D3EBE-A5EA-480C-A9D7-9C87AD7ECA26}" type="pres">
      <dgm:prSet presAssocID="{C1DF26DB-7C63-4AEB-A667-0C876A873C30}" presName="node" presStyleLbl="node1" presStyleIdx="3" presStyleCnt="5">
        <dgm:presLayoutVars>
          <dgm:bulletEnabled val="1"/>
        </dgm:presLayoutVars>
      </dgm:prSet>
      <dgm:spPr/>
    </dgm:pt>
    <dgm:pt modelId="{1AE26D86-1281-4F72-9981-C75557FAD9D9}" type="pres">
      <dgm:prSet presAssocID="{D42ADC83-FD01-4E08-9A27-CFEC9C340676}" presName="sibTrans" presStyleCnt="0"/>
      <dgm:spPr/>
    </dgm:pt>
    <dgm:pt modelId="{70D22827-44A0-4353-84C5-44A50C1EB866}" type="pres">
      <dgm:prSet presAssocID="{D566F322-7681-4218-B5E1-7095FE439369}" presName="node" presStyleLbl="node1" presStyleIdx="4" presStyleCnt="5">
        <dgm:presLayoutVars>
          <dgm:bulletEnabled val="1"/>
        </dgm:presLayoutVars>
      </dgm:prSet>
      <dgm:spPr/>
    </dgm:pt>
  </dgm:ptLst>
  <dgm:cxnLst>
    <dgm:cxn modelId="{99595024-EFFD-4DB3-A179-0D03C244747C}" srcId="{ED1D37CA-ED5B-45D9-BE7F-BE0B7130F629}" destId="{C1DF26DB-7C63-4AEB-A667-0C876A873C30}" srcOrd="3" destOrd="0" parTransId="{BA4405AB-CD46-43F4-8654-79DD8F2E9D53}" sibTransId="{D42ADC83-FD01-4E08-9A27-CFEC9C340676}"/>
    <dgm:cxn modelId="{45FAF230-33DF-4683-A0BE-E238FB4C1D79}" type="presOf" srcId="{D566F322-7681-4218-B5E1-7095FE439369}" destId="{70D22827-44A0-4353-84C5-44A50C1EB866}" srcOrd="0" destOrd="0" presId="urn:microsoft.com/office/officeart/2005/8/layout/hList6"/>
    <dgm:cxn modelId="{62195741-8A1B-4927-94E9-E24AAECA5F35}" srcId="{ED1D37CA-ED5B-45D9-BE7F-BE0B7130F629}" destId="{A89A1E58-E027-42D1-B2B2-61EEC36CA3D3}" srcOrd="2" destOrd="0" parTransId="{83E75D73-E429-493A-8822-BD8BAF3E34F1}" sibTransId="{11A2A5B1-D461-4AFF-9B58-A26A2C8C03C1}"/>
    <dgm:cxn modelId="{BB47DF41-BC07-419D-A8C8-B1D24D0BFF76}" type="presOf" srcId="{71DF9D19-9217-4C0F-9330-BC3DAC74B690}" destId="{EE900A1F-C2B6-47E4-BF51-7571E3E2A648}" srcOrd="0" destOrd="0" presId="urn:microsoft.com/office/officeart/2005/8/layout/hList6"/>
    <dgm:cxn modelId="{0140EF54-A5B2-4016-B9C9-6A5FDCD5F033}" type="presOf" srcId="{ED1D37CA-ED5B-45D9-BE7F-BE0B7130F629}" destId="{56C767FA-EFAF-4DBA-9D20-42F359D2F15F}" srcOrd="0" destOrd="0" presId="urn:microsoft.com/office/officeart/2005/8/layout/hList6"/>
    <dgm:cxn modelId="{4096BF7B-A9D5-45FF-BABA-9062A2A24D81}" srcId="{ED1D37CA-ED5B-45D9-BE7F-BE0B7130F629}" destId="{71DF9D19-9217-4C0F-9330-BC3DAC74B690}" srcOrd="1" destOrd="0" parTransId="{E39BC1CA-8E7E-4CDB-90D9-459FD76CF870}" sibTransId="{64AF506B-75AA-4025-87AA-1BF0A41C4CF6}"/>
    <dgm:cxn modelId="{98B7CBCB-20DB-4DB8-A6E1-268652F5CB60}" type="presOf" srcId="{C1DF26DB-7C63-4AEB-A667-0C876A873C30}" destId="{0D0D3EBE-A5EA-480C-A9D7-9C87AD7ECA26}" srcOrd="0" destOrd="0" presId="urn:microsoft.com/office/officeart/2005/8/layout/hList6"/>
    <dgm:cxn modelId="{8057EDCD-68FE-4366-AAE3-1D36F3534ACF}" type="presOf" srcId="{BFCC6CB3-8BC1-4F5A-989A-007ED0041D2B}" destId="{0737CEB3-E370-4CB7-A776-E776C2CD1CAC}" srcOrd="0" destOrd="0" presId="urn:microsoft.com/office/officeart/2005/8/layout/hList6"/>
    <dgm:cxn modelId="{3E9238DA-204E-4ED4-84EA-26C91C073259}" srcId="{ED1D37CA-ED5B-45D9-BE7F-BE0B7130F629}" destId="{D566F322-7681-4218-B5E1-7095FE439369}" srcOrd="4" destOrd="0" parTransId="{40476603-E355-4F49-A11E-1426D21023BA}" sibTransId="{9E429BCC-A12C-4DBA-AA3E-74CD39CB6079}"/>
    <dgm:cxn modelId="{3D077DF1-6A1C-44AF-8AEF-C77C89492982}" srcId="{ED1D37CA-ED5B-45D9-BE7F-BE0B7130F629}" destId="{BFCC6CB3-8BC1-4F5A-989A-007ED0041D2B}" srcOrd="0" destOrd="0" parTransId="{F9423621-5B6C-4D56-9893-C62F2FB4A8AB}" sibTransId="{2EEB90A2-965B-4B04-B2ED-B684DFE995BE}"/>
    <dgm:cxn modelId="{0FA323F2-AD77-4775-A0B0-9D5966F51430}" type="presOf" srcId="{A89A1E58-E027-42D1-B2B2-61EEC36CA3D3}" destId="{464E6A9A-7A7E-4574-A141-E22EBF865AA5}" srcOrd="0" destOrd="0" presId="urn:microsoft.com/office/officeart/2005/8/layout/hList6"/>
    <dgm:cxn modelId="{0470F3C1-3512-4C54-A8A9-D603DABD62E0}" type="presParOf" srcId="{56C767FA-EFAF-4DBA-9D20-42F359D2F15F}" destId="{0737CEB3-E370-4CB7-A776-E776C2CD1CAC}" srcOrd="0" destOrd="0" presId="urn:microsoft.com/office/officeart/2005/8/layout/hList6"/>
    <dgm:cxn modelId="{6CEFFD68-C8E3-42EF-95CE-A62C9044B25B}" type="presParOf" srcId="{56C767FA-EFAF-4DBA-9D20-42F359D2F15F}" destId="{B20B7AC1-9646-42E3-9911-538C3FB262B6}" srcOrd="1" destOrd="0" presId="urn:microsoft.com/office/officeart/2005/8/layout/hList6"/>
    <dgm:cxn modelId="{EAD585B0-88D2-48B5-919C-2F3E0C7C6C3D}" type="presParOf" srcId="{56C767FA-EFAF-4DBA-9D20-42F359D2F15F}" destId="{EE900A1F-C2B6-47E4-BF51-7571E3E2A648}" srcOrd="2" destOrd="0" presId="urn:microsoft.com/office/officeart/2005/8/layout/hList6"/>
    <dgm:cxn modelId="{2B963895-9DE1-45BD-88F8-2BB01974FB06}" type="presParOf" srcId="{56C767FA-EFAF-4DBA-9D20-42F359D2F15F}" destId="{B6C313B9-9D8E-4468-860E-2451B262CB7B}" srcOrd="3" destOrd="0" presId="urn:microsoft.com/office/officeart/2005/8/layout/hList6"/>
    <dgm:cxn modelId="{E1C3EF0B-0013-4B58-8C61-CB7B8A44A062}" type="presParOf" srcId="{56C767FA-EFAF-4DBA-9D20-42F359D2F15F}" destId="{464E6A9A-7A7E-4574-A141-E22EBF865AA5}" srcOrd="4" destOrd="0" presId="urn:microsoft.com/office/officeart/2005/8/layout/hList6"/>
    <dgm:cxn modelId="{F00740C0-2EEE-4960-9A79-328A718C76DB}" type="presParOf" srcId="{56C767FA-EFAF-4DBA-9D20-42F359D2F15F}" destId="{54978104-EB5A-47DF-92CC-97F6DA5F1DE6}" srcOrd="5" destOrd="0" presId="urn:microsoft.com/office/officeart/2005/8/layout/hList6"/>
    <dgm:cxn modelId="{4B704DA6-CAA1-425D-BD3C-BE19E478A07F}" type="presParOf" srcId="{56C767FA-EFAF-4DBA-9D20-42F359D2F15F}" destId="{0D0D3EBE-A5EA-480C-A9D7-9C87AD7ECA26}" srcOrd="6" destOrd="0" presId="urn:microsoft.com/office/officeart/2005/8/layout/hList6"/>
    <dgm:cxn modelId="{D6C26E1A-9711-44E1-9A80-E790AA860118}" type="presParOf" srcId="{56C767FA-EFAF-4DBA-9D20-42F359D2F15F}" destId="{1AE26D86-1281-4F72-9981-C75557FAD9D9}" srcOrd="7" destOrd="0" presId="urn:microsoft.com/office/officeart/2005/8/layout/hList6"/>
    <dgm:cxn modelId="{054FD145-58BD-4315-8206-9A4E7B8AAFBD}" type="presParOf" srcId="{56C767FA-EFAF-4DBA-9D20-42F359D2F15F}" destId="{70D22827-44A0-4353-84C5-44A50C1EB866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9AE4F5-BA0C-413D-B8C7-F76D79AC6C9D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88A70EF4-41F0-44A8-A2D5-FC0B1B5FDD85}">
      <dgm:prSet/>
      <dgm:spPr/>
      <dgm:t>
        <a:bodyPr/>
        <a:lstStyle/>
        <a:p>
          <a:r>
            <a:rPr lang="es-ES" b="0" i="0"/>
            <a:t>Clasificación y control de activos de información.</a:t>
          </a:r>
          <a:endParaRPr lang="es-PE"/>
        </a:p>
      </dgm:t>
    </dgm:pt>
    <dgm:pt modelId="{A6280198-C30B-427C-938D-C0F3A03C2589}" type="parTrans" cxnId="{FBA27B0E-A9EE-4E93-8F34-A7CBBBD87C4B}">
      <dgm:prSet/>
      <dgm:spPr/>
      <dgm:t>
        <a:bodyPr/>
        <a:lstStyle/>
        <a:p>
          <a:endParaRPr lang="es-PE"/>
        </a:p>
      </dgm:t>
    </dgm:pt>
    <dgm:pt modelId="{DCFCC931-A410-4E7B-9E23-D0B063A3FE9F}" type="sibTrans" cxnId="{FBA27B0E-A9EE-4E93-8F34-A7CBBBD87C4B}">
      <dgm:prSet/>
      <dgm:spPr/>
      <dgm:t>
        <a:bodyPr/>
        <a:lstStyle/>
        <a:p>
          <a:endParaRPr lang="es-PE"/>
        </a:p>
      </dgm:t>
    </dgm:pt>
    <dgm:pt modelId="{AE46A0D9-B738-459B-A462-B920B82BC2C8}">
      <dgm:prSet/>
      <dgm:spPr/>
      <dgm:t>
        <a:bodyPr/>
        <a:lstStyle/>
        <a:p>
          <a:r>
            <a:rPr lang="es-ES" b="0" i="0"/>
            <a:t>Control de acceso y segregación de funciones.</a:t>
          </a:r>
          <a:endParaRPr lang="es-PE"/>
        </a:p>
      </dgm:t>
    </dgm:pt>
    <dgm:pt modelId="{E3614C9B-CD97-4701-94C4-9A9DF860E4A2}" type="parTrans" cxnId="{5CD45471-0EB7-4640-8C2C-993DDADA03C2}">
      <dgm:prSet/>
      <dgm:spPr/>
      <dgm:t>
        <a:bodyPr/>
        <a:lstStyle/>
        <a:p>
          <a:endParaRPr lang="es-PE"/>
        </a:p>
      </dgm:t>
    </dgm:pt>
    <dgm:pt modelId="{AED4A389-ABF1-44D6-964B-7181F62093B2}" type="sibTrans" cxnId="{5CD45471-0EB7-4640-8C2C-993DDADA03C2}">
      <dgm:prSet/>
      <dgm:spPr/>
      <dgm:t>
        <a:bodyPr/>
        <a:lstStyle/>
        <a:p>
          <a:endParaRPr lang="es-PE"/>
        </a:p>
      </dgm:t>
    </dgm:pt>
    <dgm:pt modelId="{51F7BFEC-03D9-4FE8-A233-DCED44F16837}">
      <dgm:prSet/>
      <dgm:spPr/>
      <dgm:t>
        <a:bodyPr/>
        <a:lstStyle/>
        <a:p>
          <a:r>
            <a:rPr lang="es-ES" b="0" i="0"/>
            <a:t>Cifrado, respaldo y monitoreo continuo.</a:t>
          </a:r>
          <a:endParaRPr lang="es-PE"/>
        </a:p>
      </dgm:t>
    </dgm:pt>
    <dgm:pt modelId="{432435E5-D5A9-48C6-A51D-42978177AAF6}" type="parTrans" cxnId="{B5AB5F09-465B-402A-98D6-ECCA20C9DA58}">
      <dgm:prSet/>
      <dgm:spPr/>
      <dgm:t>
        <a:bodyPr/>
        <a:lstStyle/>
        <a:p>
          <a:endParaRPr lang="es-PE"/>
        </a:p>
      </dgm:t>
    </dgm:pt>
    <dgm:pt modelId="{21F119D6-D33F-4FCB-803E-EFA6810C6D66}" type="sibTrans" cxnId="{B5AB5F09-465B-402A-98D6-ECCA20C9DA58}">
      <dgm:prSet/>
      <dgm:spPr/>
      <dgm:t>
        <a:bodyPr/>
        <a:lstStyle/>
        <a:p>
          <a:endParaRPr lang="es-PE"/>
        </a:p>
      </dgm:t>
    </dgm:pt>
    <dgm:pt modelId="{462016B2-8F39-4817-8B56-793C7D2A1DDA}">
      <dgm:prSet/>
      <dgm:spPr/>
      <dgm:t>
        <a:bodyPr/>
        <a:lstStyle/>
        <a:p>
          <a:r>
            <a:rPr lang="es-ES" b="0" i="0"/>
            <a:t>Concientización y entrenamiento en seguridad.</a:t>
          </a:r>
          <a:endParaRPr lang="es-PE"/>
        </a:p>
      </dgm:t>
    </dgm:pt>
    <dgm:pt modelId="{D83C8743-ED4D-4C9D-8425-A2F4869903A5}" type="parTrans" cxnId="{D4043B60-47A4-4889-868F-D9DF5AB637EA}">
      <dgm:prSet/>
      <dgm:spPr/>
      <dgm:t>
        <a:bodyPr/>
        <a:lstStyle/>
        <a:p>
          <a:endParaRPr lang="es-PE"/>
        </a:p>
      </dgm:t>
    </dgm:pt>
    <dgm:pt modelId="{AC173108-EF85-4109-89DA-538157DFDA73}" type="sibTrans" cxnId="{D4043B60-47A4-4889-868F-D9DF5AB637EA}">
      <dgm:prSet/>
      <dgm:spPr/>
      <dgm:t>
        <a:bodyPr/>
        <a:lstStyle/>
        <a:p>
          <a:endParaRPr lang="es-PE"/>
        </a:p>
      </dgm:t>
    </dgm:pt>
    <dgm:pt modelId="{B0C79564-E836-4F17-AAA6-44DA93F1BADB}" type="pres">
      <dgm:prSet presAssocID="{979AE4F5-BA0C-413D-B8C7-F76D79AC6C9D}" presName="CompostProcess" presStyleCnt="0">
        <dgm:presLayoutVars>
          <dgm:dir/>
          <dgm:resizeHandles val="exact"/>
        </dgm:presLayoutVars>
      </dgm:prSet>
      <dgm:spPr/>
    </dgm:pt>
    <dgm:pt modelId="{A8721DE9-1C5D-451A-9A82-08C45654ECDF}" type="pres">
      <dgm:prSet presAssocID="{979AE4F5-BA0C-413D-B8C7-F76D79AC6C9D}" presName="arrow" presStyleLbl="bgShp" presStyleIdx="0" presStyleCnt="1"/>
      <dgm:spPr/>
    </dgm:pt>
    <dgm:pt modelId="{3C8AF061-3F35-49A5-B5C8-5D4F7520D5CE}" type="pres">
      <dgm:prSet presAssocID="{979AE4F5-BA0C-413D-B8C7-F76D79AC6C9D}" presName="linearProcess" presStyleCnt="0"/>
      <dgm:spPr/>
    </dgm:pt>
    <dgm:pt modelId="{1F53BD87-2F9A-4DDF-BE32-D55551B047D4}" type="pres">
      <dgm:prSet presAssocID="{88A70EF4-41F0-44A8-A2D5-FC0B1B5FDD85}" presName="textNode" presStyleLbl="node1" presStyleIdx="0" presStyleCnt="4">
        <dgm:presLayoutVars>
          <dgm:bulletEnabled val="1"/>
        </dgm:presLayoutVars>
      </dgm:prSet>
      <dgm:spPr/>
    </dgm:pt>
    <dgm:pt modelId="{51AD47BB-7094-4478-BBAD-B00A9FD137F5}" type="pres">
      <dgm:prSet presAssocID="{DCFCC931-A410-4E7B-9E23-D0B063A3FE9F}" presName="sibTrans" presStyleCnt="0"/>
      <dgm:spPr/>
    </dgm:pt>
    <dgm:pt modelId="{289AD171-51B3-44D0-9DB6-441EC162E6C0}" type="pres">
      <dgm:prSet presAssocID="{AE46A0D9-B738-459B-A462-B920B82BC2C8}" presName="textNode" presStyleLbl="node1" presStyleIdx="1" presStyleCnt="4">
        <dgm:presLayoutVars>
          <dgm:bulletEnabled val="1"/>
        </dgm:presLayoutVars>
      </dgm:prSet>
      <dgm:spPr/>
    </dgm:pt>
    <dgm:pt modelId="{29642EB4-D0E1-4B95-9B16-841C06274014}" type="pres">
      <dgm:prSet presAssocID="{AED4A389-ABF1-44D6-964B-7181F62093B2}" presName="sibTrans" presStyleCnt="0"/>
      <dgm:spPr/>
    </dgm:pt>
    <dgm:pt modelId="{569DFDD4-21CE-4B42-AE6E-D441403CEE0B}" type="pres">
      <dgm:prSet presAssocID="{51F7BFEC-03D9-4FE8-A233-DCED44F16837}" presName="textNode" presStyleLbl="node1" presStyleIdx="2" presStyleCnt="4">
        <dgm:presLayoutVars>
          <dgm:bulletEnabled val="1"/>
        </dgm:presLayoutVars>
      </dgm:prSet>
      <dgm:spPr/>
    </dgm:pt>
    <dgm:pt modelId="{AB285A0E-ED87-4BBC-86C7-B3F4B333410B}" type="pres">
      <dgm:prSet presAssocID="{21F119D6-D33F-4FCB-803E-EFA6810C6D66}" presName="sibTrans" presStyleCnt="0"/>
      <dgm:spPr/>
    </dgm:pt>
    <dgm:pt modelId="{77C9F23E-7EEE-4937-B2B3-844CF9A966DA}" type="pres">
      <dgm:prSet presAssocID="{462016B2-8F39-4817-8B56-793C7D2A1DD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B5AB5F09-465B-402A-98D6-ECCA20C9DA58}" srcId="{979AE4F5-BA0C-413D-B8C7-F76D79AC6C9D}" destId="{51F7BFEC-03D9-4FE8-A233-DCED44F16837}" srcOrd="2" destOrd="0" parTransId="{432435E5-D5A9-48C6-A51D-42978177AAF6}" sibTransId="{21F119D6-D33F-4FCB-803E-EFA6810C6D66}"/>
    <dgm:cxn modelId="{FBA27B0E-A9EE-4E93-8F34-A7CBBBD87C4B}" srcId="{979AE4F5-BA0C-413D-B8C7-F76D79AC6C9D}" destId="{88A70EF4-41F0-44A8-A2D5-FC0B1B5FDD85}" srcOrd="0" destOrd="0" parTransId="{A6280198-C30B-427C-938D-C0F3A03C2589}" sibTransId="{DCFCC931-A410-4E7B-9E23-D0B063A3FE9F}"/>
    <dgm:cxn modelId="{D3CBFE31-FB52-4E3F-AE0B-861159D9DE90}" type="presOf" srcId="{462016B2-8F39-4817-8B56-793C7D2A1DDA}" destId="{77C9F23E-7EEE-4937-B2B3-844CF9A966DA}" srcOrd="0" destOrd="0" presId="urn:microsoft.com/office/officeart/2005/8/layout/hProcess9"/>
    <dgm:cxn modelId="{D4043B60-47A4-4889-868F-D9DF5AB637EA}" srcId="{979AE4F5-BA0C-413D-B8C7-F76D79AC6C9D}" destId="{462016B2-8F39-4817-8B56-793C7D2A1DDA}" srcOrd="3" destOrd="0" parTransId="{D83C8743-ED4D-4C9D-8425-A2F4869903A5}" sibTransId="{AC173108-EF85-4109-89DA-538157DFDA73}"/>
    <dgm:cxn modelId="{5CD45471-0EB7-4640-8C2C-993DDADA03C2}" srcId="{979AE4F5-BA0C-413D-B8C7-F76D79AC6C9D}" destId="{AE46A0D9-B738-459B-A462-B920B82BC2C8}" srcOrd="1" destOrd="0" parTransId="{E3614C9B-CD97-4701-94C4-9A9DF860E4A2}" sibTransId="{AED4A389-ABF1-44D6-964B-7181F62093B2}"/>
    <dgm:cxn modelId="{E08F737E-B091-4615-BB0C-25C3D092F7B6}" type="presOf" srcId="{AE46A0D9-B738-459B-A462-B920B82BC2C8}" destId="{289AD171-51B3-44D0-9DB6-441EC162E6C0}" srcOrd="0" destOrd="0" presId="urn:microsoft.com/office/officeart/2005/8/layout/hProcess9"/>
    <dgm:cxn modelId="{2903598F-C589-4967-929C-9CDD79134EE7}" type="presOf" srcId="{51F7BFEC-03D9-4FE8-A233-DCED44F16837}" destId="{569DFDD4-21CE-4B42-AE6E-D441403CEE0B}" srcOrd="0" destOrd="0" presId="urn:microsoft.com/office/officeart/2005/8/layout/hProcess9"/>
    <dgm:cxn modelId="{F5D928AD-B78E-404A-8D38-57BF225FFB44}" type="presOf" srcId="{88A70EF4-41F0-44A8-A2D5-FC0B1B5FDD85}" destId="{1F53BD87-2F9A-4DDF-BE32-D55551B047D4}" srcOrd="0" destOrd="0" presId="urn:microsoft.com/office/officeart/2005/8/layout/hProcess9"/>
    <dgm:cxn modelId="{63C55EC6-2203-409F-89E6-828033A32054}" type="presOf" srcId="{979AE4F5-BA0C-413D-B8C7-F76D79AC6C9D}" destId="{B0C79564-E836-4F17-AAA6-44DA93F1BADB}" srcOrd="0" destOrd="0" presId="urn:microsoft.com/office/officeart/2005/8/layout/hProcess9"/>
    <dgm:cxn modelId="{0F7E5018-5B9E-46B2-886D-D0B3E4956EEB}" type="presParOf" srcId="{B0C79564-E836-4F17-AAA6-44DA93F1BADB}" destId="{A8721DE9-1C5D-451A-9A82-08C45654ECDF}" srcOrd="0" destOrd="0" presId="urn:microsoft.com/office/officeart/2005/8/layout/hProcess9"/>
    <dgm:cxn modelId="{E60B431C-B9E2-4B7E-8239-7B4B80DA6DE3}" type="presParOf" srcId="{B0C79564-E836-4F17-AAA6-44DA93F1BADB}" destId="{3C8AF061-3F35-49A5-B5C8-5D4F7520D5CE}" srcOrd="1" destOrd="0" presId="urn:microsoft.com/office/officeart/2005/8/layout/hProcess9"/>
    <dgm:cxn modelId="{96132AED-FE6B-4264-A284-B2302E73833E}" type="presParOf" srcId="{3C8AF061-3F35-49A5-B5C8-5D4F7520D5CE}" destId="{1F53BD87-2F9A-4DDF-BE32-D55551B047D4}" srcOrd="0" destOrd="0" presId="urn:microsoft.com/office/officeart/2005/8/layout/hProcess9"/>
    <dgm:cxn modelId="{3283592F-B3EF-4E3B-B6E7-31EBB01C875A}" type="presParOf" srcId="{3C8AF061-3F35-49A5-B5C8-5D4F7520D5CE}" destId="{51AD47BB-7094-4478-BBAD-B00A9FD137F5}" srcOrd="1" destOrd="0" presId="urn:microsoft.com/office/officeart/2005/8/layout/hProcess9"/>
    <dgm:cxn modelId="{9495244C-FB01-4A88-8DBC-EF190830AD94}" type="presParOf" srcId="{3C8AF061-3F35-49A5-B5C8-5D4F7520D5CE}" destId="{289AD171-51B3-44D0-9DB6-441EC162E6C0}" srcOrd="2" destOrd="0" presId="urn:microsoft.com/office/officeart/2005/8/layout/hProcess9"/>
    <dgm:cxn modelId="{B94EB388-1903-47D4-AB6B-E4B908A421E8}" type="presParOf" srcId="{3C8AF061-3F35-49A5-B5C8-5D4F7520D5CE}" destId="{29642EB4-D0E1-4B95-9B16-841C06274014}" srcOrd="3" destOrd="0" presId="urn:microsoft.com/office/officeart/2005/8/layout/hProcess9"/>
    <dgm:cxn modelId="{5986B562-BAB9-4264-84BC-854CC5A99272}" type="presParOf" srcId="{3C8AF061-3F35-49A5-B5C8-5D4F7520D5CE}" destId="{569DFDD4-21CE-4B42-AE6E-D441403CEE0B}" srcOrd="4" destOrd="0" presId="urn:microsoft.com/office/officeart/2005/8/layout/hProcess9"/>
    <dgm:cxn modelId="{9E63BB86-35A3-48B2-B986-79CAA00EE88B}" type="presParOf" srcId="{3C8AF061-3F35-49A5-B5C8-5D4F7520D5CE}" destId="{AB285A0E-ED87-4BBC-86C7-B3F4B333410B}" srcOrd="5" destOrd="0" presId="urn:microsoft.com/office/officeart/2005/8/layout/hProcess9"/>
    <dgm:cxn modelId="{08D1630D-AA0C-48B7-80D0-DDA9F8D67964}" type="presParOf" srcId="{3C8AF061-3F35-49A5-B5C8-5D4F7520D5CE}" destId="{77C9F23E-7EEE-4937-B2B3-844CF9A966D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274319-957D-41D5-A4F5-B8ABDF2BCC98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8D9E56D4-E22F-4396-927F-351872D99E55}">
      <dgm:prSet/>
      <dgm:spPr/>
      <dgm:t>
        <a:bodyPr/>
        <a:lstStyle/>
        <a:p>
          <a:r>
            <a:rPr lang="es-ES" b="0" i="0"/>
            <a:t>Se vincula con CMMI-DEV (desarrollo seguro).</a:t>
          </a:r>
          <a:endParaRPr lang="es-PE"/>
        </a:p>
      </dgm:t>
    </dgm:pt>
    <dgm:pt modelId="{CF215D19-2B24-4BCB-B4C7-A31B46360367}" type="parTrans" cxnId="{1D36844C-00A5-4AB7-9DEC-FACB108C4DB4}">
      <dgm:prSet/>
      <dgm:spPr/>
      <dgm:t>
        <a:bodyPr/>
        <a:lstStyle/>
        <a:p>
          <a:endParaRPr lang="es-PE"/>
        </a:p>
      </dgm:t>
    </dgm:pt>
    <dgm:pt modelId="{C757E298-5C15-4C5B-80F5-3867D4DACE09}" type="sibTrans" cxnId="{1D36844C-00A5-4AB7-9DEC-FACB108C4DB4}">
      <dgm:prSet/>
      <dgm:spPr/>
      <dgm:t>
        <a:bodyPr/>
        <a:lstStyle/>
        <a:p>
          <a:endParaRPr lang="es-PE"/>
        </a:p>
      </dgm:t>
    </dgm:pt>
    <dgm:pt modelId="{F9F53406-B302-4295-8F65-247FA6195B4D}">
      <dgm:prSet/>
      <dgm:spPr/>
      <dgm:t>
        <a:bodyPr/>
        <a:lstStyle/>
        <a:p>
          <a:r>
            <a:rPr lang="es-ES" b="0" i="0"/>
            <a:t>Apoya a CMMI-SRV en la prestación segura de servicios.</a:t>
          </a:r>
          <a:endParaRPr lang="es-PE"/>
        </a:p>
      </dgm:t>
    </dgm:pt>
    <dgm:pt modelId="{ADCB8C7D-504E-49F3-9B09-FC20AFC42538}" type="parTrans" cxnId="{B3C9806F-BB19-4393-8B00-7742DB73607F}">
      <dgm:prSet/>
      <dgm:spPr/>
      <dgm:t>
        <a:bodyPr/>
        <a:lstStyle/>
        <a:p>
          <a:endParaRPr lang="es-PE"/>
        </a:p>
      </dgm:t>
    </dgm:pt>
    <dgm:pt modelId="{123C3FAC-4CA3-4E5E-8BCE-297E7EE2CDFE}" type="sibTrans" cxnId="{B3C9806F-BB19-4393-8B00-7742DB73607F}">
      <dgm:prSet/>
      <dgm:spPr/>
      <dgm:t>
        <a:bodyPr/>
        <a:lstStyle/>
        <a:p>
          <a:endParaRPr lang="es-PE"/>
        </a:p>
      </dgm:t>
    </dgm:pt>
    <dgm:pt modelId="{CAF08633-59D2-4F6E-BCCD-B832D11F40B0}">
      <dgm:prSet/>
      <dgm:spPr/>
      <dgm:t>
        <a:bodyPr/>
        <a:lstStyle/>
        <a:p>
          <a:r>
            <a:rPr lang="es-ES" b="0" i="0"/>
            <a:t>Complementa CMMI-GOV con cumplimiento normativo.</a:t>
          </a:r>
          <a:endParaRPr lang="es-PE"/>
        </a:p>
      </dgm:t>
    </dgm:pt>
    <dgm:pt modelId="{66424AF9-E848-4ECF-8DD5-E268515308B0}" type="parTrans" cxnId="{70105571-31BA-42D8-8413-FE4D1C8800DC}">
      <dgm:prSet/>
      <dgm:spPr/>
      <dgm:t>
        <a:bodyPr/>
        <a:lstStyle/>
        <a:p>
          <a:endParaRPr lang="es-PE"/>
        </a:p>
      </dgm:t>
    </dgm:pt>
    <dgm:pt modelId="{DF203350-12F5-4DA8-A3AE-83CDEA8C7252}" type="sibTrans" cxnId="{70105571-31BA-42D8-8413-FE4D1C8800DC}">
      <dgm:prSet/>
      <dgm:spPr/>
      <dgm:t>
        <a:bodyPr/>
        <a:lstStyle/>
        <a:p>
          <a:endParaRPr lang="es-PE"/>
        </a:p>
      </dgm:t>
    </dgm:pt>
    <dgm:pt modelId="{539FE5A9-DE53-4544-80A1-AEC1C355F887}" type="pres">
      <dgm:prSet presAssocID="{EF274319-957D-41D5-A4F5-B8ABDF2BCC98}" presName="rootnode" presStyleCnt="0">
        <dgm:presLayoutVars>
          <dgm:chMax/>
          <dgm:chPref/>
          <dgm:dir/>
          <dgm:animLvl val="lvl"/>
        </dgm:presLayoutVars>
      </dgm:prSet>
      <dgm:spPr/>
    </dgm:pt>
    <dgm:pt modelId="{50CC005E-6203-4C83-B530-C5345ED21648}" type="pres">
      <dgm:prSet presAssocID="{8D9E56D4-E22F-4396-927F-351872D99E55}" presName="composite" presStyleCnt="0"/>
      <dgm:spPr/>
    </dgm:pt>
    <dgm:pt modelId="{92B92023-4052-40E2-8D88-F173494E2705}" type="pres">
      <dgm:prSet presAssocID="{8D9E56D4-E22F-4396-927F-351872D99E55}" presName="LShape" presStyleLbl="alignNode1" presStyleIdx="0" presStyleCnt="5"/>
      <dgm:spPr/>
    </dgm:pt>
    <dgm:pt modelId="{8A9D41FE-78DA-4570-910E-3CD6F03E23F2}" type="pres">
      <dgm:prSet presAssocID="{8D9E56D4-E22F-4396-927F-351872D99E5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794AE199-21BE-450F-A25F-EC3DBCB69594}" type="pres">
      <dgm:prSet presAssocID="{8D9E56D4-E22F-4396-927F-351872D99E55}" presName="Triangle" presStyleLbl="alignNode1" presStyleIdx="1" presStyleCnt="5"/>
      <dgm:spPr/>
    </dgm:pt>
    <dgm:pt modelId="{279A0831-02E1-45F7-AE74-88DEEB661050}" type="pres">
      <dgm:prSet presAssocID="{C757E298-5C15-4C5B-80F5-3867D4DACE09}" presName="sibTrans" presStyleCnt="0"/>
      <dgm:spPr/>
    </dgm:pt>
    <dgm:pt modelId="{120A2892-51E4-4B5C-93B5-A4A63CC53EE9}" type="pres">
      <dgm:prSet presAssocID="{C757E298-5C15-4C5B-80F5-3867D4DACE09}" presName="space" presStyleCnt="0"/>
      <dgm:spPr/>
    </dgm:pt>
    <dgm:pt modelId="{8880FEC5-7CC8-41EA-9687-F20AE5D194BE}" type="pres">
      <dgm:prSet presAssocID="{F9F53406-B302-4295-8F65-247FA6195B4D}" presName="composite" presStyleCnt="0"/>
      <dgm:spPr/>
    </dgm:pt>
    <dgm:pt modelId="{6F85B120-4748-4D79-87B7-6ADD7F84AB95}" type="pres">
      <dgm:prSet presAssocID="{F9F53406-B302-4295-8F65-247FA6195B4D}" presName="LShape" presStyleLbl="alignNode1" presStyleIdx="2" presStyleCnt="5"/>
      <dgm:spPr/>
    </dgm:pt>
    <dgm:pt modelId="{A0A3E680-BE2F-4DCE-BAE4-A0184EB78ECB}" type="pres">
      <dgm:prSet presAssocID="{F9F53406-B302-4295-8F65-247FA6195B4D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5866A2B-E400-4A3F-8947-37BEA6743526}" type="pres">
      <dgm:prSet presAssocID="{F9F53406-B302-4295-8F65-247FA6195B4D}" presName="Triangle" presStyleLbl="alignNode1" presStyleIdx="3" presStyleCnt="5"/>
      <dgm:spPr/>
    </dgm:pt>
    <dgm:pt modelId="{0D12D85D-EBE5-490D-8D3D-574D44F8259D}" type="pres">
      <dgm:prSet presAssocID="{123C3FAC-4CA3-4E5E-8BCE-297E7EE2CDFE}" presName="sibTrans" presStyleCnt="0"/>
      <dgm:spPr/>
    </dgm:pt>
    <dgm:pt modelId="{E42820A4-E9AA-4727-A165-B2F306050C94}" type="pres">
      <dgm:prSet presAssocID="{123C3FAC-4CA3-4E5E-8BCE-297E7EE2CDFE}" presName="space" presStyleCnt="0"/>
      <dgm:spPr/>
    </dgm:pt>
    <dgm:pt modelId="{B0F0EE75-99D2-425E-9208-79D8ADDA262E}" type="pres">
      <dgm:prSet presAssocID="{CAF08633-59D2-4F6E-BCCD-B832D11F40B0}" presName="composite" presStyleCnt="0"/>
      <dgm:spPr/>
    </dgm:pt>
    <dgm:pt modelId="{36ACF263-4F1E-4C9A-8F7D-23C6D8689CFE}" type="pres">
      <dgm:prSet presAssocID="{CAF08633-59D2-4F6E-BCCD-B832D11F40B0}" presName="LShape" presStyleLbl="alignNode1" presStyleIdx="4" presStyleCnt="5"/>
      <dgm:spPr/>
    </dgm:pt>
    <dgm:pt modelId="{7C547125-7444-480C-9541-D6CD28D03209}" type="pres">
      <dgm:prSet presAssocID="{CAF08633-59D2-4F6E-BCCD-B832D11F40B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0628B2F-69EA-4DF0-AEBF-2EFF289D678E}" type="presOf" srcId="{F9F53406-B302-4295-8F65-247FA6195B4D}" destId="{A0A3E680-BE2F-4DCE-BAE4-A0184EB78ECB}" srcOrd="0" destOrd="0" presId="urn:microsoft.com/office/officeart/2009/3/layout/StepUpProcess"/>
    <dgm:cxn modelId="{1D36844C-00A5-4AB7-9DEC-FACB108C4DB4}" srcId="{EF274319-957D-41D5-A4F5-B8ABDF2BCC98}" destId="{8D9E56D4-E22F-4396-927F-351872D99E55}" srcOrd="0" destOrd="0" parTransId="{CF215D19-2B24-4BCB-B4C7-A31B46360367}" sibTransId="{C757E298-5C15-4C5B-80F5-3867D4DACE09}"/>
    <dgm:cxn modelId="{B3C9806F-BB19-4393-8B00-7742DB73607F}" srcId="{EF274319-957D-41D5-A4F5-B8ABDF2BCC98}" destId="{F9F53406-B302-4295-8F65-247FA6195B4D}" srcOrd="1" destOrd="0" parTransId="{ADCB8C7D-504E-49F3-9B09-FC20AFC42538}" sibTransId="{123C3FAC-4CA3-4E5E-8BCE-297E7EE2CDFE}"/>
    <dgm:cxn modelId="{978A8F4F-8521-4CB2-B0CB-82D2D3266B61}" type="presOf" srcId="{CAF08633-59D2-4F6E-BCCD-B832D11F40B0}" destId="{7C547125-7444-480C-9541-D6CD28D03209}" srcOrd="0" destOrd="0" presId="urn:microsoft.com/office/officeart/2009/3/layout/StepUpProcess"/>
    <dgm:cxn modelId="{6E894F70-5655-484E-9B0D-98C88F077D8B}" type="presOf" srcId="{EF274319-957D-41D5-A4F5-B8ABDF2BCC98}" destId="{539FE5A9-DE53-4544-80A1-AEC1C355F887}" srcOrd="0" destOrd="0" presId="urn:microsoft.com/office/officeart/2009/3/layout/StepUpProcess"/>
    <dgm:cxn modelId="{70105571-31BA-42D8-8413-FE4D1C8800DC}" srcId="{EF274319-957D-41D5-A4F5-B8ABDF2BCC98}" destId="{CAF08633-59D2-4F6E-BCCD-B832D11F40B0}" srcOrd="2" destOrd="0" parTransId="{66424AF9-E848-4ECF-8DD5-E268515308B0}" sibTransId="{DF203350-12F5-4DA8-A3AE-83CDEA8C7252}"/>
    <dgm:cxn modelId="{899C7089-7EC9-4871-80FF-A9A3F6A8F8B1}" type="presOf" srcId="{8D9E56D4-E22F-4396-927F-351872D99E55}" destId="{8A9D41FE-78DA-4570-910E-3CD6F03E23F2}" srcOrd="0" destOrd="0" presId="urn:microsoft.com/office/officeart/2009/3/layout/StepUpProcess"/>
    <dgm:cxn modelId="{A2E748F8-EDA8-4233-B90F-EBAB9727EA50}" type="presParOf" srcId="{539FE5A9-DE53-4544-80A1-AEC1C355F887}" destId="{50CC005E-6203-4C83-B530-C5345ED21648}" srcOrd="0" destOrd="0" presId="urn:microsoft.com/office/officeart/2009/3/layout/StepUpProcess"/>
    <dgm:cxn modelId="{E2B0F0CD-F7A6-465A-BCB1-FE1B2CFDAABF}" type="presParOf" srcId="{50CC005E-6203-4C83-B530-C5345ED21648}" destId="{92B92023-4052-40E2-8D88-F173494E2705}" srcOrd="0" destOrd="0" presId="urn:microsoft.com/office/officeart/2009/3/layout/StepUpProcess"/>
    <dgm:cxn modelId="{D8432F6C-CD2F-4858-985B-EDE91324DCD5}" type="presParOf" srcId="{50CC005E-6203-4C83-B530-C5345ED21648}" destId="{8A9D41FE-78DA-4570-910E-3CD6F03E23F2}" srcOrd="1" destOrd="0" presId="urn:microsoft.com/office/officeart/2009/3/layout/StepUpProcess"/>
    <dgm:cxn modelId="{29FA5656-90CE-4B60-AA0D-32046F4C6524}" type="presParOf" srcId="{50CC005E-6203-4C83-B530-C5345ED21648}" destId="{794AE199-21BE-450F-A25F-EC3DBCB69594}" srcOrd="2" destOrd="0" presId="urn:microsoft.com/office/officeart/2009/3/layout/StepUpProcess"/>
    <dgm:cxn modelId="{49CF6AC6-DF39-4F79-8014-984A45070F70}" type="presParOf" srcId="{539FE5A9-DE53-4544-80A1-AEC1C355F887}" destId="{279A0831-02E1-45F7-AE74-88DEEB661050}" srcOrd="1" destOrd="0" presId="urn:microsoft.com/office/officeart/2009/3/layout/StepUpProcess"/>
    <dgm:cxn modelId="{A787E1D8-1DB4-445D-9875-6E3E5F66896A}" type="presParOf" srcId="{279A0831-02E1-45F7-AE74-88DEEB661050}" destId="{120A2892-51E4-4B5C-93B5-A4A63CC53EE9}" srcOrd="0" destOrd="0" presId="urn:microsoft.com/office/officeart/2009/3/layout/StepUpProcess"/>
    <dgm:cxn modelId="{C1D5395C-1AD5-4FDA-8C46-E0B666ADAD06}" type="presParOf" srcId="{539FE5A9-DE53-4544-80A1-AEC1C355F887}" destId="{8880FEC5-7CC8-41EA-9687-F20AE5D194BE}" srcOrd="2" destOrd="0" presId="urn:microsoft.com/office/officeart/2009/3/layout/StepUpProcess"/>
    <dgm:cxn modelId="{20D7216B-4E90-4020-B265-9C9623A2BB5E}" type="presParOf" srcId="{8880FEC5-7CC8-41EA-9687-F20AE5D194BE}" destId="{6F85B120-4748-4D79-87B7-6ADD7F84AB95}" srcOrd="0" destOrd="0" presId="urn:microsoft.com/office/officeart/2009/3/layout/StepUpProcess"/>
    <dgm:cxn modelId="{0FAB6120-8D03-44B4-B9BA-4751E6541EB8}" type="presParOf" srcId="{8880FEC5-7CC8-41EA-9687-F20AE5D194BE}" destId="{A0A3E680-BE2F-4DCE-BAE4-A0184EB78ECB}" srcOrd="1" destOrd="0" presId="urn:microsoft.com/office/officeart/2009/3/layout/StepUpProcess"/>
    <dgm:cxn modelId="{E0F0CF6E-C310-446D-8A2C-7F9C9A8004DE}" type="presParOf" srcId="{8880FEC5-7CC8-41EA-9687-F20AE5D194BE}" destId="{55866A2B-E400-4A3F-8947-37BEA6743526}" srcOrd="2" destOrd="0" presId="urn:microsoft.com/office/officeart/2009/3/layout/StepUpProcess"/>
    <dgm:cxn modelId="{4FAE98FF-06D4-4556-939E-1373B6FA2818}" type="presParOf" srcId="{539FE5A9-DE53-4544-80A1-AEC1C355F887}" destId="{0D12D85D-EBE5-490D-8D3D-574D44F8259D}" srcOrd="3" destOrd="0" presId="urn:microsoft.com/office/officeart/2009/3/layout/StepUpProcess"/>
    <dgm:cxn modelId="{3B8379CA-F00A-4C1E-9989-1938CF979FC0}" type="presParOf" srcId="{0D12D85D-EBE5-490D-8D3D-574D44F8259D}" destId="{E42820A4-E9AA-4727-A165-B2F306050C94}" srcOrd="0" destOrd="0" presId="urn:microsoft.com/office/officeart/2009/3/layout/StepUpProcess"/>
    <dgm:cxn modelId="{217B4D2D-F535-48CA-91A3-383608D36EEC}" type="presParOf" srcId="{539FE5A9-DE53-4544-80A1-AEC1C355F887}" destId="{B0F0EE75-99D2-425E-9208-79D8ADDA262E}" srcOrd="4" destOrd="0" presId="urn:microsoft.com/office/officeart/2009/3/layout/StepUpProcess"/>
    <dgm:cxn modelId="{B724D053-8D28-42F7-90F9-321E165B70DF}" type="presParOf" srcId="{B0F0EE75-99D2-425E-9208-79D8ADDA262E}" destId="{36ACF263-4F1E-4C9A-8F7D-23C6D8689CFE}" srcOrd="0" destOrd="0" presId="urn:microsoft.com/office/officeart/2009/3/layout/StepUpProcess"/>
    <dgm:cxn modelId="{6F272203-D4E0-4831-A685-85852E07F116}" type="presParOf" srcId="{B0F0EE75-99D2-425E-9208-79D8ADDA262E}" destId="{7C547125-7444-480C-9541-D6CD28D0320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CF0ACA-281D-4403-B14D-6347EC6043F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EC008BA1-549B-4170-9A91-CE4D4B9B3E07}">
      <dgm:prSet/>
      <dgm:spPr/>
      <dgm:t>
        <a:bodyPr/>
        <a:lstStyle/>
        <a:p>
          <a:r>
            <a:rPr lang="es-ES" b="0" i="0"/>
            <a:t>Reducción de incidentes de ciberseguridad.</a:t>
          </a:r>
          <a:endParaRPr lang="es-PE"/>
        </a:p>
      </dgm:t>
    </dgm:pt>
    <dgm:pt modelId="{116CB06D-9891-4392-A9E7-AB125A286D69}" type="parTrans" cxnId="{3D55104A-BE0F-45D5-BF86-F3DB3D0D421C}">
      <dgm:prSet/>
      <dgm:spPr/>
      <dgm:t>
        <a:bodyPr/>
        <a:lstStyle/>
        <a:p>
          <a:endParaRPr lang="es-PE"/>
        </a:p>
      </dgm:t>
    </dgm:pt>
    <dgm:pt modelId="{FB52FF56-6FFA-4266-BA88-14E83A8FDD38}" type="sibTrans" cxnId="{3D55104A-BE0F-45D5-BF86-F3DB3D0D421C}">
      <dgm:prSet/>
      <dgm:spPr/>
      <dgm:t>
        <a:bodyPr/>
        <a:lstStyle/>
        <a:p>
          <a:endParaRPr lang="es-PE"/>
        </a:p>
      </dgm:t>
    </dgm:pt>
    <dgm:pt modelId="{F47A5AF4-9253-4733-AB5B-24E34D5AE78D}">
      <dgm:prSet/>
      <dgm:spPr/>
      <dgm:t>
        <a:bodyPr/>
        <a:lstStyle/>
        <a:p>
          <a:r>
            <a:rPr lang="es-ES" b="0" i="0"/>
            <a:t>Mayor confianza del cliente en los procesos.</a:t>
          </a:r>
          <a:endParaRPr lang="es-PE"/>
        </a:p>
      </dgm:t>
    </dgm:pt>
    <dgm:pt modelId="{E533B229-B5BD-4E90-A1E5-CDAB7F5FF118}" type="parTrans" cxnId="{31473C8E-69AA-4C0D-80CA-B9F3E40010E6}">
      <dgm:prSet/>
      <dgm:spPr/>
      <dgm:t>
        <a:bodyPr/>
        <a:lstStyle/>
        <a:p>
          <a:endParaRPr lang="es-PE"/>
        </a:p>
      </dgm:t>
    </dgm:pt>
    <dgm:pt modelId="{BD214CD0-CB15-42A0-A799-B1076DAA2C84}" type="sibTrans" cxnId="{31473C8E-69AA-4C0D-80CA-B9F3E40010E6}">
      <dgm:prSet/>
      <dgm:spPr/>
      <dgm:t>
        <a:bodyPr/>
        <a:lstStyle/>
        <a:p>
          <a:endParaRPr lang="es-PE"/>
        </a:p>
      </dgm:t>
    </dgm:pt>
    <dgm:pt modelId="{D5C044D9-9968-49D3-A384-DCAB97183419}">
      <dgm:prSet/>
      <dgm:spPr/>
      <dgm:t>
        <a:bodyPr/>
        <a:lstStyle/>
        <a:p>
          <a:r>
            <a:rPr lang="es-ES" b="0" i="0"/>
            <a:t>Conformidad con estándares como ISO 27001.</a:t>
          </a:r>
          <a:endParaRPr lang="es-PE"/>
        </a:p>
      </dgm:t>
    </dgm:pt>
    <dgm:pt modelId="{ABC1E172-DE01-45EF-A4E2-8A5CC916AD12}" type="parTrans" cxnId="{B367372E-0E0A-4F8B-8864-B50165A5C9B6}">
      <dgm:prSet/>
      <dgm:spPr/>
      <dgm:t>
        <a:bodyPr/>
        <a:lstStyle/>
        <a:p>
          <a:endParaRPr lang="es-PE"/>
        </a:p>
      </dgm:t>
    </dgm:pt>
    <dgm:pt modelId="{E1C358B8-3689-4C75-A365-8E30AD3D1B63}" type="sibTrans" cxnId="{B367372E-0E0A-4F8B-8864-B50165A5C9B6}">
      <dgm:prSet/>
      <dgm:spPr/>
      <dgm:t>
        <a:bodyPr/>
        <a:lstStyle/>
        <a:p>
          <a:endParaRPr lang="es-PE"/>
        </a:p>
      </dgm:t>
    </dgm:pt>
    <dgm:pt modelId="{54C050FD-0369-4256-A745-773247F6F7D5}">
      <dgm:prSet/>
      <dgm:spPr/>
      <dgm:t>
        <a:bodyPr/>
        <a:lstStyle/>
        <a:p>
          <a:r>
            <a:rPr lang="es-ES" b="0" i="0"/>
            <a:t>Mejora de la madurez organizacional en seguridad.</a:t>
          </a:r>
          <a:endParaRPr lang="es-PE"/>
        </a:p>
      </dgm:t>
    </dgm:pt>
    <dgm:pt modelId="{E43C4290-0EA4-4C0E-A36D-B8A8B3515430}" type="parTrans" cxnId="{AC34A34E-F9DE-43E3-A945-F3D2D6B37BA8}">
      <dgm:prSet/>
      <dgm:spPr/>
      <dgm:t>
        <a:bodyPr/>
        <a:lstStyle/>
        <a:p>
          <a:endParaRPr lang="es-PE"/>
        </a:p>
      </dgm:t>
    </dgm:pt>
    <dgm:pt modelId="{FAD4A774-A97F-4D1F-A97B-E69ACCB2EB58}" type="sibTrans" cxnId="{AC34A34E-F9DE-43E3-A945-F3D2D6B37BA8}">
      <dgm:prSet/>
      <dgm:spPr/>
      <dgm:t>
        <a:bodyPr/>
        <a:lstStyle/>
        <a:p>
          <a:endParaRPr lang="es-PE"/>
        </a:p>
      </dgm:t>
    </dgm:pt>
    <dgm:pt modelId="{8A793352-3295-4FAC-BDD0-D2CC18C34251}" type="pres">
      <dgm:prSet presAssocID="{D9CF0ACA-281D-4403-B14D-6347EC6043F0}" presName="Name0" presStyleCnt="0">
        <dgm:presLayoutVars>
          <dgm:chMax val="7"/>
          <dgm:chPref val="7"/>
          <dgm:dir/>
        </dgm:presLayoutVars>
      </dgm:prSet>
      <dgm:spPr/>
    </dgm:pt>
    <dgm:pt modelId="{8BC92D63-34EF-483F-8307-C30E9DEF6479}" type="pres">
      <dgm:prSet presAssocID="{D9CF0ACA-281D-4403-B14D-6347EC6043F0}" presName="Name1" presStyleCnt="0"/>
      <dgm:spPr/>
    </dgm:pt>
    <dgm:pt modelId="{00978004-90E5-445A-90D6-ED9F98A2684A}" type="pres">
      <dgm:prSet presAssocID="{D9CF0ACA-281D-4403-B14D-6347EC6043F0}" presName="cycle" presStyleCnt="0"/>
      <dgm:spPr/>
    </dgm:pt>
    <dgm:pt modelId="{DC622C3E-49F5-4715-9D6D-E912646B7895}" type="pres">
      <dgm:prSet presAssocID="{D9CF0ACA-281D-4403-B14D-6347EC6043F0}" presName="srcNode" presStyleLbl="node1" presStyleIdx="0" presStyleCnt="4"/>
      <dgm:spPr/>
    </dgm:pt>
    <dgm:pt modelId="{189362B2-7293-48EC-89BC-6EB2CF9F139F}" type="pres">
      <dgm:prSet presAssocID="{D9CF0ACA-281D-4403-B14D-6347EC6043F0}" presName="conn" presStyleLbl="parChTrans1D2" presStyleIdx="0" presStyleCnt="1"/>
      <dgm:spPr/>
    </dgm:pt>
    <dgm:pt modelId="{403D820D-8063-44C5-86B5-26514F03C7F3}" type="pres">
      <dgm:prSet presAssocID="{D9CF0ACA-281D-4403-B14D-6347EC6043F0}" presName="extraNode" presStyleLbl="node1" presStyleIdx="0" presStyleCnt="4"/>
      <dgm:spPr/>
    </dgm:pt>
    <dgm:pt modelId="{7CF83947-CAEF-413B-B020-F9F6C0CE943A}" type="pres">
      <dgm:prSet presAssocID="{D9CF0ACA-281D-4403-B14D-6347EC6043F0}" presName="dstNode" presStyleLbl="node1" presStyleIdx="0" presStyleCnt="4"/>
      <dgm:spPr/>
    </dgm:pt>
    <dgm:pt modelId="{6878F01A-384B-4397-AE8F-052C3C77B7BA}" type="pres">
      <dgm:prSet presAssocID="{EC008BA1-549B-4170-9A91-CE4D4B9B3E07}" presName="text_1" presStyleLbl="node1" presStyleIdx="0" presStyleCnt="4">
        <dgm:presLayoutVars>
          <dgm:bulletEnabled val="1"/>
        </dgm:presLayoutVars>
      </dgm:prSet>
      <dgm:spPr/>
    </dgm:pt>
    <dgm:pt modelId="{28E1A767-6E77-46FA-A0FA-2D92088416DF}" type="pres">
      <dgm:prSet presAssocID="{EC008BA1-549B-4170-9A91-CE4D4B9B3E07}" presName="accent_1" presStyleCnt="0"/>
      <dgm:spPr/>
    </dgm:pt>
    <dgm:pt modelId="{1E595E6D-D87F-4E68-9128-172A211ACF0F}" type="pres">
      <dgm:prSet presAssocID="{EC008BA1-549B-4170-9A91-CE4D4B9B3E07}" presName="accentRepeatNode" presStyleLbl="solidFgAcc1" presStyleIdx="0" presStyleCnt="4"/>
      <dgm:spPr/>
    </dgm:pt>
    <dgm:pt modelId="{17349A9A-8D5D-4E7B-9D6E-9800239D79C1}" type="pres">
      <dgm:prSet presAssocID="{F47A5AF4-9253-4733-AB5B-24E34D5AE78D}" presName="text_2" presStyleLbl="node1" presStyleIdx="1" presStyleCnt="4">
        <dgm:presLayoutVars>
          <dgm:bulletEnabled val="1"/>
        </dgm:presLayoutVars>
      </dgm:prSet>
      <dgm:spPr/>
    </dgm:pt>
    <dgm:pt modelId="{0BF2CA76-BE3E-4F46-81B6-38F85313F8F1}" type="pres">
      <dgm:prSet presAssocID="{F47A5AF4-9253-4733-AB5B-24E34D5AE78D}" presName="accent_2" presStyleCnt="0"/>
      <dgm:spPr/>
    </dgm:pt>
    <dgm:pt modelId="{FA7C4E5F-A850-467F-9B84-E7FDF3392ADE}" type="pres">
      <dgm:prSet presAssocID="{F47A5AF4-9253-4733-AB5B-24E34D5AE78D}" presName="accentRepeatNode" presStyleLbl="solidFgAcc1" presStyleIdx="1" presStyleCnt="4"/>
      <dgm:spPr/>
    </dgm:pt>
    <dgm:pt modelId="{EADDD914-C768-412F-B82E-CAEEC3A94EF8}" type="pres">
      <dgm:prSet presAssocID="{D5C044D9-9968-49D3-A384-DCAB97183419}" presName="text_3" presStyleLbl="node1" presStyleIdx="2" presStyleCnt="4">
        <dgm:presLayoutVars>
          <dgm:bulletEnabled val="1"/>
        </dgm:presLayoutVars>
      </dgm:prSet>
      <dgm:spPr/>
    </dgm:pt>
    <dgm:pt modelId="{81B4FFE1-B494-4458-A218-6EB96444CAB3}" type="pres">
      <dgm:prSet presAssocID="{D5C044D9-9968-49D3-A384-DCAB97183419}" presName="accent_3" presStyleCnt="0"/>
      <dgm:spPr/>
    </dgm:pt>
    <dgm:pt modelId="{81D03F49-05C6-4659-AAFC-B400FB1A2800}" type="pres">
      <dgm:prSet presAssocID="{D5C044D9-9968-49D3-A384-DCAB97183419}" presName="accentRepeatNode" presStyleLbl="solidFgAcc1" presStyleIdx="2" presStyleCnt="4"/>
      <dgm:spPr/>
    </dgm:pt>
    <dgm:pt modelId="{4D0B5B06-5378-49F1-ACB6-B10E587FDE50}" type="pres">
      <dgm:prSet presAssocID="{54C050FD-0369-4256-A745-773247F6F7D5}" presName="text_4" presStyleLbl="node1" presStyleIdx="3" presStyleCnt="4">
        <dgm:presLayoutVars>
          <dgm:bulletEnabled val="1"/>
        </dgm:presLayoutVars>
      </dgm:prSet>
      <dgm:spPr/>
    </dgm:pt>
    <dgm:pt modelId="{DD2279A0-2C0D-4464-9E36-03450BE3492C}" type="pres">
      <dgm:prSet presAssocID="{54C050FD-0369-4256-A745-773247F6F7D5}" presName="accent_4" presStyleCnt="0"/>
      <dgm:spPr/>
    </dgm:pt>
    <dgm:pt modelId="{11B7BD4F-F478-4DEA-8F17-5CEECF34C043}" type="pres">
      <dgm:prSet presAssocID="{54C050FD-0369-4256-A745-773247F6F7D5}" presName="accentRepeatNode" presStyleLbl="solidFgAcc1" presStyleIdx="3" presStyleCnt="4"/>
      <dgm:spPr/>
    </dgm:pt>
  </dgm:ptLst>
  <dgm:cxnLst>
    <dgm:cxn modelId="{C0BA8A10-4E19-48B2-8AE4-73D4D4DE8B3B}" type="presOf" srcId="{FB52FF56-6FFA-4266-BA88-14E83A8FDD38}" destId="{189362B2-7293-48EC-89BC-6EB2CF9F139F}" srcOrd="0" destOrd="0" presId="urn:microsoft.com/office/officeart/2008/layout/VerticalCurvedList"/>
    <dgm:cxn modelId="{B367372E-0E0A-4F8B-8864-B50165A5C9B6}" srcId="{D9CF0ACA-281D-4403-B14D-6347EC6043F0}" destId="{D5C044D9-9968-49D3-A384-DCAB97183419}" srcOrd="2" destOrd="0" parTransId="{ABC1E172-DE01-45EF-A4E2-8A5CC916AD12}" sibTransId="{E1C358B8-3689-4C75-A365-8E30AD3D1B63}"/>
    <dgm:cxn modelId="{3D55104A-BE0F-45D5-BF86-F3DB3D0D421C}" srcId="{D9CF0ACA-281D-4403-B14D-6347EC6043F0}" destId="{EC008BA1-549B-4170-9A91-CE4D4B9B3E07}" srcOrd="0" destOrd="0" parTransId="{116CB06D-9891-4392-A9E7-AB125A286D69}" sibTransId="{FB52FF56-6FFA-4266-BA88-14E83A8FDD38}"/>
    <dgm:cxn modelId="{4A0BCF6C-060A-48E2-AE9A-65F9A6CD049B}" type="presOf" srcId="{EC008BA1-549B-4170-9A91-CE4D4B9B3E07}" destId="{6878F01A-384B-4397-AE8F-052C3C77B7BA}" srcOrd="0" destOrd="0" presId="urn:microsoft.com/office/officeart/2008/layout/VerticalCurvedList"/>
    <dgm:cxn modelId="{FAB73E4D-9C0D-4750-9D24-9296A2FBE1B0}" type="presOf" srcId="{F47A5AF4-9253-4733-AB5B-24E34D5AE78D}" destId="{17349A9A-8D5D-4E7B-9D6E-9800239D79C1}" srcOrd="0" destOrd="0" presId="urn:microsoft.com/office/officeart/2008/layout/VerticalCurvedList"/>
    <dgm:cxn modelId="{AC34A34E-F9DE-43E3-A945-F3D2D6B37BA8}" srcId="{D9CF0ACA-281D-4403-B14D-6347EC6043F0}" destId="{54C050FD-0369-4256-A745-773247F6F7D5}" srcOrd="3" destOrd="0" parTransId="{E43C4290-0EA4-4C0E-A36D-B8A8B3515430}" sibTransId="{FAD4A774-A97F-4D1F-A97B-E69ACCB2EB58}"/>
    <dgm:cxn modelId="{DB4F9156-D816-43D7-A929-41999A204ECF}" type="presOf" srcId="{54C050FD-0369-4256-A745-773247F6F7D5}" destId="{4D0B5B06-5378-49F1-ACB6-B10E587FDE50}" srcOrd="0" destOrd="0" presId="urn:microsoft.com/office/officeart/2008/layout/VerticalCurvedList"/>
    <dgm:cxn modelId="{31473C8E-69AA-4C0D-80CA-B9F3E40010E6}" srcId="{D9CF0ACA-281D-4403-B14D-6347EC6043F0}" destId="{F47A5AF4-9253-4733-AB5B-24E34D5AE78D}" srcOrd="1" destOrd="0" parTransId="{E533B229-B5BD-4E90-A1E5-CDAB7F5FF118}" sibTransId="{BD214CD0-CB15-42A0-A799-B1076DAA2C84}"/>
    <dgm:cxn modelId="{625174A3-CF12-4ADA-96F5-19457A7813E8}" type="presOf" srcId="{D5C044D9-9968-49D3-A384-DCAB97183419}" destId="{EADDD914-C768-412F-B82E-CAEEC3A94EF8}" srcOrd="0" destOrd="0" presId="urn:microsoft.com/office/officeart/2008/layout/VerticalCurvedList"/>
    <dgm:cxn modelId="{5CC906BA-7442-4AFF-B79F-952B877360EC}" type="presOf" srcId="{D9CF0ACA-281D-4403-B14D-6347EC6043F0}" destId="{8A793352-3295-4FAC-BDD0-D2CC18C34251}" srcOrd="0" destOrd="0" presId="urn:microsoft.com/office/officeart/2008/layout/VerticalCurvedList"/>
    <dgm:cxn modelId="{3B0C65FF-7F8A-4580-B4D3-4C5D08ED4496}" type="presParOf" srcId="{8A793352-3295-4FAC-BDD0-D2CC18C34251}" destId="{8BC92D63-34EF-483F-8307-C30E9DEF6479}" srcOrd="0" destOrd="0" presId="urn:microsoft.com/office/officeart/2008/layout/VerticalCurvedList"/>
    <dgm:cxn modelId="{42FC70D9-776B-4BB0-954D-A31B122E5260}" type="presParOf" srcId="{8BC92D63-34EF-483F-8307-C30E9DEF6479}" destId="{00978004-90E5-445A-90D6-ED9F98A2684A}" srcOrd="0" destOrd="0" presId="urn:microsoft.com/office/officeart/2008/layout/VerticalCurvedList"/>
    <dgm:cxn modelId="{BDD377B9-99AC-4FB2-A634-BC757CBF26EE}" type="presParOf" srcId="{00978004-90E5-445A-90D6-ED9F98A2684A}" destId="{DC622C3E-49F5-4715-9D6D-E912646B7895}" srcOrd="0" destOrd="0" presId="urn:microsoft.com/office/officeart/2008/layout/VerticalCurvedList"/>
    <dgm:cxn modelId="{C15C9CDA-A406-497C-9462-205CF5E4024A}" type="presParOf" srcId="{00978004-90E5-445A-90D6-ED9F98A2684A}" destId="{189362B2-7293-48EC-89BC-6EB2CF9F139F}" srcOrd="1" destOrd="0" presId="urn:microsoft.com/office/officeart/2008/layout/VerticalCurvedList"/>
    <dgm:cxn modelId="{E3795278-D50A-49C1-BCE8-91199E9A143B}" type="presParOf" srcId="{00978004-90E5-445A-90D6-ED9F98A2684A}" destId="{403D820D-8063-44C5-86B5-26514F03C7F3}" srcOrd="2" destOrd="0" presId="urn:microsoft.com/office/officeart/2008/layout/VerticalCurvedList"/>
    <dgm:cxn modelId="{DB4E0670-4547-421E-915B-4F4BD1BF5E3D}" type="presParOf" srcId="{00978004-90E5-445A-90D6-ED9F98A2684A}" destId="{7CF83947-CAEF-413B-B020-F9F6C0CE943A}" srcOrd="3" destOrd="0" presId="urn:microsoft.com/office/officeart/2008/layout/VerticalCurvedList"/>
    <dgm:cxn modelId="{F31E2762-E28C-4358-9877-42D20F9D08D6}" type="presParOf" srcId="{8BC92D63-34EF-483F-8307-C30E9DEF6479}" destId="{6878F01A-384B-4397-AE8F-052C3C77B7BA}" srcOrd="1" destOrd="0" presId="urn:microsoft.com/office/officeart/2008/layout/VerticalCurvedList"/>
    <dgm:cxn modelId="{2C4AD02B-D7BA-4947-BE4B-446439886800}" type="presParOf" srcId="{8BC92D63-34EF-483F-8307-C30E9DEF6479}" destId="{28E1A767-6E77-46FA-A0FA-2D92088416DF}" srcOrd="2" destOrd="0" presId="urn:microsoft.com/office/officeart/2008/layout/VerticalCurvedList"/>
    <dgm:cxn modelId="{CAA2881E-1689-440F-84B0-999A03609C13}" type="presParOf" srcId="{28E1A767-6E77-46FA-A0FA-2D92088416DF}" destId="{1E595E6D-D87F-4E68-9128-172A211ACF0F}" srcOrd="0" destOrd="0" presId="urn:microsoft.com/office/officeart/2008/layout/VerticalCurvedList"/>
    <dgm:cxn modelId="{EA06C222-8E71-425F-8AC5-54EF4BF1DE9B}" type="presParOf" srcId="{8BC92D63-34EF-483F-8307-C30E9DEF6479}" destId="{17349A9A-8D5D-4E7B-9D6E-9800239D79C1}" srcOrd="3" destOrd="0" presId="urn:microsoft.com/office/officeart/2008/layout/VerticalCurvedList"/>
    <dgm:cxn modelId="{D28E031B-8F89-4E7F-9E52-CA9B391694B4}" type="presParOf" srcId="{8BC92D63-34EF-483F-8307-C30E9DEF6479}" destId="{0BF2CA76-BE3E-4F46-81B6-38F85313F8F1}" srcOrd="4" destOrd="0" presId="urn:microsoft.com/office/officeart/2008/layout/VerticalCurvedList"/>
    <dgm:cxn modelId="{29B39BAC-424B-4824-8BC4-EDA40EA160F6}" type="presParOf" srcId="{0BF2CA76-BE3E-4F46-81B6-38F85313F8F1}" destId="{FA7C4E5F-A850-467F-9B84-E7FDF3392ADE}" srcOrd="0" destOrd="0" presId="urn:microsoft.com/office/officeart/2008/layout/VerticalCurvedList"/>
    <dgm:cxn modelId="{5157BECD-4459-4E1B-9AE2-414BB62BBA56}" type="presParOf" srcId="{8BC92D63-34EF-483F-8307-C30E9DEF6479}" destId="{EADDD914-C768-412F-B82E-CAEEC3A94EF8}" srcOrd="5" destOrd="0" presId="urn:microsoft.com/office/officeart/2008/layout/VerticalCurvedList"/>
    <dgm:cxn modelId="{67F1F2EE-BFF0-485B-A6D5-CBCB6436F730}" type="presParOf" srcId="{8BC92D63-34EF-483F-8307-C30E9DEF6479}" destId="{81B4FFE1-B494-4458-A218-6EB96444CAB3}" srcOrd="6" destOrd="0" presId="urn:microsoft.com/office/officeart/2008/layout/VerticalCurvedList"/>
    <dgm:cxn modelId="{A9DD19AD-C2C0-4040-82AB-A367A9744C6F}" type="presParOf" srcId="{81B4FFE1-B494-4458-A218-6EB96444CAB3}" destId="{81D03F49-05C6-4659-AAFC-B400FB1A2800}" srcOrd="0" destOrd="0" presId="urn:microsoft.com/office/officeart/2008/layout/VerticalCurvedList"/>
    <dgm:cxn modelId="{A471B566-9030-4711-9300-FDB03D5967B5}" type="presParOf" srcId="{8BC92D63-34EF-483F-8307-C30E9DEF6479}" destId="{4D0B5B06-5378-49F1-ACB6-B10E587FDE50}" srcOrd="7" destOrd="0" presId="urn:microsoft.com/office/officeart/2008/layout/VerticalCurvedList"/>
    <dgm:cxn modelId="{5A4F37F8-4D66-41EB-8FFD-3C968A2D0108}" type="presParOf" srcId="{8BC92D63-34EF-483F-8307-C30E9DEF6479}" destId="{DD2279A0-2C0D-4464-9E36-03450BE3492C}" srcOrd="8" destOrd="0" presId="urn:microsoft.com/office/officeart/2008/layout/VerticalCurvedList"/>
    <dgm:cxn modelId="{C3708852-75EF-4C78-BFCF-5500D866A407}" type="presParOf" srcId="{DD2279A0-2C0D-4464-9E36-03450BE3492C}" destId="{11B7BD4F-F478-4DEA-8F17-5CEECF34C0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16ACB5D-B169-4C39-8D8F-281FDFD6E51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E6AC9D44-BF3D-4CE3-81C8-7ECF93238943}">
      <dgm:prSet/>
      <dgm:spPr/>
      <dgm:t>
        <a:bodyPr/>
        <a:lstStyle/>
        <a:p>
          <a:r>
            <a:rPr lang="es-ES" b="0" i="0"/>
            <a:t>¿Qué riesgos de seguridad enfrenta tu organización?</a:t>
          </a:r>
          <a:endParaRPr lang="es-PE"/>
        </a:p>
      </dgm:t>
    </dgm:pt>
    <dgm:pt modelId="{4F416590-969B-4F8F-9A88-2C0635C9A4A5}" type="parTrans" cxnId="{3EE32474-4E2A-413A-AA46-B5F96446DEDF}">
      <dgm:prSet/>
      <dgm:spPr/>
      <dgm:t>
        <a:bodyPr/>
        <a:lstStyle/>
        <a:p>
          <a:endParaRPr lang="es-PE"/>
        </a:p>
      </dgm:t>
    </dgm:pt>
    <dgm:pt modelId="{3695D489-25F2-4901-9825-5643E0BD6088}" type="sibTrans" cxnId="{3EE32474-4E2A-413A-AA46-B5F96446DEDF}">
      <dgm:prSet/>
      <dgm:spPr/>
      <dgm:t>
        <a:bodyPr/>
        <a:lstStyle/>
        <a:p>
          <a:endParaRPr lang="es-PE"/>
        </a:p>
      </dgm:t>
    </dgm:pt>
    <dgm:pt modelId="{B5156B92-A59D-4C46-9CF5-F7B2A0D587FE}">
      <dgm:prSet/>
      <dgm:spPr/>
      <dgm:t>
        <a:bodyPr/>
        <a:lstStyle/>
        <a:p>
          <a:r>
            <a:rPr lang="es-ES" b="0" i="0"/>
            <a:t>¿Qué prácticas de CMMI-SEC podrían implementarse hoy?</a:t>
          </a:r>
          <a:endParaRPr lang="es-PE"/>
        </a:p>
      </dgm:t>
    </dgm:pt>
    <dgm:pt modelId="{DBF7C8DB-96D7-4849-88F2-0CA2A2525220}" type="parTrans" cxnId="{097B420B-582F-4348-BE14-AD3C9074C71F}">
      <dgm:prSet/>
      <dgm:spPr/>
      <dgm:t>
        <a:bodyPr/>
        <a:lstStyle/>
        <a:p>
          <a:endParaRPr lang="es-PE"/>
        </a:p>
      </dgm:t>
    </dgm:pt>
    <dgm:pt modelId="{8B8857ED-5694-45F5-B62B-FF21E34BAFF5}" type="sibTrans" cxnId="{097B420B-582F-4348-BE14-AD3C9074C71F}">
      <dgm:prSet/>
      <dgm:spPr/>
      <dgm:t>
        <a:bodyPr/>
        <a:lstStyle/>
        <a:p>
          <a:endParaRPr lang="es-PE"/>
        </a:p>
      </dgm:t>
    </dgm:pt>
    <dgm:pt modelId="{1B776119-A489-4129-AD92-7A3CF8A4005A}">
      <dgm:prSet/>
      <dgm:spPr/>
      <dgm:t>
        <a:bodyPr/>
        <a:lstStyle/>
        <a:p>
          <a:r>
            <a:rPr lang="es-ES" b="0" i="0"/>
            <a:t>¿Cómo puede medirse la mejora en la seguridad con CMMI-SEC?</a:t>
          </a:r>
          <a:endParaRPr lang="es-PE"/>
        </a:p>
      </dgm:t>
    </dgm:pt>
    <dgm:pt modelId="{06EA0697-3163-40CA-938A-DA16E9C102BE}" type="parTrans" cxnId="{F00CB308-17DB-493E-B671-9CC5FCFE3DAC}">
      <dgm:prSet/>
      <dgm:spPr/>
      <dgm:t>
        <a:bodyPr/>
        <a:lstStyle/>
        <a:p>
          <a:endParaRPr lang="es-PE"/>
        </a:p>
      </dgm:t>
    </dgm:pt>
    <dgm:pt modelId="{9DB38C84-08EE-4051-9C38-813104B3B30E}" type="sibTrans" cxnId="{F00CB308-17DB-493E-B671-9CC5FCFE3DAC}">
      <dgm:prSet/>
      <dgm:spPr/>
      <dgm:t>
        <a:bodyPr/>
        <a:lstStyle/>
        <a:p>
          <a:endParaRPr lang="es-PE"/>
        </a:p>
      </dgm:t>
    </dgm:pt>
    <dgm:pt modelId="{4F50C7BE-A370-4B38-9169-CD8C3ABDACF6}" type="pres">
      <dgm:prSet presAssocID="{416ACB5D-B169-4C39-8D8F-281FDFD6E513}" presName="vert0" presStyleCnt="0">
        <dgm:presLayoutVars>
          <dgm:dir/>
          <dgm:animOne val="branch"/>
          <dgm:animLvl val="lvl"/>
        </dgm:presLayoutVars>
      </dgm:prSet>
      <dgm:spPr/>
    </dgm:pt>
    <dgm:pt modelId="{07C3E4C4-6E74-4E91-9482-8EB3EE2D28BD}" type="pres">
      <dgm:prSet presAssocID="{E6AC9D44-BF3D-4CE3-81C8-7ECF93238943}" presName="thickLine" presStyleLbl="alignNode1" presStyleIdx="0" presStyleCnt="3"/>
      <dgm:spPr/>
    </dgm:pt>
    <dgm:pt modelId="{A38F5A2D-48C6-481C-B901-D1C9D38BEF6F}" type="pres">
      <dgm:prSet presAssocID="{E6AC9D44-BF3D-4CE3-81C8-7ECF93238943}" presName="horz1" presStyleCnt="0"/>
      <dgm:spPr/>
    </dgm:pt>
    <dgm:pt modelId="{1A34FE08-1FBA-424C-A8DA-018CDB6261F2}" type="pres">
      <dgm:prSet presAssocID="{E6AC9D44-BF3D-4CE3-81C8-7ECF93238943}" presName="tx1" presStyleLbl="revTx" presStyleIdx="0" presStyleCnt="3"/>
      <dgm:spPr/>
    </dgm:pt>
    <dgm:pt modelId="{347319D0-8110-4A70-9259-AC8BF1A0E9E5}" type="pres">
      <dgm:prSet presAssocID="{E6AC9D44-BF3D-4CE3-81C8-7ECF93238943}" presName="vert1" presStyleCnt="0"/>
      <dgm:spPr/>
    </dgm:pt>
    <dgm:pt modelId="{201C0052-8EC3-4DC9-9FB3-7F7316AE8A29}" type="pres">
      <dgm:prSet presAssocID="{B5156B92-A59D-4C46-9CF5-F7B2A0D587FE}" presName="thickLine" presStyleLbl="alignNode1" presStyleIdx="1" presStyleCnt="3"/>
      <dgm:spPr/>
    </dgm:pt>
    <dgm:pt modelId="{8820196A-62C8-492D-9F5F-15070BAADF20}" type="pres">
      <dgm:prSet presAssocID="{B5156B92-A59D-4C46-9CF5-F7B2A0D587FE}" presName="horz1" presStyleCnt="0"/>
      <dgm:spPr/>
    </dgm:pt>
    <dgm:pt modelId="{264F0D89-AC0B-4FA5-9EED-295376D6B07F}" type="pres">
      <dgm:prSet presAssocID="{B5156B92-A59D-4C46-9CF5-F7B2A0D587FE}" presName="tx1" presStyleLbl="revTx" presStyleIdx="1" presStyleCnt="3"/>
      <dgm:spPr/>
    </dgm:pt>
    <dgm:pt modelId="{ADCABCC0-5F78-472C-905A-172A4A21F948}" type="pres">
      <dgm:prSet presAssocID="{B5156B92-A59D-4C46-9CF5-F7B2A0D587FE}" presName="vert1" presStyleCnt="0"/>
      <dgm:spPr/>
    </dgm:pt>
    <dgm:pt modelId="{86ACC1E9-159D-4029-9604-DF0FC0F76D0F}" type="pres">
      <dgm:prSet presAssocID="{1B776119-A489-4129-AD92-7A3CF8A4005A}" presName="thickLine" presStyleLbl="alignNode1" presStyleIdx="2" presStyleCnt="3"/>
      <dgm:spPr/>
    </dgm:pt>
    <dgm:pt modelId="{AF5718F2-DF62-47F3-8476-7CEAA898257A}" type="pres">
      <dgm:prSet presAssocID="{1B776119-A489-4129-AD92-7A3CF8A4005A}" presName="horz1" presStyleCnt="0"/>
      <dgm:spPr/>
    </dgm:pt>
    <dgm:pt modelId="{641FB4A9-F2A8-4885-B424-8B1F3FE66683}" type="pres">
      <dgm:prSet presAssocID="{1B776119-A489-4129-AD92-7A3CF8A4005A}" presName="tx1" presStyleLbl="revTx" presStyleIdx="2" presStyleCnt="3"/>
      <dgm:spPr/>
    </dgm:pt>
    <dgm:pt modelId="{C730183B-5844-49B9-88DB-F5B7D908A283}" type="pres">
      <dgm:prSet presAssocID="{1B776119-A489-4129-AD92-7A3CF8A4005A}" presName="vert1" presStyleCnt="0"/>
      <dgm:spPr/>
    </dgm:pt>
  </dgm:ptLst>
  <dgm:cxnLst>
    <dgm:cxn modelId="{F00CB308-17DB-493E-B671-9CC5FCFE3DAC}" srcId="{416ACB5D-B169-4C39-8D8F-281FDFD6E513}" destId="{1B776119-A489-4129-AD92-7A3CF8A4005A}" srcOrd="2" destOrd="0" parTransId="{06EA0697-3163-40CA-938A-DA16E9C102BE}" sibTransId="{9DB38C84-08EE-4051-9C38-813104B3B30E}"/>
    <dgm:cxn modelId="{097B420B-582F-4348-BE14-AD3C9074C71F}" srcId="{416ACB5D-B169-4C39-8D8F-281FDFD6E513}" destId="{B5156B92-A59D-4C46-9CF5-F7B2A0D587FE}" srcOrd="1" destOrd="0" parTransId="{DBF7C8DB-96D7-4849-88F2-0CA2A2525220}" sibTransId="{8B8857ED-5694-45F5-B62B-FF21E34BAFF5}"/>
    <dgm:cxn modelId="{0A614832-702E-4A3B-BA5D-27754A39C70F}" type="presOf" srcId="{416ACB5D-B169-4C39-8D8F-281FDFD6E513}" destId="{4F50C7BE-A370-4B38-9169-CD8C3ABDACF6}" srcOrd="0" destOrd="0" presId="urn:microsoft.com/office/officeart/2008/layout/LinedList"/>
    <dgm:cxn modelId="{C3A1F25E-D3E2-4231-BFC1-DDC214E21162}" type="presOf" srcId="{E6AC9D44-BF3D-4CE3-81C8-7ECF93238943}" destId="{1A34FE08-1FBA-424C-A8DA-018CDB6261F2}" srcOrd="0" destOrd="0" presId="urn:microsoft.com/office/officeart/2008/layout/LinedList"/>
    <dgm:cxn modelId="{F69C3A63-3B37-4096-8D76-268B6D069125}" type="presOf" srcId="{B5156B92-A59D-4C46-9CF5-F7B2A0D587FE}" destId="{264F0D89-AC0B-4FA5-9EED-295376D6B07F}" srcOrd="0" destOrd="0" presId="urn:microsoft.com/office/officeart/2008/layout/LinedList"/>
    <dgm:cxn modelId="{57A06264-007C-487D-B9F4-5061A0FB59DD}" type="presOf" srcId="{1B776119-A489-4129-AD92-7A3CF8A4005A}" destId="{641FB4A9-F2A8-4885-B424-8B1F3FE66683}" srcOrd="0" destOrd="0" presId="urn:microsoft.com/office/officeart/2008/layout/LinedList"/>
    <dgm:cxn modelId="{3EE32474-4E2A-413A-AA46-B5F96446DEDF}" srcId="{416ACB5D-B169-4C39-8D8F-281FDFD6E513}" destId="{E6AC9D44-BF3D-4CE3-81C8-7ECF93238943}" srcOrd="0" destOrd="0" parTransId="{4F416590-969B-4F8F-9A88-2C0635C9A4A5}" sibTransId="{3695D489-25F2-4901-9825-5643E0BD6088}"/>
    <dgm:cxn modelId="{BF4129FE-E4E5-4D71-ADF1-AA8CF8C15753}" type="presParOf" srcId="{4F50C7BE-A370-4B38-9169-CD8C3ABDACF6}" destId="{07C3E4C4-6E74-4E91-9482-8EB3EE2D28BD}" srcOrd="0" destOrd="0" presId="urn:microsoft.com/office/officeart/2008/layout/LinedList"/>
    <dgm:cxn modelId="{9BE27AD4-5BEB-4510-803F-80F606D661F8}" type="presParOf" srcId="{4F50C7BE-A370-4B38-9169-CD8C3ABDACF6}" destId="{A38F5A2D-48C6-481C-B901-D1C9D38BEF6F}" srcOrd="1" destOrd="0" presId="urn:microsoft.com/office/officeart/2008/layout/LinedList"/>
    <dgm:cxn modelId="{B537DF95-CE5F-4126-A5DC-12D6030D43CA}" type="presParOf" srcId="{A38F5A2D-48C6-481C-B901-D1C9D38BEF6F}" destId="{1A34FE08-1FBA-424C-A8DA-018CDB6261F2}" srcOrd="0" destOrd="0" presId="urn:microsoft.com/office/officeart/2008/layout/LinedList"/>
    <dgm:cxn modelId="{DF702B7F-93BC-4DC4-A5B2-7292B2A8CBC4}" type="presParOf" srcId="{A38F5A2D-48C6-481C-B901-D1C9D38BEF6F}" destId="{347319D0-8110-4A70-9259-AC8BF1A0E9E5}" srcOrd="1" destOrd="0" presId="urn:microsoft.com/office/officeart/2008/layout/LinedList"/>
    <dgm:cxn modelId="{1ED4E6E9-4EF3-4268-BDC0-F2EA718E7387}" type="presParOf" srcId="{4F50C7BE-A370-4B38-9169-CD8C3ABDACF6}" destId="{201C0052-8EC3-4DC9-9FB3-7F7316AE8A29}" srcOrd="2" destOrd="0" presId="urn:microsoft.com/office/officeart/2008/layout/LinedList"/>
    <dgm:cxn modelId="{E14A3FE0-7423-45AC-8668-73E581A55034}" type="presParOf" srcId="{4F50C7BE-A370-4B38-9169-CD8C3ABDACF6}" destId="{8820196A-62C8-492D-9F5F-15070BAADF20}" srcOrd="3" destOrd="0" presId="urn:microsoft.com/office/officeart/2008/layout/LinedList"/>
    <dgm:cxn modelId="{C288256C-C79C-424A-84A9-6D71BAC5F1EF}" type="presParOf" srcId="{8820196A-62C8-492D-9F5F-15070BAADF20}" destId="{264F0D89-AC0B-4FA5-9EED-295376D6B07F}" srcOrd="0" destOrd="0" presId="urn:microsoft.com/office/officeart/2008/layout/LinedList"/>
    <dgm:cxn modelId="{CED502C3-696C-4972-BA0E-A9278653620A}" type="presParOf" srcId="{8820196A-62C8-492D-9F5F-15070BAADF20}" destId="{ADCABCC0-5F78-472C-905A-172A4A21F948}" srcOrd="1" destOrd="0" presId="urn:microsoft.com/office/officeart/2008/layout/LinedList"/>
    <dgm:cxn modelId="{A0EFD8D0-24F2-4EFF-99C1-EDB304CADCB9}" type="presParOf" srcId="{4F50C7BE-A370-4B38-9169-CD8C3ABDACF6}" destId="{86ACC1E9-159D-4029-9604-DF0FC0F76D0F}" srcOrd="4" destOrd="0" presId="urn:microsoft.com/office/officeart/2008/layout/LinedList"/>
    <dgm:cxn modelId="{675C067F-13EC-4833-B090-F268816CEAD9}" type="presParOf" srcId="{4F50C7BE-A370-4B38-9169-CD8C3ABDACF6}" destId="{AF5718F2-DF62-47F3-8476-7CEAA898257A}" srcOrd="5" destOrd="0" presId="urn:microsoft.com/office/officeart/2008/layout/LinedList"/>
    <dgm:cxn modelId="{D893574C-BC19-4BAB-8114-BD651D9D8109}" type="presParOf" srcId="{AF5718F2-DF62-47F3-8476-7CEAA898257A}" destId="{641FB4A9-F2A8-4885-B424-8B1F3FE66683}" srcOrd="0" destOrd="0" presId="urn:microsoft.com/office/officeart/2008/layout/LinedList"/>
    <dgm:cxn modelId="{DE669A30-983E-4963-81BD-AFFDBBF2D745}" type="presParOf" srcId="{AF5718F2-DF62-47F3-8476-7CEAA898257A}" destId="{C730183B-5844-49B9-88DB-F5B7D908A28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EB2B5-7A82-44A4-9ECA-E3A6856904FD}">
      <dsp:nvSpPr>
        <dsp:cNvPr id="0" name=""/>
        <dsp:cNvSpPr/>
      </dsp:nvSpPr>
      <dsp:spPr>
        <a:xfrm>
          <a:off x="0" y="50555"/>
          <a:ext cx="8384649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Dominio de seguridad dentro del modelo CMMI 3.0.</a:t>
          </a:r>
          <a:endParaRPr lang="es-PE" sz="2400" kern="1200"/>
        </a:p>
      </dsp:txBody>
      <dsp:txXfrm>
        <a:off x="46541" y="97096"/>
        <a:ext cx="8291567" cy="860321"/>
      </dsp:txXfrm>
    </dsp:sp>
    <dsp:sp modelId="{C92F4720-44BF-4C56-BDB4-CA14A6378EC6}">
      <dsp:nvSpPr>
        <dsp:cNvPr id="0" name=""/>
        <dsp:cNvSpPr/>
      </dsp:nvSpPr>
      <dsp:spPr>
        <a:xfrm>
          <a:off x="0" y="1073079"/>
          <a:ext cx="8384649" cy="9534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Establece prácticas para identificar, gestionar y mitigar riesgos de seguridad.</a:t>
          </a:r>
          <a:endParaRPr lang="es-PE" sz="2400" kern="1200"/>
        </a:p>
      </dsp:txBody>
      <dsp:txXfrm>
        <a:off x="46541" y="1119620"/>
        <a:ext cx="8291567" cy="860321"/>
      </dsp:txXfrm>
    </dsp:sp>
    <dsp:sp modelId="{8373A0B1-9EE0-4195-B372-DA6378D53AA3}">
      <dsp:nvSpPr>
        <dsp:cNvPr id="0" name=""/>
        <dsp:cNvSpPr/>
      </dsp:nvSpPr>
      <dsp:spPr>
        <a:xfrm>
          <a:off x="0" y="2095602"/>
          <a:ext cx="8384649" cy="9534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 dirty="0"/>
            <a:t>Aplica tanto a la seguridad de la información como a la ciberseguridad organizacional.</a:t>
          </a:r>
          <a:endParaRPr lang="es-PE" sz="2400" kern="1200" dirty="0"/>
        </a:p>
      </dsp:txBody>
      <dsp:txXfrm>
        <a:off x="46541" y="2142143"/>
        <a:ext cx="8291567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7C510-7E70-48F5-B50A-1CB0C85EA571}">
      <dsp:nvSpPr>
        <dsp:cNvPr id="0" name=""/>
        <dsp:cNvSpPr/>
      </dsp:nvSpPr>
      <dsp:spPr>
        <a:xfrm>
          <a:off x="0" y="266260"/>
          <a:ext cx="838464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48F01-3EE3-49D0-867B-7A911397C3AD}">
      <dsp:nvSpPr>
        <dsp:cNvPr id="0" name=""/>
        <dsp:cNvSpPr/>
      </dsp:nvSpPr>
      <dsp:spPr>
        <a:xfrm>
          <a:off x="419232" y="15340"/>
          <a:ext cx="5869254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44" tIns="0" rIns="22184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Identificar riesgos de seguridad desde el diseño.</a:t>
          </a:r>
          <a:endParaRPr lang="es-PE" sz="1700" kern="1200"/>
        </a:p>
      </dsp:txBody>
      <dsp:txXfrm>
        <a:off x="443730" y="39838"/>
        <a:ext cx="5820258" cy="452844"/>
      </dsp:txXfrm>
    </dsp:sp>
    <dsp:sp modelId="{A4866ADE-8543-456F-944E-A028BB61EF4B}">
      <dsp:nvSpPr>
        <dsp:cNvPr id="0" name=""/>
        <dsp:cNvSpPr/>
      </dsp:nvSpPr>
      <dsp:spPr>
        <a:xfrm>
          <a:off x="0" y="1037381"/>
          <a:ext cx="838464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057A3-DF5E-4221-9E15-46A41637333E}">
      <dsp:nvSpPr>
        <dsp:cNvPr id="0" name=""/>
        <dsp:cNvSpPr/>
      </dsp:nvSpPr>
      <dsp:spPr>
        <a:xfrm>
          <a:off x="419232" y="786461"/>
          <a:ext cx="5869254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44" tIns="0" rIns="22184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Integrar seguridad en procesos, productos y servicios.</a:t>
          </a:r>
          <a:endParaRPr lang="es-PE" sz="1700" kern="1200"/>
        </a:p>
      </dsp:txBody>
      <dsp:txXfrm>
        <a:off x="443730" y="810959"/>
        <a:ext cx="5820258" cy="452844"/>
      </dsp:txXfrm>
    </dsp:sp>
    <dsp:sp modelId="{E51E0D10-F17F-46D8-BFFD-284B029380BB}">
      <dsp:nvSpPr>
        <dsp:cNvPr id="0" name=""/>
        <dsp:cNvSpPr/>
      </dsp:nvSpPr>
      <dsp:spPr>
        <a:xfrm>
          <a:off x="0" y="1808501"/>
          <a:ext cx="838464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2ACD6-D89D-4E08-83EB-5CE4375C373B}">
      <dsp:nvSpPr>
        <dsp:cNvPr id="0" name=""/>
        <dsp:cNvSpPr/>
      </dsp:nvSpPr>
      <dsp:spPr>
        <a:xfrm>
          <a:off x="419232" y="1557580"/>
          <a:ext cx="5869254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44" tIns="0" rIns="22184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Asegurar cumplimiento normativo y gobernanza.</a:t>
          </a:r>
          <a:endParaRPr lang="es-PE" sz="1700" kern="1200"/>
        </a:p>
      </dsp:txBody>
      <dsp:txXfrm>
        <a:off x="443730" y="1582078"/>
        <a:ext cx="5820258" cy="452844"/>
      </dsp:txXfrm>
    </dsp:sp>
    <dsp:sp modelId="{0084BD9A-8073-4E25-AC8F-D5E99CD1213D}">
      <dsp:nvSpPr>
        <dsp:cNvPr id="0" name=""/>
        <dsp:cNvSpPr/>
      </dsp:nvSpPr>
      <dsp:spPr>
        <a:xfrm>
          <a:off x="0" y="2579621"/>
          <a:ext cx="838464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04D31-C6A4-4D61-A91B-B0B025D448C4}">
      <dsp:nvSpPr>
        <dsp:cNvPr id="0" name=""/>
        <dsp:cNvSpPr/>
      </dsp:nvSpPr>
      <dsp:spPr>
        <a:xfrm>
          <a:off x="419232" y="2328701"/>
          <a:ext cx="5869254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844" tIns="0" rIns="22184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Promover una cultura organizacional de seguridad.</a:t>
          </a:r>
          <a:endParaRPr lang="es-PE" sz="1700" kern="1200"/>
        </a:p>
      </dsp:txBody>
      <dsp:txXfrm>
        <a:off x="443730" y="2353199"/>
        <a:ext cx="5820258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CEB3-E370-4CB7-A776-E776C2CD1CAC}">
      <dsp:nvSpPr>
        <dsp:cNvPr id="0" name=""/>
        <dsp:cNvSpPr/>
      </dsp:nvSpPr>
      <dsp:spPr>
        <a:xfrm rot="16200000">
          <a:off x="-717022" y="721526"/>
          <a:ext cx="3023362" cy="158030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24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SEC-SP 1: Comprender requisitos de seguridad.</a:t>
          </a:r>
          <a:endParaRPr lang="es-PE" sz="1700" kern="1200"/>
        </a:p>
      </dsp:txBody>
      <dsp:txXfrm rot="5400000">
        <a:off x="4504" y="604672"/>
        <a:ext cx="1580309" cy="1814018"/>
      </dsp:txXfrm>
    </dsp:sp>
    <dsp:sp modelId="{EE900A1F-C2B6-47E4-BF51-7571E3E2A648}">
      <dsp:nvSpPr>
        <dsp:cNvPr id="0" name=""/>
        <dsp:cNvSpPr/>
      </dsp:nvSpPr>
      <dsp:spPr>
        <a:xfrm rot="16200000">
          <a:off x="981810" y="721526"/>
          <a:ext cx="3023362" cy="158030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24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SEC-SP 2: Evaluar y tratar riesgos de seguridad.</a:t>
          </a:r>
          <a:endParaRPr lang="es-PE" sz="1700" kern="1200"/>
        </a:p>
      </dsp:txBody>
      <dsp:txXfrm rot="5400000">
        <a:off x="1703336" y="604672"/>
        <a:ext cx="1580309" cy="1814018"/>
      </dsp:txXfrm>
    </dsp:sp>
    <dsp:sp modelId="{464E6A9A-7A7E-4574-A141-E22EBF865AA5}">
      <dsp:nvSpPr>
        <dsp:cNvPr id="0" name=""/>
        <dsp:cNvSpPr/>
      </dsp:nvSpPr>
      <dsp:spPr>
        <a:xfrm rot="16200000">
          <a:off x="2680643" y="721526"/>
          <a:ext cx="3023362" cy="158030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24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SEC-SP 3: Proteger activos e información crítica.</a:t>
          </a:r>
          <a:endParaRPr lang="es-PE" sz="1700" kern="1200"/>
        </a:p>
      </dsp:txBody>
      <dsp:txXfrm rot="5400000">
        <a:off x="3402169" y="604672"/>
        <a:ext cx="1580309" cy="1814018"/>
      </dsp:txXfrm>
    </dsp:sp>
    <dsp:sp modelId="{0D0D3EBE-A5EA-480C-A9D7-9C87AD7ECA26}">
      <dsp:nvSpPr>
        <dsp:cNvPr id="0" name=""/>
        <dsp:cNvSpPr/>
      </dsp:nvSpPr>
      <dsp:spPr>
        <a:xfrm rot="16200000">
          <a:off x="4379476" y="721526"/>
          <a:ext cx="3023362" cy="158030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24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SEC-SP 4: Detectar y responder ante incidentes.</a:t>
          </a:r>
          <a:endParaRPr lang="es-PE" sz="1700" kern="1200"/>
        </a:p>
      </dsp:txBody>
      <dsp:txXfrm rot="5400000">
        <a:off x="5101002" y="604672"/>
        <a:ext cx="1580309" cy="1814018"/>
      </dsp:txXfrm>
    </dsp:sp>
    <dsp:sp modelId="{70D22827-44A0-4353-84C5-44A50C1EB866}">
      <dsp:nvSpPr>
        <dsp:cNvPr id="0" name=""/>
        <dsp:cNvSpPr/>
      </dsp:nvSpPr>
      <dsp:spPr>
        <a:xfrm rot="16200000">
          <a:off x="6078309" y="721526"/>
          <a:ext cx="3023362" cy="1580309"/>
        </a:xfrm>
        <a:prstGeom prst="flowChartManualOperati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9324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SEC-SP 5: Mejorar continuamente la postura de seguridad.</a:t>
          </a:r>
          <a:endParaRPr lang="es-PE" sz="1700" kern="1200"/>
        </a:p>
      </dsp:txBody>
      <dsp:txXfrm rot="5400000">
        <a:off x="6799835" y="604672"/>
        <a:ext cx="1580309" cy="1814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21DE9-1C5D-451A-9A82-08C45654ECDF}">
      <dsp:nvSpPr>
        <dsp:cNvPr id="0" name=""/>
        <dsp:cNvSpPr/>
      </dsp:nvSpPr>
      <dsp:spPr>
        <a:xfrm>
          <a:off x="628848" y="0"/>
          <a:ext cx="7126951" cy="3023362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3BD87-2F9A-4DDF-BE32-D55551B047D4}">
      <dsp:nvSpPr>
        <dsp:cNvPr id="0" name=""/>
        <dsp:cNvSpPr/>
      </dsp:nvSpPr>
      <dsp:spPr>
        <a:xfrm>
          <a:off x="4196" y="907008"/>
          <a:ext cx="2018374" cy="12093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/>
            <a:t>Clasificación y control de activos de información.</a:t>
          </a:r>
          <a:endParaRPr lang="es-PE" sz="1900" kern="1200"/>
        </a:p>
      </dsp:txBody>
      <dsp:txXfrm>
        <a:off x="63231" y="966043"/>
        <a:ext cx="1900304" cy="1091274"/>
      </dsp:txXfrm>
    </dsp:sp>
    <dsp:sp modelId="{289AD171-51B3-44D0-9DB6-441EC162E6C0}">
      <dsp:nvSpPr>
        <dsp:cNvPr id="0" name=""/>
        <dsp:cNvSpPr/>
      </dsp:nvSpPr>
      <dsp:spPr>
        <a:xfrm>
          <a:off x="2123490" y="907008"/>
          <a:ext cx="2018374" cy="120934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/>
            <a:t>Control de acceso y segregación de funciones.</a:t>
          </a:r>
          <a:endParaRPr lang="es-PE" sz="1900" kern="1200"/>
        </a:p>
      </dsp:txBody>
      <dsp:txXfrm>
        <a:off x="2182525" y="966043"/>
        <a:ext cx="1900304" cy="1091274"/>
      </dsp:txXfrm>
    </dsp:sp>
    <dsp:sp modelId="{569DFDD4-21CE-4B42-AE6E-D441403CEE0B}">
      <dsp:nvSpPr>
        <dsp:cNvPr id="0" name=""/>
        <dsp:cNvSpPr/>
      </dsp:nvSpPr>
      <dsp:spPr>
        <a:xfrm>
          <a:off x="4242783" y="907008"/>
          <a:ext cx="2018374" cy="120934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/>
            <a:t>Cifrado, respaldo y monitoreo continuo.</a:t>
          </a:r>
          <a:endParaRPr lang="es-PE" sz="1900" kern="1200"/>
        </a:p>
      </dsp:txBody>
      <dsp:txXfrm>
        <a:off x="4301818" y="966043"/>
        <a:ext cx="1900304" cy="1091274"/>
      </dsp:txXfrm>
    </dsp:sp>
    <dsp:sp modelId="{77C9F23E-7EEE-4937-B2B3-844CF9A966DA}">
      <dsp:nvSpPr>
        <dsp:cNvPr id="0" name=""/>
        <dsp:cNvSpPr/>
      </dsp:nvSpPr>
      <dsp:spPr>
        <a:xfrm>
          <a:off x="6362077" y="907008"/>
          <a:ext cx="2018374" cy="120934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0" i="0" kern="1200"/>
            <a:t>Concientización y entrenamiento en seguridad.</a:t>
          </a:r>
          <a:endParaRPr lang="es-PE" sz="1900" kern="1200"/>
        </a:p>
      </dsp:txBody>
      <dsp:txXfrm>
        <a:off x="6421112" y="966043"/>
        <a:ext cx="1900304" cy="10912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B92023-4052-40E2-8D88-F173494E2705}">
      <dsp:nvSpPr>
        <dsp:cNvPr id="0" name=""/>
        <dsp:cNvSpPr/>
      </dsp:nvSpPr>
      <dsp:spPr>
        <a:xfrm rot="5400000">
          <a:off x="1237342" y="731613"/>
          <a:ext cx="1262428" cy="210065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D41FE-78DA-4570-910E-3CD6F03E23F2}">
      <dsp:nvSpPr>
        <dsp:cNvPr id="0" name=""/>
        <dsp:cNvSpPr/>
      </dsp:nvSpPr>
      <dsp:spPr>
        <a:xfrm>
          <a:off x="1026611" y="1359255"/>
          <a:ext cx="1896480" cy="166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/>
            <a:t>Se vincula con CMMI-DEV (desarrollo seguro).</a:t>
          </a:r>
          <a:endParaRPr lang="es-PE" sz="2100" kern="1200"/>
        </a:p>
      </dsp:txBody>
      <dsp:txXfrm>
        <a:off x="1026611" y="1359255"/>
        <a:ext cx="1896480" cy="1662376"/>
      </dsp:txXfrm>
    </dsp:sp>
    <dsp:sp modelId="{794AE199-21BE-450F-A25F-EC3DBCB69594}">
      <dsp:nvSpPr>
        <dsp:cNvPr id="0" name=""/>
        <dsp:cNvSpPr/>
      </dsp:nvSpPr>
      <dsp:spPr>
        <a:xfrm>
          <a:off x="2565265" y="576960"/>
          <a:ext cx="357826" cy="357826"/>
        </a:xfrm>
        <a:prstGeom prst="triangle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5B120-4748-4D79-87B7-6ADD7F84AB95}">
      <dsp:nvSpPr>
        <dsp:cNvPr id="0" name=""/>
        <dsp:cNvSpPr/>
      </dsp:nvSpPr>
      <dsp:spPr>
        <a:xfrm rot="5400000">
          <a:off x="3559005" y="157115"/>
          <a:ext cx="1262428" cy="2100652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3E680-BE2F-4DCE-BAE4-A0184EB78ECB}">
      <dsp:nvSpPr>
        <dsp:cNvPr id="0" name=""/>
        <dsp:cNvSpPr/>
      </dsp:nvSpPr>
      <dsp:spPr>
        <a:xfrm>
          <a:off x="3348274" y="784757"/>
          <a:ext cx="1896480" cy="166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/>
            <a:t>Apoya a CMMI-SRV en la prestación segura de servicios.</a:t>
          </a:r>
          <a:endParaRPr lang="es-PE" sz="2100" kern="1200"/>
        </a:p>
      </dsp:txBody>
      <dsp:txXfrm>
        <a:off x="3348274" y="784757"/>
        <a:ext cx="1896480" cy="1662376"/>
      </dsp:txXfrm>
    </dsp:sp>
    <dsp:sp modelId="{55866A2B-E400-4A3F-8947-37BEA6743526}">
      <dsp:nvSpPr>
        <dsp:cNvPr id="0" name=""/>
        <dsp:cNvSpPr/>
      </dsp:nvSpPr>
      <dsp:spPr>
        <a:xfrm>
          <a:off x="4886929" y="2462"/>
          <a:ext cx="357826" cy="357826"/>
        </a:xfrm>
        <a:prstGeom prst="triangle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CF263-4F1E-4C9A-8F7D-23C6D8689CFE}">
      <dsp:nvSpPr>
        <dsp:cNvPr id="0" name=""/>
        <dsp:cNvSpPr/>
      </dsp:nvSpPr>
      <dsp:spPr>
        <a:xfrm rot="5400000">
          <a:off x="5880668" y="-417382"/>
          <a:ext cx="1262428" cy="2100652"/>
        </a:xfrm>
        <a:prstGeom prst="corner">
          <a:avLst>
            <a:gd name="adj1" fmla="val 16120"/>
            <a:gd name="adj2" fmla="val 161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47125-7444-480C-9541-D6CD28D03209}">
      <dsp:nvSpPr>
        <dsp:cNvPr id="0" name=""/>
        <dsp:cNvSpPr/>
      </dsp:nvSpPr>
      <dsp:spPr>
        <a:xfrm>
          <a:off x="5669937" y="210260"/>
          <a:ext cx="1896480" cy="1662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i="0" kern="1200"/>
            <a:t>Complementa CMMI-GOV con cumplimiento normativo.</a:t>
          </a:r>
          <a:endParaRPr lang="es-PE" sz="2100" kern="1200"/>
        </a:p>
      </dsp:txBody>
      <dsp:txXfrm>
        <a:off x="5669937" y="210260"/>
        <a:ext cx="1896480" cy="16623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362B2-7293-48EC-89BC-6EB2CF9F139F}">
      <dsp:nvSpPr>
        <dsp:cNvPr id="0" name=""/>
        <dsp:cNvSpPr/>
      </dsp:nvSpPr>
      <dsp:spPr>
        <a:xfrm>
          <a:off x="-3416976" y="-525418"/>
          <a:ext cx="4074198" cy="4074198"/>
        </a:xfrm>
        <a:prstGeom prst="blockArc">
          <a:avLst>
            <a:gd name="adj1" fmla="val 18900000"/>
            <a:gd name="adj2" fmla="val 2700000"/>
            <a:gd name="adj3" fmla="val 53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78F01A-384B-4397-AE8F-052C3C77B7BA}">
      <dsp:nvSpPr>
        <dsp:cNvPr id="0" name=""/>
        <dsp:cNvSpPr/>
      </dsp:nvSpPr>
      <dsp:spPr>
        <a:xfrm>
          <a:off x="344611" y="232436"/>
          <a:ext cx="8001286" cy="465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1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Reducción de incidentes de ciberseguridad.</a:t>
          </a:r>
          <a:endParaRPr lang="es-PE" sz="2400" kern="1200"/>
        </a:p>
      </dsp:txBody>
      <dsp:txXfrm>
        <a:off x="344611" y="232436"/>
        <a:ext cx="8001286" cy="465114"/>
      </dsp:txXfrm>
    </dsp:sp>
    <dsp:sp modelId="{1E595E6D-D87F-4E68-9128-172A211ACF0F}">
      <dsp:nvSpPr>
        <dsp:cNvPr id="0" name=""/>
        <dsp:cNvSpPr/>
      </dsp:nvSpPr>
      <dsp:spPr>
        <a:xfrm>
          <a:off x="53915" y="174296"/>
          <a:ext cx="581392" cy="581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49A9A-8D5D-4E7B-9D6E-9800239D79C1}">
      <dsp:nvSpPr>
        <dsp:cNvPr id="0" name=""/>
        <dsp:cNvSpPr/>
      </dsp:nvSpPr>
      <dsp:spPr>
        <a:xfrm>
          <a:off x="611272" y="930228"/>
          <a:ext cx="7734626" cy="4651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1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Mayor confianza del cliente en los procesos.</a:t>
          </a:r>
          <a:endParaRPr lang="es-PE" sz="2400" kern="1200"/>
        </a:p>
      </dsp:txBody>
      <dsp:txXfrm>
        <a:off x="611272" y="930228"/>
        <a:ext cx="7734626" cy="465114"/>
      </dsp:txXfrm>
    </dsp:sp>
    <dsp:sp modelId="{FA7C4E5F-A850-467F-9B84-E7FDF3392ADE}">
      <dsp:nvSpPr>
        <dsp:cNvPr id="0" name=""/>
        <dsp:cNvSpPr/>
      </dsp:nvSpPr>
      <dsp:spPr>
        <a:xfrm>
          <a:off x="320575" y="872088"/>
          <a:ext cx="581392" cy="581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DD914-C768-412F-B82E-CAEEC3A94EF8}">
      <dsp:nvSpPr>
        <dsp:cNvPr id="0" name=""/>
        <dsp:cNvSpPr/>
      </dsp:nvSpPr>
      <dsp:spPr>
        <a:xfrm>
          <a:off x="611272" y="1628019"/>
          <a:ext cx="7734626" cy="4651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1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Conformidad con estándares como ISO 27001.</a:t>
          </a:r>
          <a:endParaRPr lang="es-PE" sz="2400" kern="1200"/>
        </a:p>
      </dsp:txBody>
      <dsp:txXfrm>
        <a:off x="611272" y="1628019"/>
        <a:ext cx="7734626" cy="465114"/>
      </dsp:txXfrm>
    </dsp:sp>
    <dsp:sp modelId="{81D03F49-05C6-4659-AAFC-B400FB1A2800}">
      <dsp:nvSpPr>
        <dsp:cNvPr id="0" name=""/>
        <dsp:cNvSpPr/>
      </dsp:nvSpPr>
      <dsp:spPr>
        <a:xfrm>
          <a:off x="320575" y="1569880"/>
          <a:ext cx="581392" cy="581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B5B06-5378-49F1-ACB6-B10E587FDE50}">
      <dsp:nvSpPr>
        <dsp:cNvPr id="0" name=""/>
        <dsp:cNvSpPr/>
      </dsp:nvSpPr>
      <dsp:spPr>
        <a:xfrm>
          <a:off x="344611" y="2325811"/>
          <a:ext cx="8001286" cy="465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1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Mejora de la madurez organizacional en seguridad.</a:t>
          </a:r>
          <a:endParaRPr lang="es-PE" sz="2400" kern="1200"/>
        </a:p>
      </dsp:txBody>
      <dsp:txXfrm>
        <a:off x="344611" y="2325811"/>
        <a:ext cx="8001286" cy="465114"/>
      </dsp:txXfrm>
    </dsp:sp>
    <dsp:sp modelId="{11B7BD4F-F478-4DEA-8F17-5CEECF34C043}">
      <dsp:nvSpPr>
        <dsp:cNvPr id="0" name=""/>
        <dsp:cNvSpPr/>
      </dsp:nvSpPr>
      <dsp:spPr>
        <a:xfrm>
          <a:off x="53915" y="2267672"/>
          <a:ext cx="581392" cy="581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3E4C4-6E74-4E91-9482-8EB3EE2D28BD}">
      <dsp:nvSpPr>
        <dsp:cNvPr id="0" name=""/>
        <dsp:cNvSpPr/>
      </dsp:nvSpPr>
      <dsp:spPr>
        <a:xfrm>
          <a:off x="0" y="1476"/>
          <a:ext cx="83846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4FE08-1FBA-424C-A8DA-018CDB6261F2}">
      <dsp:nvSpPr>
        <dsp:cNvPr id="0" name=""/>
        <dsp:cNvSpPr/>
      </dsp:nvSpPr>
      <dsp:spPr>
        <a:xfrm>
          <a:off x="0" y="1476"/>
          <a:ext cx="8384649" cy="1006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/>
            <a:t>¿Qué riesgos de seguridad enfrenta tu organización?</a:t>
          </a:r>
          <a:endParaRPr lang="es-PE" sz="2800" kern="1200"/>
        </a:p>
      </dsp:txBody>
      <dsp:txXfrm>
        <a:off x="0" y="1476"/>
        <a:ext cx="8384649" cy="1006803"/>
      </dsp:txXfrm>
    </dsp:sp>
    <dsp:sp modelId="{201C0052-8EC3-4DC9-9FB3-7F7316AE8A29}">
      <dsp:nvSpPr>
        <dsp:cNvPr id="0" name=""/>
        <dsp:cNvSpPr/>
      </dsp:nvSpPr>
      <dsp:spPr>
        <a:xfrm>
          <a:off x="0" y="1008279"/>
          <a:ext cx="838464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F0D89-AC0B-4FA5-9EED-295376D6B07F}">
      <dsp:nvSpPr>
        <dsp:cNvPr id="0" name=""/>
        <dsp:cNvSpPr/>
      </dsp:nvSpPr>
      <dsp:spPr>
        <a:xfrm>
          <a:off x="0" y="1008279"/>
          <a:ext cx="8384649" cy="1006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/>
            <a:t>¿Qué prácticas de CMMI-SEC podrían implementarse hoy?</a:t>
          </a:r>
          <a:endParaRPr lang="es-PE" sz="2800" kern="1200"/>
        </a:p>
      </dsp:txBody>
      <dsp:txXfrm>
        <a:off x="0" y="1008279"/>
        <a:ext cx="8384649" cy="1006803"/>
      </dsp:txXfrm>
    </dsp:sp>
    <dsp:sp modelId="{86ACC1E9-159D-4029-9604-DF0FC0F76D0F}">
      <dsp:nvSpPr>
        <dsp:cNvPr id="0" name=""/>
        <dsp:cNvSpPr/>
      </dsp:nvSpPr>
      <dsp:spPr>
        <a:xfrm>
          <a:off x="0" y="2015082"/>
          <a:ext cx="838464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FB4A9-F2A8-4885-B424-8B1F3FE66683}">
      <dsp:nvSpPr>
        <dsp:cNvPr id="0" name=""/>
        <dsp:cNvSpPr/>
      </dsp:nvSpPr>
      <dsp:spPr>
        <a:xfrm>
          <a:off x="0" y="2015082"/>
          <a:ext cx="8384649" cy="1006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/>
            <a:t>¿Cómo puede medirse la mejora en la seguridad con CMMI-SEC?</a:t>
          </a:r>
          <a:endParaRPr lang="es-PE" sz="2800" kern="1200"/>
        </a:p>
      </dsp:txBody>
      <dsp:txXfrm>
        <a:off x="0" y="2015082"/>
        <a:ext cx="8384649" cy="1006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16/05/2025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A3A8D-530E-FB2D-E9AC-7B11498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7137849-B5B9-8CC5-5CD5-90F4A7D18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3D74F68-B1C3-5F77-FC47-7A0CF9E1B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71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372A848-5B57-B133-5B3E-A687F1776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5326B818-37E8-7804-9ACE-07130005CA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7A7294D9-F6C4-7F68-5F36-03161BAA8C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14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6F0643E-F16B-C7A2-BDCD-AF2BEBD50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DA8E3DF7-C4E2-2B15-28FF-559E6908C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BEE845E-A94B-ABC8-0CB0-D949D21EF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28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EBF1EFE-A03E-1C59-501C-FCBE0ABAE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A26C947F-993C-4153-A7E7-3DAF8E5105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03E09B15-3230-7270-6953-7C319849C4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531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61FA7CD-680C-7526-57C8-0D72B8694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0389D75A-35F6-43D7-F296-08FF1FCDB4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1019C59B-1666-86AA-05AA-401A3AA97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088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710A8CC-9DE9-B6AF-2882-357BB7E8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3DF8C175-8C23-1B3A-FD1F-CFEEF79BDC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518E1AC2-2DC5-C065-233E-4D8CE7CD7A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009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F5DA9EB-502C-C3BC-31C8-3FFF318FC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F956CDB-5B54-C201-301F-4845BF799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175A3F7E-326E-D5B1-D453-F9F5789DB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757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63156E8-F57D-51EE-F080-A060C156D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6E45B8FC-2C72-8EA6-C56F-0192C208F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87D66DC0-793B-F236-186F-56E92D6ACE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06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9631C0-FA70-CFE4-EA79-D113126E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DE2D25AB-B072-EE81-9388-598BD1EA17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D12242C-D251-D97D-3372-796920070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33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9A9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pull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600" b="1" i="0" u="none" strike="noStrike" cap="none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DESARROLLO DE SOFTWARE</a:t>
            </a: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457200" y="2554173"/>
            <a:ext cx="82296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200" b="1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CMMI - SECURITY: - Introducción a CMMI-SEC (Seguridad). - Enfoque específico en la seguridad de la información.</a:t>
            </a: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ABA876-D05D-0740-C842-B019FF68860E}"/>
              </a:ext>
            </a:extLst>
          </p:cNvPr>
          <p:cNvSpPr txBox="1"/>
          <p:nvPr/>
        </p:nvSpPr>
        <p:spPr>
          <a:xfrm>
            <a:off x="3703713" y="409575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noProof="0" dirty="0"/>
              <a:t>Carlos R. P. Tovar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1243198-07A4-E65A-0A11-D0F74B8B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3C8A206-4C4E-CFE9-A52D-33CAC378EF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8" name="Imagen 7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FB266081-5CB2-E581-3E8B-F33F85CAE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62D85B5-D2FD-1BEA-EF58-7A7D6189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C42A698-A3CA-ECFB-F9D3-EDB5A8738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CD981E6-05F0-EEA3-6087-F370EB95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Logro de la </a:t>
            </a:r>
            <a:r>
              <a:rPr lang="es-PE" b="1" dirty="0">
                <a:solidFill>
                  <a:srgbClr val="C00000"/>
                </a:solidFill>
                <a:cs typeface="Arial" panose="020B0604020202020204" pitchFamily="34" charset="0"/>
              </a:rPr>
              <a:t>Sesión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A2B1E90-D1DF-6BB5-0D6C-8A3E4419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990950"/>
            <a:ext cx="4192326" cy="3790600"/>
          </a:xfrm>
        </p:spPr>
        <p:txBody>
          <a:bodyPr/>
          <a:lstStyle/>
          <a:p>
            <a:pPr algn="just"/>
            <a:r>
              <a:rPr lang="es-ES" sz="2400" kern="0" dirty="0">
                <a:solidFill>
                  <a:sysClr val="windowText" lastClr="000000"/>
                </a:solidFill>
              </a:rPr>
              <a:t>Al finalizar la sesión, el estudiante comprende los fundamentos del dominio CMMI-SEC y su aplicación en la protección de la información organizacional, reconociendo la importancia de integrar prácticas de seguridad en los procesos de desarrollo y gestión.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1CDDD322-54B4-C991-D792-361E4489EF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DD12E69-0EDB-A26C-547F-3CEB15E9782C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  <p:pic>
        <p:nvPicPr>
          <p:cNvPr id="14" name="Marcador de contenido 13" descr="Icono">
            <a:extLst>
              <a:ext uri="{FF2B5EF4-FFF2-40B4-BE49-F238E27FC236}">
                <a16:creationId xmlns:a16="http://schemas.microsoft.com/office/drawing/2014/main" id="{C8A315C3-F3CF-0F09-D451-1BE444D346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89243"/>
            <a:ext cx="2976077" cy="29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36B832B-8296-668F-16EA-97A9A18A8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34F6D211-3166-3B57-F653-8487C98631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FEE1275-0124-2503-EE06-2E8C26E0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¿Qué es CMMI-SEC?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4CB7F955-6865-FA0C-620E-FD28296A7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374566"/>
              </p:ext>
            </p:extLst>
          </p:nvPr>
        </p:nvGraphicFramePr>
        <p:xfrm>
          <a:off x="379675" y="1300988"/>
          <a:ext cx="8384649" cy="3099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C24EA86D-1514-A1E6-027D-464BD468D1D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3E7C3EA6-B9E6-F0D0-A70F-5947C08607FD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740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64B35DE3-B5BF-461F-1332-DB927C2EF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7D53B024-4159-0238-B3DC-60A0D402DF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0B1172E-33B5-28A6-A460-E438ED71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Objetivos del Dominio CMMI-SEC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90656DDB-D20E-D2F9-6164-D10774EB7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855579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8AA28BFE-1313-3550-CA08-9FFB9CAD8758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FF787FB7-C2CF-D4DF-DBF7-F04757A309A3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9392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B789C09-CF38-930A-6330-2EC04CAD5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60DDD4B1-BB46-F9D0-C707-6D7C44BA0D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3D25A22-403E-D0BF-47A2-45F72874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Prácticas Clave del Dominio CMMI-SEC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C7CE73B-5BA6-63AA-DEF2-47643ABCB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935047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FD0D0015-C7FB-DA3E-7223-9F781EBA3E5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DA316530-A681-0732-ED3E-03DC09A7CB73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2041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CCEBC67-703F-ED53-2AE9-85FDFF9F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3D78CD4A-EF2A-D636-7CE5-8421FAAACD5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AA12A36-EC77-B7D3-DD26-50CC8ABBE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3" y="264208"/>
            <a:ext cx="6825792" cy="738664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Seguridad de la Información según CMMI-SEC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31C9C7A-D98C-190C-4A35-498B49FD1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089207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F9676B23-D4D2-4DD2-A4D9-ABCA37694D1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519B3D5-C67B-ABEF-574E-9669D2CF9E3C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078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26353EF1-A1D8-E217-92A2-5A1F4009D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D45D2AE0-8A06-C579-386A-4135A18CE3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6E6F0CA2-6E30-DBE9-31EC-F1ABDDE4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3" y="264208"/>
            <a:ext cx="6825792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Integración con otros dominios CMMI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BF33A02-0E63-3DC3-FE84-C6C45F97D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8075100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B1670749-978E-E480-72B8-F88B163DFDF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8FCD6ECC-75C0-F779-B0BC-E111E5930680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7639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CA0B3E61-8768-AA06-24AC-58693F77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DD12F1B2-8786-93DB-B42F-10857AF610F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86B80D6-C3CC-9932-B857-7DDFDD6D1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3" y="264208"/>
            <a:ext cx="6825792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Beneficios Esperados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0417E2E-6C27-7427-CC51-CE5A15ED1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3411453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97ED13AD-0FCF-88D5-FAA7-E40201FD2D8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762747DB-ACA2-0604-B35F-C208228F3C4B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1268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C1B567FF-D99E-B5D9-A674-AF6D06692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9DC4DF0D-0E06-D0AD-4D98-9D77438A0B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F0FD6C5-EDEB-0462-FFE4-9D75B209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03" y="264208"/>
            <a:ext cx="6825792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Preguntas para Reflexión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59582CB-A212-8707-C328-13CEE19E98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058539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225DBDA4-C63E-756B-2ED2-BD55AA76FDF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703688C6-4E55-E6E1-DF70-9B940DCA25A8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378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</TotalTime>
  <Words>327</Words>
  <Application>Microsoft Office PowerPoint</Application>
  <PresentationFormat>Presentación en pantalla (16:9)</PresentationFormat>
  <Paragraphs>38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Arial MT</vt:lpstr>
      <vt:lpstr>Calibri</vt:lpstr>
      <vt:lpstr>Office Theme</vt:lpstr>
      <vt:lpstr>Presentación de PowerPoint</vt:lpstr>
      <vt:lpstr>Logro de la Sesión</vt:lpstr>
      <vt:lpstr>¿Qué es CMMI-SEC?</vt:lpstr>
      <vt:lpstr>Objetivos del Dominio CMMI-SEC</vt:lpstr>
      <vt:lpstr>Prácticas Clave del Dominio CMMI-SEC</vt:lpstr>
      <vt:lpstr>Seguridad de la Información según CMMI-SEC</vt:lpstr>
      <vt:lpstr>Integración con otros dominios CMMI</vt:lpstr>
      <vt:lpstr>Beneficios Esperados</vt:lpstr>
      <vt:lpstr>Preguntas para Reflexión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Docente - Carlos Reynaldo Portocarrero Tovar</cp:lastModifiedBy>
  <cp:revision>34</cp:revision>
  <dcterms:created xsi:type="dcterms:W3CDTF">2023-08-16T21:38:04Z</dcterms:created>
  <dcterms:modified xsi:type="dcterms:W3CDTF">2025-05-17T05:53:05Z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