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5B3C9F-2FF5-4DD3-B212-3A8CB720D991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A70D66F-1D33-4754-AA9B-060388A467EF}">
      <dgm:prSet/>
      <dgm:spPr/>
      <dgm:t>
        <a:bodyPr/>
        <a:lstStyle/>
        <a:p>
          <a:r>
            <a:rPr lang="en-US"/>
            <a:t>- Empresa líder en defensa y tecnología aeroespacial.</a:t>
          </a:r>
        </a:p>
      </dgm:t>
    </dgm:pt>
    <dgm:pt modelId="{E4BDEE53-8A78-474A-8156-962C3E250B3D}" type="parTrans" cxnId="{3B2843AB-E92B-4FE8-A0E2-779F7B1721D2}">
      <dgm:prSet/>
      <dgm:spPr/>
      <dgm:t>
        <a:bodyPr/>
        <a:lstStyle/>
        <a:p>
          <a:endParaRPr lang="en-US"/>
        </a:p>
      </dgm:t>
    </dgm:pt>
    <dgm:pt modelId="{BC9D2189-6CEE-4887-9D9B-96D5D4A3BC08}" type="sibTrans" cxnId="{3B2843AB-E92B-4FE8-A0E2-779F7B1721D2}">
      <dgm:prSet/>
      <dgm:spPr/>
      <dgm:t>
        <a:bodyPr/>
        <a:lstStyle/>
        <a:p>
          <a:endParaRPr lang="en-US"/>
        </a:p>
      </dgm:t>
    </dgm:pt>
    <dgm:pt modelId="{15E61969-32B0-4C82-9389-CFE45AB22673}">
      <dgm:prSet/>
      <dgm:spPr/>
      <dgm:t>
        <a:bodyPr/>
        <a:lstStyle/>
        <a:p>
          <a:r>
            <a:rPr lang="en-US"/>
            <a:t>- Operaciones críticas con altos requisitos de confidencialidad.</a:t>
          </a:r>
        </a:p>
      </dgm:t>
    </dgm:pt>
    <dgm:pt modelId="{95A0D57E-4800-416D-9D85-A6547984C03D}" type="parTrans" cxnId="{5D9E97FD-8F2D-4386-8DA2-FC7B28E80DC8}">
      <dgm:prSet/>
      <dgm:spPr/>
      <dgm:t>
        <a:bodyPr/>
        <a:lstStyle/>
        <a:p>
          <a:endParaRPr lang="en-US"/>
        </a:p>
      </dgm:t>
    </dgm:pt>
    <dgm:pt modelId="{33EE1F46-481C-4D57-98FC-4DF3D934F579}" type="sibTrans" cxnId="{5D9E97FD-8F2D-4386-8DA2-FC7B28E80DC8}">
      <dgm:prSet/>
      <dgm:spPr/>
      <dgm:t>
        <a:bodyPr/>
        <a:lstStyle/>
        <a:p>
          <a:endParaRPr lang="en-US"/>
        </a:p>
      </dgm:t>
    </dgm:pt>
    <dgm:pt modelId="{AFCE7A6E-56D7-4EC8-8677-507B3299BDBB}">
      <dgm:prSet/>
      <dgm:spPr/>
      <dgm:t>
        <a:bodyPr/>
        <a:lstStyle/>
        <a:p>
          <a:r>
            <a:rPr lang="en-US"/>
            <a:t>- Necesidad de cumplir con normativas como DFARS y NIST 800-171.</a:t>
          </a:r>
        </a:p>
      </dgm:t>
    </dgm:pt>
    <dgm:pt modelId="{DCA40DED-326B-43E9-8D31-7F6F209973CF}" type="parTrans" cxnId="{18071380-F5B8-46BA-8BC5-A7BEAFA13436}">
      <dgm:prSet/>
      <dgm:spPr/>
      <dgm:t>
        <a:bodyPr/>
        <a:lstStyle/>
        <a:p>
          <a:endParaRPr lang="en-US"/>
        </a:p>
      </dgm:t>
    </dgm:pt>
    <dgm:pt modelId="{BA769DEC-2F70-48AD-A61E-14A832FCC9CE}" type="sibTrans" cxnId="{18071380-F5B8-46BA-8BC5-A7BEAFA13436}">
      <dgm:prSet/>
      <dgm:spPr/>
      <dgm:t>
        <a:bodyPr/>
        <a:lstStyle/>
        <a:p>
          <a:endParaRPr lang="en-US"/>
        </a:p>
      </dgm:t>
    </dgm:pt>
    <dgm:pt modelId="{391D0BEB-CB4C-4CBF-849D-1241DF62E14B}">
      <dgm:prSet/>
      <dgm:spPr/>
      <dgm:t>
        <a:bodyPr/>
        <a:lstStyle/>
        <a:p>
          <a:r>
            <a:rPr lang="en-US"/>
            <a:t>- Meta: integrar seguridad en todo el ciclo de desarrollo de software.</a:t>
          </a:r>
        </a:p>
      </dgm:t>
    </dgm:pt>
    <dgm:pt modelId="{42486FBC-E3E5-420B-990A-B943C09F2897}" type="parTrans" cxnId="{EF4ED48C-EEEB-4A23-BB49-ED6BDF84B3DB}">
      <dgm:prSet/>
      <dgm:spPr/>
      <dgm:t>
        <a:bodyPr/>
        <a:lstStyle/>
        <a:p>
          <a:endParaRPr lang="en-US"/>
        </a:p>
      </dgm:t>
    </dgm:pt>
    <dgm:pt modelId="{6FDC891D-6AB6-4575-823D-8993B10E1F84}" type="sibTrans" cxnId="{EF4ED48C-EEEB-4A23-BB49-ED6BDF84B3DB}">
      <dgm:prSet/>
      <dgm:spPr/>
      <dgm:t>
        <a:bodyPr/>
        <a:lstStyle/>
        <a:p>
          <a:endParaRPr lang="en-US"/>
        </a:p>
      </dgm:t>
    </dgm:pt>
    <dgm:pt modelId="{49B91DE7-05FB-46A4-9CCA-9E888CC7F637}" type="pres">
      <dgm:prSet presAssocID="{C55B3C9F-2FF5-4DD3-B212-3A8CB720D991}" presName="matrix" presStyleCnt="0">
        <dgm:presLayoutVars>
          <dgm:chMax val="1"/>
          <dgm:dir/>
          <dgm:resizeHandles val="exact"/>
        </dgm:presLayoutVars>
      </dgm:prSet>
      <dgm:spPr/>
    </dgm:pt>
    <dgm:pt modelId="{A965A303-876B-4E67-A4B3-0DBBA18CF5FA}" type="pres">
      <dgm:prSet presAssocID="{C55B3C9F-2FF5-4DD3-B212-3A8CB720D991}" presName="diamond" presStyleLbl="bgShp" presStyleIdx="0" presStyleCnt="1"/>
      <dgm:spPr/>
    </dgm:pt>
    <dgm:pt modelId="{274DC4E8-E86F-4295-8348-62AF7BB17552}" type="pres">
      <dgm:prSet presAssocID="{C55B3C9F-2FF5-4DD3-B212-3A8CB720D99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A42DD76-8B03-4C30-87E1-B5D017668F72}" type="pres">
      <dgm:prSet presAssocID="{C55B3C9F-2FF5-4DD3-B212-3A8CB720D99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58CCE2E-FFA9-4EA7-A594-88D0C66F2DE3}" type="pres">
      <dgm:prSet presAssocID="{C55B3C9F-2FF5-4DD3-B212-3A8CB720D99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387D9FA-32A3-4A66-99A0-0F1B02900512}" type="pres">
      <dgm:prSet presAssocID="{C55B3C9F-2FF5-4DD3-B212-3A8CB720D99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25E360D-8CBE-498B-B9FA-9BCCC1688174}" type="presOf" srcId="{391D0BEB-CB4C-4CBF-849D-1241DF62E14B}" destId="{7387D9FA-32A3-4A66-99A0-0F1B02900512}" srcOrd="0" destOrd="0" presId="urn:microsoft.com/office/officeart/2005/8/layout/matrix3"/>
    <dgm:cxn modelId="{88E98328-CB34-4392-8763-5A61C04B3415}" type="presOf" srcId="{15E61969-32B0-4C82-9389-CFE45AB22673}" destId="{FA42DD76-8B03-4C30-87E1-B5D017668F72}" srcOrd="0" destOrd="0" presId="urn:microsoft.com/office/officeart/2005/8/layout/matrix3"/>
    <dgm:cxn modelId="{18F9AA50-ACDC-4D99-8CD8-EB3AA89D5D02}" type="presOf" srcId="{C55B3C9F-2FF5-4DD3-B212-3A8CB720D991}" destId="{49B91DE7-05FB-46A4-9CCA-9E888CC7F637}" srcOrd="0" destOrd="0" presId="urn:microsoft.com/office/officeart/2005/8/layout/matrix3"/>
    <dgm:cxn modelId="{18071380-F5B8-46BA-8BC5-A7BEAFA13436}" srcId="{C55B3C9F-2FF5-4DD3-B212-3A8CB720D991}" destId="{AFCE7A6E-56D7-4EC8-8677-507B3299BDBB}" srcOrd="2" destOrd="0" parTransId="{DCA40DED-326B-43E9-8D31-7F6F209973CF}" sibTransId="{BA769DEC-2F70-48AD-A61E-14A832FCC9CE}"/>
    <dgm:cxn modelId="{F0426988-968D-42A0-8456-38451B3B170B}" type="presOf" srcId="{AFCE7A6E-56D7-4EC8-8677-507B3299BDBB}" destId="{B58CCE2E-FFA9-4EA7-A594-88D0C66F2DE3}" srcOrd="0" destOrd="0" presId="urn:microsoft.com/office/officeart/2005/8/layout/matrix3"/>
    <dgm:cxn modelId="{EF4ED48C-EEEB-4A23-BB49-ED6BDF84B3DB}" srcId="{C55B3C9F-2FF5-4DD3-B212-3A8CB720D991}" destId="{391D0BEB-CB4C-4CBF-849D-1241DF62E14B}" srcOrd="3" destOrd="0" parTransId="{42486FBC-E3E5-420B-990A-B943C09F2897}" sibTransId="{6FDC891D-6AB6-4575-823D-8993B10E1F84}"/>
    <dgm:cxn modelId="{3B2843AB-E92B-4FE8-A0E2-779F7B1721D2}" srcId="{C55B3C9F-2FF5-4DD3-B212-3A8CB720D991}" destId="{EA70D66F-1D33-4754-AA9B-060388A467EF}" srcOrd="0" destOrd="0" parTransId="{E4BDEE53-8A78-474A-8156-962C3E250B3D}" sibTransId="{BC9D2189-6CEE-4887-9D9B-96D5D4A3BC08}"/>
    <dgm:cxn modelId="{32EEC4C7-3F75-4C78-91AC-2238B9E1E45D}" type="presOf" srcId="{EA70D66F-1D33-4754-AA9B-060388A467EF}" destId="{274DC4E8-E86F-4295-8348-62AF7BB17552}" srcOrd="0" destOrd="0" presId="urn:microsoft.com/office/officeart/2005/8/layout/matrix3"/>
    <dgm:cxn modelId="{5D9E97FD-8F2D-4386-8DA2-FC7B28E80DC8}" srcId="{C55B3C9F-2FF5-4DD3-B212-3A8CB720D991}" destId="{15E61969-32B0-4C82-9389-CFE45AB22673}" srcOrd="1" destOrd="0" parTransId="{95A0D57E-4800-416D-9D85-A6547984C03D}" sibTransId="{33EE1F46-481C-4D57-98FC-4DF3D934F579}"/>
    <dgm:cxn modelId="{7133B287-423A-4413-9AF3-DA1B993682D4}" type="presParOf" srcId="{49B91DE7-05FB-46A4-9CCA-9E888CC7F637}" destId="{A965A303-876B-4E67-A4B3-0DBBA18CF5FA}" srcOrd="0" destOrd="0" presId="urn:microsoft.com/office/officeart/2005/8/layout/matrix3"/>
    <dgm:cxn modelId="{0C673D34-297D-4282-A920-D372A9B6F36B}" type="presParOf" srcId="{49B91DE7-05FB-46A4-9CCA-9E888CC7F637}" destId="{274DC4E8-E86F-4295-8348-62AF7BB17552}" srcOrd="1" destOrd="0" presId="urn:microsoft.com/office/officeart/2005/8/layout/matrix3"/>
    <dgm:cxn modelId="{3514B8B8-64A8-4E09-A3E6-8CB71948161A}" type="presParOf" srcId="{49B91DE7-05FB-46A4-9CCA-9E888CC7F637}" destId="{FA42DD76-8B03-4C30-87E1-B5D017668F72}" srcOrd="2" destOrd="0" presId="urn:microsoft.com/office/officeart/2005/8/layout/matrix3"/>
    <dgm:cxn modelId="{1F9CFA3F-49BE-459B-A04B-7CDAEAC8A65B}" type="presParOf" srcId="{49B91DE7-05FB-46A4-9CCA-9E888CC7F637}" destId="{B58CCE2E-FFA9-4EA7-A594-88D0C66F2DE3}" srcOrd="3" destOrd="0" presId="urn:microsoft.com/office/officeart/2005/8/layout/matrix3"/>
    <dgm:cxn modelId="{301ADFFB-E859-487D-B212-05139633F546}" type="presParOf" srcId="{49B91DE7-05FB-46A4-9CCA-9E888CC7F637}" destId="{7387D9FA-32A3-4A66-99A0-0F1B0290051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BBDFDA-C1AE-40CB-956E-EB0F1E41EB2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2D75DD-66AD-4307-9C3F-410B975BB303}">
      <dgm:prSet/>
      <dgm:spPr/>
      <dgm:t>
        <a:bodyPr/>
        <a:lstStyle/>
        <a:p>
          <a:r>
            <a:rPr lang="en-US"/>
            <a:t>- Identificación temprana de activos y datos sensibles (SEC-SP 1).</a:t>
          </a:r>
        </a:p>
      </dgm:t>
    </dgm:pt>
    <dgm:pt modelId="{FA61D779-8BD9-4CF8-9E70-25442D5B885E}" type="parTrans" cxnId="{C7FE3DEF-0A59-46F8-BA11-0CEE12D3C4E2}">
      <dgm:prSet/>
      <dgm:spPr/>
      <dgm:t>
        <a:bodyPr/>
        <a:lstStyle/>
        <a:p>
          <a:endParaRPr lang="en-US"/>
        </a:p>
      </dgm:t>
    </dgm:pt>
    <dgm:pt modelId="{D68D16E5-D972-43D0-9024-637A020C477C}" type="sibTrans" cxnId="{C7FE3DEF-0A59-46F8-BA11-0CEE12D3C4E2}">
      <dgm:prSet/>
      <dgm:spPr/>
      <dgm:t>
        <a:bodyPr/>
        <a:lstStyle/>
        <a:p>
          <a:endParaRPr lang="en-US"/>
        </a:p>
      </dgm:t>
    </dgm:pt>
    <dgm:pt modelId="{89F3CC70-F752-49A3-80EF-77314E5F5F78}">
      <dgm:prSet/>
      <dgm:spPr/>
      <dgm:t>
        <a:bodyPr/>
        <a:lstStyle/>
        <a:p>
          <a:r>
            <a:rPr lang="en-US"/>
            <a:t>- Evaluación continua de vulnerabilidades (SEC-SP 2).</a:t>
          </a:r>
        </a:p>
      </dgm:t>
    </dgm:pt>
    <dgm:pt modelId="{ADC82285-8C6D-4B60-AAFF-E105D7C7A932}" type="parTrans" cxnId="{0B52A759-18C8-46A9-B1FF-3AFFEE0E7782}">
      <dgm:prSet/>
      <dgm:spPr/>
      <dgm:t>
        <a:bodyPr/>
        <a:lstStyle/>
        <a:p>
          <a:endParaRPr lang="en-US"/>
        </a:p>
      </dgm:t>
    </dgm:pt>
    <dgm:pt modelId="{B1A16969-831F-4970-ABF8-E86F2D3FDD0A}" type="sibTrans" cxnId="{0B52A759-18C8-46A9-B1FF-3AFFEE0E7782}">
      <dgm:prSet/>
      <dgm:spPr/>
      <dgm:t>
        <a:bodyPr/>
        <a:lstStyle/>
        <a:p>
          <a:endParaRPr lang="en-US"/>
        </a:p>
      </dgm:t>
    </dgm:pt>
    <dgm:pt modelId="{F7DBA656-26E7-42E2-B3F6-3856EBB06DF8}">
      <dgm:prSet/>
      <dgm:spPr/>
      <dgm:t>
        <a:bodyPr/>
        <a:lstStyle/>
        <a:p>
          <a:r>
            <a:rPr lang="en-US"/>
            <a:t>- Controles técnicos implementados: MFA, cifrado, segmentación (SEC-SP 3).</a:t>
          </a:r>
        </a:p>
      </dgm:t>
    </dgm:pt>
    <dgm:pt modelId="{DADCE277-BE48-478F-9ACA-3CA71EEEDCAA}" type="parTrans" cxnId="{09DA9D15-DE17-4603-898F-10486AF7ECFD}">
      <dgm:prSet/>
      <dgm:spPr/>
      <dgm:t>
        <a:bodyPr/>
        <a:lstStyle/>
        <a:p>
          <a:endParaRPr lang="en-US"/>
        </a:p>
      </dgm:t>
    </dgm:pt>
    <dgm:pt modelId="{67E06166-8C61-4E99-928C-DA6AF3F1A70D}" type="sibTrans" cxnId="{09DA9D15-DE17-4603-898F-10486AF7ECFD}">
      <dgm:prSet/>
      <dgm:spPr/>
      <dgm:t>
        <a:bodyPr/>
        <a:lstStyle/>
        <a:p>
          <a:endParaRPr lang="en-US"/>
        </a:p>
      </dgm:t>
    </dgm:pt>
    <dgm:pt modelId="{96688B84-EA4D-4D7E-BFBB-BFCA3E767170}">
      <dgm:prSet/>
      <dgm:spPr/>
      <dgm:t>
        <a:bodyPr/>
        <a:lstStyle/>
        <a:p>
          <a:r>
            <a:rPr lang="en-US"/>
            <a:t>- Monitoreo 24/7 y automatización en la respuesta a incidentes (SEC-SP 4).</a:t>
          </a:r>
        </a:p>
      </dgm:t>
    </dgm:pt>
    <dgm:pt modelId="{A1CBCBF6-4776-42EE-8C2B-EE5DA297F643}" type="parTrans" cxnId="{74415BF4-498F-4C13-9FAF-24B6CFF1F90F}">
      <dgm:prSet/>
      <dgm:spPr/>
      <dgm:t>
        <a:bodyPr/>
        <a:lstStyle/>
        <a:p>
          <a:endParaRPr lang="en-US"/>
        </a:p>
      </dgm:t>
    </dgm:pt>
    <dgm:pt modelId="{EDDA5776-8BEF-4803-B649-EEB1412B7D4E}" type="sibTrans" cxnId="{74415BF4-498F-4C13-9FAF-24B6CFF1F90F}">
      <dgm:prSet/>
      <dgm:spPr/>
      <dgm:t>
        <a:bodyPr/>
        <a:lstStyle/>
        <a:p>
          <a:endParaRPr lang="en-US"/>
        </a:p>
      </dgm:t>
    </dgm:pt>
    <dgm:pt modelId="{25C48C2B-90C0-4937-8642-7623D6C358E6}">
      <dgm:prSet/>
      <dgm:spPr/>
      <dgm:t>
        <a:bodyPr/>
        <a:lstStyle/>
        <a:p>
          <a:r>
            <a:rPr lang="en-US"/>
            <a:t>- Mejora continua con análisis forense (SEC-SP 5).</a:t>
          </a:r>
        </a:p>
      </dgm:t>
    </dgm:pt>
    <dgm:pt modelId="{02EAB008-A783-4C47-AC8A-13C04683EB6F}" type="parTrans" cxnId="{FBBA258A-4264-43CC-981D-087B0ADF183D}">
      <dgm:prSet/>
      <dgm:spPr/>
      <dgm:t>
        <a:bodyPr/>
        <a:lstStyle/>
        <a:p>
          <a:endParaRPr lang="en-US"/>
        </a:p>
      </dgm:t>
    </dgm:pt>
    <dgm:pt modelId="{70A2D3F3-807C-46BC-8B9E-8C8A4E135592}" type="sibTrans" cxnId="{FBBA258A-4264-43CC-981D-087B0ADF183D}">
      <dgm:prSet/>
      <dgm:spPr/>
      <dgm:t>
        <a:bodyPr/>
        <a:lstStyle/>
        <a:p>
          <a:endParaRPr lang="en-US"/>
        </a:p>
      </dgm:t>
    </dgm:pt>
    <dgm:pt modelId="{A128D688-87D3-47E0-ABD0-85B429A998A5}" type="pres">
      <dgm:prSet presAssocID="{13BBDFDA-C1AE-40CB-956E-EB0F1E41EB2A}" presName="root" presStyleCnt="0">
        <dgm:presLayoutVars>
          <dgm:dir/>
          <dgm:resizeHandles val="exact"/>
        </dgm:presLayoutVars>
      </dgm:prSet>
      <dgm:spPr/>
    </dgm:pt>
    <dgm:pt modelId="{0CFF3814-7A89-401F-91A1-622FA60FDD43}" type="pres">
      <dgm:prSet presAssocID="{DD2D75DD-66AD-4307-9C3F-410B975BB303}" presName="compNode" presStyleCnt="0"/>
      <dgm:spPr/>
    </dgm:pt>
    <dgm:pt modelId="{C36BB0E6-165B-462F-8557-0E908D099DB5}" type="pres">
      <dgm:prSet presAssocID="{DD2D75DD-66AD-4307-9C3F-410B975BB303}" presName="bgRect" presStyleLbl="bgShp" presStyleIdx="0" presStyleCnt="5"/>
      <dgm:spPr/>
    </dgm:pt>
    <dgm:pt modelId="{6650692C-C491-46B1-AE87-8682744B24EB}" type="pres">
      <dgm:prSet presAssocID="{DD2D75DD-66AD-4307-9C3F-410B975BB30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944A93C6-2A37-421E-A820-9C342ADEF694}" type="pres">
      <dgm:prSet presAssocID="{DD2D75DD-66AD-4307-9C3F-410B975BB303}" presName="spaceRect" presStyleCnt="0"/>
      <dgm:spPr/>
    </dgm:pt>
    <dgm:pt modelId="{EEAA86AC-7427-478A-AAA0-046BA42BE4A0}" type="pres">
      <dgm:prSet presAssocID="{DD2D75DD-66AD-4307-9C3F-410B975BB303}" presName="parTx" presStyleLbl="revTx" presStyleIdx="0" presStyleCnt="5">
        <dgm:presLayoutVars>
          <dgm:chMax val="0"/>
          <dgm:chPref val="0"/>
        </dgm:presLayoutVars>
      </dgm:prSet>
      <dgm:spPr/>
    </dgm:pt>
    <dgm:pt modelId="{3456ED82-C4E7-479D-BE70-C37849EF188F}" type="pres">
      <dgm:prSet presAssocID="{D68D16E5-D972-43D0-9024-637A020C477C}" presName="sibTrans" presStyleCnt="0"/>
      <dgm:spPr/>
    </dgm:pt>
    <dgm:pt modelId="{FDD8F8D4-3BC4-4355-983D-164669AB4C85}" type="pres">
      <dgm:prSet presAssocID="{89F3CC70-F752-49A3-80EF-77314E5F5F78}" presName="compNode" presStyleCnt="0"/>
      <dgm:spPr/>
    </dgm:pt>
    <dgm:pt modelId="{15F70750-5754-4717-A8BF-30600B38B952}" type="pres">
      <dgm:prSet presAssocID="{89F3CC70-F752-49A3-80EF-77314E5F5F78}" presName="bgRect" presStyleLbl="bgShp" presStyleIdx="1" presStyleCnt="5"/>
      <dgm:spPr/>
    </dgm:pt>
    <dgm:pt modelId="{694DE0BE-E3FB-4397-B15B-DA61940190E1}" type="pres">
      <dgm:prSet presAssocID="{89F3CC70-F752-49A3-80EF-77314E5F5F7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AB730677-0607-44B9-A4A3-5F6529030CAD}" type="pres">
      <dgm:prSet presAssocID="{89F3CC70-F752-49A3-80EF-77314E5F5F78}" presName="spaceRect" presStyleCnt="0"/>
      <dgm:spPr/>
    </dgm:pt>
    <dgm:pt modelId="{83F27243-0254-4497-B2DC-488A9032288E}" type="pres">
      <dgm:prSet presAssocID="{89F3CC70-F752-49A3-80EF-77314E5F5F78}" presName="parTx" presStyleLbl="revTx" presStyleIdx="1" presStyleCnt="5">
        <dgm:presLayoutVars>
          <dgm:chMax val="0"/>
          <dgm:chPref val="0"/>
        </dgm:presLayoutVars>
      </dgm:prSet>
      <dgm:spPr/>
    </dgm:pt>
    <dgm:pt modelId="{F1D86748-CE2F-40C3-93DE-D6A3F175649C}" type="pres">
      <dgm:prSet presAssocID="{B1A16969-831F-4970-ABF8-E86F2D3FDD0A}" presName="sibTrans" presStyleCnt="0"/>
      <dgm:spPr/>
    </dgm:pt>
    <dgm:pt modelId="{6C1BF211-7796-432F-9683-4C051F342857}" type="pres">
      <dgm:prSet presAssocID="{F7DBA656-26E7-42E2-B3F6-3856EBB06DF8}" presName="compNode" presStyleCnt="0"/>
      <dgm:spPr/>
    </dgm:pt>
    <dgm:pt modelId="{6242076A-E949-4B44-A9BD-76CCF046A881}" type="pres">
      <dgm:prSet presAssocID="{F7DBA656-26E7-42E2-B3F6-3856EBB06DF8}" presName="bgRect" presStyleLbl="bgShp" presStyleIdx="2" presStyleCnt="5"/>
      <dgm:spPr/>
    </dgm:pt>
    <dgm:pt modelId="{4B4BA3F8-310F-4A9F-9E9E-4D3A33D39D06}" type="pres">
      <dgm:prSet presAssocID="{F7DBA656-26E7-42E2-B3F6-3856EBB06DF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bloquear"/>
        </a:ext>
      </dgm:extLst>
    </dgm:pt>
    <dgm:pt modelId="{0F3C3B9A-F3B9-4B03-AC40-EB61EDF8CBA0}" type="pres">
      <dgm:prSet presAssocID="{F7DBA656-26E7-42E2-B3F6-3856EBB06DF8}" presName="spaceRect" presStyleCnt="0"/>
      <dgm:spPr/>
    </dgm:pt>
    <dgm:pt modelId="{A428DBCF-3E0C-4217-A5D7-820201DF1A70}" type="pres">
      <dgm:prSet presAssocID="{F7DBA656-26E7-42E2-B3F6-3856EBB06DF8}" presName="parTx" presStyleLbl="revTx" presStyleIdx="2" presStyleCnt="5">
        <dgm:presLayoutVars>
          <dgm:chMax val="0"/>
          <dgm:chPref val="0"/>
        </dgm:presLayoutVars>
      </dgm:prSet>
      <dgm:spPr/>
    </dgm:pt>
    <dgm:pt modelId="{82403ABB-D0C2-4CFB-A372-0C2B0D44966B}" type="pres">
      <dgm:prSet presAssocID="{67E06166-8C61-4E99-928C-DA6AF3F1A70D}" presName="sibTrans" presStyleCnt="0"/>
      <dgm:spPr/>
    </dgm:pt>
    <dgm:pt modelId="{1CAFF7C0-26EE-4E82-BC80-616CF4FE7D06}" type="pres">
      <dgm:prSet presAssocID="{96688B84-EA4D-4D7E-BFBB-BFCA3E767170}" presName="compNode" presStyleCnt="0"/>
      <dgm:spPr/>
    </dgm:pt>
    <dgm:pt modelId="{4D1397E1-8691-4CA2-ADCD-C3ED5BA0F097}" type="pres">
      <dgm:prSet presAssocID="{96688B84-EA4D-4D7E-BFBB-BFCA3E767170}" presName="bgRect" presStyleLbl="bgShp" presStyleIdx="3" presStyleCnt="5"/>
      <dgm:spPr/>
    </dgm:pt>
    <dgm:pt modelId="{BB80C86A-E80F-4425-A8F0-2E5B19073C72}" type="pres">
      <dgm:prSet presAssocID="{96688B84-EA4D-4D7E-BFBB-BFCA3E76717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5C5F040D-389F-4082-B0FC-E7147614A7B9}" type="pres">
      <dgm:prSet presAssocID="{96688B84-EA4D-4D7E-BFBB-BFCA3E767170}" presName="spaceRect" presStyleCnt="0"/>
      <dgm:spPr/>
    </dgm:pt>
    <dgm:pt modelId="{10799B19-1F88-4C85-830F-40AD22E5C9D1}" type="pres">
      <dgm:prSet presAssocID="{96688B84-EA4D-4D7E-BFBB-BFCA3E767170}" presName="parTx" presStyleLbl="revTx" presStyleIdx="3" presStyleCnt="5">
        <dgm:presLayoutVars>
          <dgm:chMax val="0"/>
          <dgm:chPref val="0"/>
        </dgm:presLayoutVars>
      </dgm:prSet>
      <dgm:spPr/>
    </dgm:pt>
    <dgm:pt modelId="{DB831B75-2C29-45E3-AD9F-B047FF49E17C}" type="pres">
      <dgm:prSet presAssocID="{EDDA5776-8BEF-4803-B649-EEB1412B7D4E}" presName="sibTrans" presStyleCnt="0"/>
      <dgm:spPr/>
    </dgm:pt>
    <dgm:pt modelId="{4FBF63E5-9CD6-4D19-BFE2-5EF57955411F}" type="pres">
      <dgm:prSet presAssocID="{25C48C2B-90C0-4937-8642-7623D6C358E6}" presName="compNode" presStyleCnt="0"/>
      <dgm:spPr/>
    </dgm:pt>
    <dgm:pt modelId="{A9D18C6D-D06A-4A7F-83D4-C0A98F79315B}" type="pres">
      <dgm:prSet presAssocID="{25C48C2B-90C0-4937-8642-7623D6C358E6}" presName="bgRect" presStyleLbl="bgShp" presStyleIdx="4" presStyleCnt="5"/>
      <dgm:spPr/>
    </dgm:pt>
    <dgm:pt modelId="{98492CA6-EC41-4415-9002-BAB4042AF229}" type="pres">
      <dgm:prSet presAssocID="{25C48C2B-90C0-4937-8642-7623D6C358E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6FE47B44-2ED8-4656-AC84-E85D050ED14B}" type="pres">
      <dgm:prSet presAssocID="{25C48C2B-90C0-4937-8642-7623D6C358E6}" presName="spaceRect" presStyleCnt="0"/>
      <dgm:spPr/>
    </dgm:pt>
    <dgm:pt modelId="{B207BCEF-89F9-4048-BD8B-4F27E768A4B8}" type="pres">
      <dgm:prSet presAssocID="{25C48C2B-90C0-4937-8642-7623D6C358E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9DA9D15-DE17-4603-898F-10486AF7ECFD}" srcId="{13BBDFDA-C1AE-40CB-956E-EB0F1E41EB2A}" destId="{F7DBA656-26E7-42E2-B3F6-3856EBB06DF8}" srcOrd="2" destOrd="0" parTransId="{DADCE277-BE48-478F-9ACA-3CA71EEEDCAA}" sibTransId="{67E06166-8C61-4E99-928C-DA6AF3F1A70D}"/>
    <dgm:cxn modelId="{5DF4411B-5F67-4671-807E-4DF220EAD2DD}" type="presOf" srcId="{89F3CC70-F752-49A3-80EF-77314E5F5F78}" destId="{83F27243-0254-4497-B2DC-488A9032288E}" srcOrd="0" destOrd="0" presId="urn:microsoft.com/office/officeart/2018/2/layout/IconVerticalSolidList"/>
    <dgm:cxn modelId="{6A78B236-42AC-4C00-BEAF-97705983522A}" type="presOf" srcId="{13BBDFDA-C1AE-40CB-956E-EB0F1E41EB2A}" destId="{A128D688-87D3-47E0-ABD0-85B429A998A5}" srcOrd="0" destOrd="0" presId="urn:microsoft.com/office/officeart/2018/2/layout/IconVerticalSolidList"/>
    <dgm:cxn modelId="{B4783143-66B9-4944-91DA-B272C7619F53}" type="presOf" srcId="{F7DBA656-26E7-42E2-B3F6-3856EBB06DF8}" destId="{A428DBCF-3E0C-4217-A5D7-820201DF1A70}" srcOrd="0" destOrd="0" presId="urn:microsoft.com/office/officeart/2018/2/layout/IconVerticalSolidList"/>
    <dgm:cxn modelId="{0B52A759-18C8-46A9-B1FF-3AFFEE0E7782}" srcId="{13BBDFDA-C1AE-40CB-956E-EB0F1E41EB2A}" destId="{89F3CC70-F752-49A3-80EF-77314E5F5F78}" srcOrd="1" destOrd="0" parTransId="{ADC82285-8C6D-4B60-AAFF-E105D7C7A932}" sibTransId="{B1A16969-831F-4970-ABF8-E86F2D3FDD0A}"/>
    <dgm:cxn modelId="{FBBA258A-4264-43CC-981D-087B0ADF183D}" srcId="{13BBDFDA-C1AE-40CB-956E-EB0F1E41EB2A}" destId="{25C48C2B-90C0-4937-8642-7623D6C358E6}" srcOrd="4" destOrd="0" parTransId="{02EAB008-A783-4C47-AC8A-13C04683EB6F}" sibTransId="{70A2D3F3-807C-46BC-8B9E-8C8A4E135592}"/>
    <dgm:cxn modelId="{32591191-075E-4A22-A096-4F50047C2E8E}" type="presOf" srcId="{25C48C2B-90C0-4937-8642-7623D6C358E6}" destId="{B207BCEF-89F9-4048-BD8B-4F27E768A4B8}" srcOrd="0" destOrd="0" presId="urn:microsoft.com/office/officeart/2018/2/layout/IconVerticalSolidList"/>
    <dgm:cxn modelId="{40B3B893-CDFE-4502-A74D-08513F4A6381}" type="presOf" srcId="{DD2D75DD-66AD-4307-9C3F-410B975BB303}" destId="{EEAA86AC-7427-478A-AAA0-046BA42BE4A0}" srcOrd="0" destOrd="0" presId="urn:microsoft.com/office/officeart/2018/2/layout/IconVerticalSolidList"/>
    <dgm:cxn modelId="{C7FE3DEF-0A59-46F8-BA11-0CEE12D3C4E2}" srcId="{13BBDFDA-C1AE-40CB-956E-EB0F1E41EB2A}" destId="{DD2D75DD-66AD-4307-9C3F-410B975BB303}" srcOrd="0" destOrd="0" parTransId="{FA61D779-8BD9-4CF8-9E70-25442D5B885E}" sibTransId="{D68D16E5-D972-43D0-9024-637A020C477C}"/>
    <dgm:cxn modelId="{74415BF4-498F-4C13-9FAF-24B6CFF1F90F}" srcId="{13BBDFDA-C1AE-40CB-956E-EB0F1E41EB2A}" destId="{96688B84-EA4D-4D7E-BFBB-BFCA3E767170}" srcOrd="3" destOrd="0" parTransId="{A1CBCBF6-4776-42EE-8C2B-EE5DA297F643}" sibTransId="{EDDA5776-8BEF-4803-B649-EEB1412B7D4E}"/>
    <dgm:cxn modelId="{53DAF1FD-D00B-4A9D-8AD2-FBE6769AAFBB}" type="presOf" srcId="{96688B84-EA4D-4D7E-BFBB-BFCA3E767170}" destId="{10799B19-1F88-4C85-830F-40AD22E5C9D1}" srcOrd="0" destOrd="0" presId="urn:microsoft.com/office/officeart/2018/2/layout/IconVerticalSolidList"/>
    <dgm:cxn modelId="{D6CD7EC8-EDE6-4AAA-8D20-89BA0AA15BF1}" type="presParOf" srcId="{A128D688-87D3-47E0-ABD0-85B429A998A5}" destId="{0CFF3814-7A89-401F-91A1-622FA60FDD43}" srcOrd="0" destOrd="0" presId="urn:microsoft.com/office/officeart/2018/2/layout/IconVerticalSolidList"/>
    <dgm:cxn modelId="{9DD61C7A-DD33-4BEE-AE1E-8437D5B06FE5}" type="presParOf" srcId="{0CFF3814-7A89-401F-91A1-622FA60FDD43}" destId="{C36BB0E6-165B-462F-8557-0E908D099DB5}" srcOrd="0" destOrd="0" presId="urn:microsoft.com/office/officeart/2018/2/layout/IconVerticalSolidList"/>
    <dgm:cxn modelId="{D5DD72FE-20FB-4FD4-BBB6-5D72486AC991}" type="presParOf" srcId="{0CFF3814-7A89-401F-91A1-622FA60FDD43}" destId="{6650692C-C491-46B1-AE87-8682744B24EB}" srcOrd="1" destOrd="0" presId="urn:microsoft.com/office/officeart/2018/2/layout/IconVerticalSolidList"/>
    <dgm:cxn modelId="{A0332BD1-B588-45AA-B622-BDDEEC1F90B3}" type="presParOf" srcId="{0CFF3814-7A89-401F-91A1-622FA60FDD43}" destId="{944A93C6-2A37-421E-A820-9C342ADEF694}" srcOrd="2" destOrd="0" presId="urn:microsoft.com/office/officeart/2018/2/layout/IconVerticalSolidList"/>
    <dgm:cxn modelId="{40D056A9-74A7-4F51-9C80-1994AFB19F54}" type="presParOf" srcId="{0CFF3814-7A89-401F-91A1-622FA60FDD43}" destId="{EEAA86AC-7427-478A-AAA0-046BA42BE4A0}" srcOrd="3" destOrd="0" presId="urn:microsoft.com/office/officeart/2018/2/layout/IconVerticalSolidList"/>
    <dgm:cxn modelId="{A9603FC4-0A4F-430B-94A7-4B07152CAF46}" type="presParOf" srcId="{A128D688-87D3-47E0-ABD0-85B429A998A5}" destId="{3456ED82-C4E7-479D-BE70-C37849EF188F}" srcOrd="1" destOrd="0" presId="urn:microsoft.com/office/officeart/2018/2/layout/IconVerticalSolidList"/>
    <dgm:cxn modelId="{B3C209FA-6DB4-4DA7-84D2-8A5D8E4505B5}" type="presParOf" srcId="{A128D688-87D3-47E0-ABD0-85B429A998A5}" destId="{FDD8F8D4-3BC4-4355-983D-164669AB4C85}" srcOrd="2" destOrd="0" presId="urn:microsoft.com/office/officeart/2018/2/layout/IconVerticalSolidList"/>
    <dgm:cxn modelId="{5EA8E71E-05CE-44E3-8762-08C1BE821E1F}" type="presParOf" srcId="{FDD8F8D4-3BC4-4355-983D-164669AB4C85}" destId="{15F70750-5754-4717-A8BF-30600B38B952}" srcOrd="0" destOrd="0" presId="urn:microsoft.com/office/officeart/2018/2/layout/IconVerticalSolidList"/>
    <dgm:cxn modelId="{21F70EB8-62BC-4AF5-B850-704819E33A60}" type="presParOf" srcId="{FDD8F8D4-3BC4-4355-983D-164669AB4C85}" destId="{694DE0BE-E3FB-4397-B15B-DA61940190E1}" srcOrd="1" destOrd="0" presId="urn:microsoft.com/office/officeart/2018/2/layout/IconVerticalSolidList"/>
    <dgm:cxn modelId="{DC75ABBB-224C-4F30-99A9-C390D3A002A3}" type="presParOf" srcId="{FDD8F8D4-3BC4-4355-983D-164669AB4C85}" destId="{AB730677-0607-44B9-A4A3-5F6529030CAD}" srcOrd="2" destOrd="0" presId="urn:microsoft.com/office/officeart/2018/2/layout/IconVerticalSolidList"/>
    <dgm:cxn modelId="{6B057E05-1ED1-4E96-8C06-71156C681DC4}" type="presParOf" srcId="{FDD8F8D4-3BC4-4355-983D-164669AB4C85}" destId="{83F27243-0254-4497-B2DC-488A9032288E}" srcOrd="3" destOrd="0" presId="urn:microsoft.com/office/officeart/2018/2/layout/IconVerticalSolidList"/>
    <dgm:cxn modelId="{265BF1C7-A235-407A-A739-3E1090DBA7DC}" type="presParOf" srcId="{A128D688-87D3-47E0-ABD0-85B429A998A5}" destId="{F1D86748-CE2F-40C3-93DE-D6A3F175649C}" srcOrd="3" destOrd="0" presId="urn:microsoft.com/office/officeart/2018/2/layout/IconVerticalSolidList"/>
    <dgm:cxn modelId="{91D06CFE-C356-400B-B7B7-287D020BE5B3}" type="presParOf" srcId="{A128D688-87D3-47E0-ABD0-85B429A998A5}" destId="{6C1BF211-7796-432F-9683-4C051F342857}" srcOrd="4" destOrd="0" presId="urn:microsoft.com/office/officeart/2018/2/layout/IconVerticalSolidList"/>
    <dgm:cxn modelId="{5DBE2998-F812-49A4-89AA-26F9D9468AB5}" type="presParOf" srcId="{6C1BF211-7796-432F-9683-4C051F342857}" destId="{6242076A-E949-4B44-A9BD-76CCF046A881}" srcOrd="0" destOrd="0" presId="urn:microsoft.com/office/officeart/2018/2/layout/IconVerticalSolidList"/>
    <dgm:cxn modelId="{9CBF80C7-202F-461A-91C8-006C8F825EE2}" type="presParOf" srcId="{6C1BF211-7796-432F-9683-4C051F342857}" destId="{4B4BA3F8-310F-4A9F-9E9E-4D3A33D39D06}" srcOrd="1" destOrd="0" presId="urn:microsoft.com/office/officeart/2018/2/layout/IconVerticalSolidList"/>
    <dgm:cxn modelId="{BCA4D0C3-3176-4D1E-81A2-347B9214F4EC}" type="presParOf" srcId="{6C1BF211-7796-432F-9683-4C051F342857}" destId="{0F3C3B9A-F3B9-4B03-AC40-EB61EDF8CBA0}" srcOrd="2" destOrd="0" presId="urn:microsoft.com/office/officeart/2018/2/layout/IconVerticalSolidList"/>
    <dgm:cxn modelId="{F829960A-E32B-4A2C-BF16-3D0BEC9C2F36}" type="presParOf" srcId="{6C1BF211-7796-432F-9683-4C051F342857}" destId="{A428DBCF-3E0C-4217-A5D7-820201DF1A70}" srcOrd="3" destOrd="0" presId="urn:microsoft.com/office/officeart/2018/2/layout/IconVerticalSolidList"/>
    <dgm:cxn modelId="{BDF4C49D-3734-49A8-9B1A-576BF5F45DB1}" type="presParOf" srcId="{A128D688-87D3-47E0-ABD0-85B429A998A5}" destId="{82403ABB-D0C2-4CFB-A372-0C2B0D44966B}" srcOrd="5" destOrd="0" presId="urn:microsoft.com/office/officeart/2018/2/layout/IconVerticalSolidList"/>
    <dgm:cxn modelId="{06E03C5F-DD88-45C9-9A46-FED790934F05}" type="presParOf" srcId="{A128D688-87D3-47E0-ABD0-85B429A998A5}" destId="{1CAFF7C0-26EE-4E82-BC80-616CF4FE7D06}" srcOrd="6" destOrd="0" presId="urn:microsoft.com/office/officeart/2018/2/layout/IconVerticalSolidList"/>
    <dgm:cxn modelId="{9A418BB5-0DBD-4D65-BAE6-3FFEE1A4A2AF}" type="presParOf" srcId="{1CAFF7C0-26EE-4E82-BC80-616CF4FE7D06}" destId="{4D1397E1-8691-4CA2-ADCD-C3ED5BA0F097}" srcOrd="0" destOrd="0" presId="urn:microsoft.com/office/officeart/2018/2/layout/IconVerticalSolidList"/>
    <dgm:cxn modelId="{1B5AAA86-F5AA-49C2-BC4F-ACB338DD777B}" type="presParOf" srcId="{1CAFF7C0-26EE-4E82-BC80-616CF4FE7D06}" destId="{BB80C86A-E80F-4425-A8F0-2E5B19073C72}" srcOrd="1" destOrd="0" presId="urn:microsoft.com/office/officeart/2018/2/layout/IconVerticalSolidList"/>
    <dgm:cxn modelId="{D4452605-9727-40B0-BED1-AC1C1EAEC04C}" type="presParOf" srcId="{1CAFF7C0-26EE-4E82-BC80-616CF4FE7D06}" destId="{5C5F040D-389F-4082-B0FC-E7147614A7B9}" srcOrd="2" destOrd="0" presId="urn:microsoft.com/office/officeart/2018/2/layout/IconVerticalSolidList"/>
    <dgm:cxn modelId="{563DF4C8-C6E6-459F-B1A6-640412F6776B}" type="presParOf" srcId="{1CAFF7C0-26EE-4E82-BC80-616CF4FE7D06}" destId="{10799B19-1F88-4C85-830F-40AD22E5C9D1}" srcOrd="3" destOrd="0" presId="urn:microsoft.com/office/officeart/2018/2/layout/IconVerticalSolidList"/>
    <dgm:cxn modelId="{24B4B31C-03C5-4C86-8F23-AA78E866DA38}" type="presParOf" srcId="{A128D688-87D3-47E0-ABD0-85B429A998A5}" destId="{DB831B75-2C29-45E3-AD9F-B047FF49E17C}" srcOrd="7" destOrd="0" presId="urn:microsoft.com/office/officeart/2018/2/layout/IconVerticalSolidList"/>
    <dgm:cxn modelId="{1B6BCEF2-C7CF-4C70-A4EA-024826CEC446}" type="presParOf" srcId="{A128D688-87D3-47E0-ABD0-85B429A998A5}" destId="{4FBF63E5-9CD6-4D19-BFE2-5EF57955411F}" srcOrd="8" destOrd="0" presId="urn:microsoft.com/office/officeart/2018/2/layout/IconVerticalSolidList"/>
    <dgm:cxn modelId="{4AFF330E-F101-4AF6-81CE-08255B51DD9C}" type="presParOf" srcId="{4FBF63E5-9CD6-4D19-BFE2-5EF57955411F}" destId="{A9D18C6D-D06A-4A7F-83D4-C0A98F79315B}" srcOrd="0" destOrd="0" presId="urn:microsoft.com/office/officeart/2018/2/layout/IconVerticalSolidList"/>
    <dgm:cxn modelId="{2CF895A5-9526-450D-A440-69A2D9C84AFB}" type="presParOf" srcId="{4FBF63E5-9CD6-4D19-BFE2-5EF57955411F}" destId="{98492CA6-EC41-4415-9002-BAB4042AF229}" srcOrd="1" destOrd="0" presId="urn:microsoft.com/office/officeart/2018/2/layout/IconVerticalSolidList"/>
    <dgm:cxn modelId="{A1856D00-CFDE-4D18-AA69-7BEF323C58C1}" type="presParOf" srcId="{4FBF63E5-9CD6-4D19-BFE2-5EF57955411F}" destId="{6FE47B44-2ED8-4656-AC84-E85D050ED14B}" srcOrd="2" destOrd="0" presId="urn:microsoft.com/office/officeart/2018/2/layout/IconVerticalSolidList"/>
    <dgm:cxn modelId="{11C881E7-23BB-4107-B4CF-ABC8D7E08DE8}" type="presParOf" srcId="{4FBF63E5-9CD6-4D19-BFE2-5EF57955411F}" destId="{B207BCEF-89F9-4048-BD8B-4F27E768A4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40990F-33B0-4DBD-84AD-F2A7E79768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FFE75B-B108-40A7-AF0F-5678EA7B4ADA}">
      <dgm:prSet/>
      <dgm:spPr/>
      <dgm:t>
        <a:bodyPr/>
        <a:lstStyle/>
        <a:p>
          <a:r>
            <a:rPr lang="en-US"/>
            <a:t>- Reducción del 67% en tiempos de respuesta ante incidentes.</a:t>
          </a:r>
        </a:p>
      </dgm:t>
    </dgm:pt>
    <dgm:pt modelId="{9280BDD4-5A45-4D6A-8BB5-988C081E37A1}" type="parTrans" cxnId="{C3192C56-D7B1-46ED-9BE6-DCE1C6DB24B0}">
      <dgm:prSet/>
      <dgm:spPr/>
      <dgm:t>
        <a:bodyPr/>
        <a:lstStyle/>
        <a:p>
          <a:endParaRPr lang="en-US"/>
        </a:p>
      </dgm:t>
    </dgm:pt>
    <dgm:pt modelId="{C7309C0A-8170-4589-A625-4C3EF83F8545}" type="sibTrans" cxnId="{C3192C56-D7B1-46ED-9BE6-DCE1C6DB24B0}">
      <dgm:prSet/>
      <dgm:spPr/>
      <dgm:t>
        <a:bodyPr/>
        <a:lstStyle/>
        <a:p>
          <a:endParaRPr lang="en-US"/>
        </a:p>
      </dgm:t>
    </dgm:pt>
    <dgm:pt modelId="{D4CD89A5-0384-4740-853B-0C559DB483A4}">
      <dgm:prSet/>
      <dgm:spPr/>
      <dgm:t>
        <a:bodyPr/>
        <a:lstStyle/>
        <a:p>
          <a:r>
            <a:rPr lang="en-US"/>
            <a:t>- Auditorías exitosas durante 3 años sin hallazgos críticos.</a:t>
          </a:r>
        </a:p>
      </dgm:t>
    </dgm:pt>
    <dgm:pt modelId="{B5336104-AA5E-4BE5-B7E9-E9EF1955F821}" type="parTrans" cxnId="{619A4DC4-BF1C-4E1D-B211-C6B250BD6D7A}">
      <dgm:prSet/>
      <dgm:spPr/>
      <dgm:t>
        <a:bodyPr/>
        <a:lstStyle/>
        <a:p>
          <a:endParaRPr lang="en-US"/>
        </a:p>
      </dgm:t>
    </dgm:pt>
    <dgm:pt modelId="{E4DC4A0C-7F3B-4BE3-A26F-4C3C7BF6365F}" type="sibTrans" cxnId="{619A4DC4-BF1C-4E1D-B211-C6B250BD6D7A}">
      <dgm:prSet/>
      <dgm:spPr/>
      <dgm:t>
        <a:bodyPr/>
        <a:lstStyle/>
        <a:p>
          <a:endParaRPr lang="en-US"/>
        </a:p>
      </dgm:t>
    </dgm:pt>
    <dgm:pt modelId="{CC855AF0-34C3-4A7E-AAB4-0FE471611999}">
      <dgm:prSet/>
      <dgm:spPr/>
      <dgm:t>
        <a:bodyPr/>
        <a:lstStyle/>
        <a:p>
          <a:r>
            <a:rPr lang="en-US"/>
            <a:t>- Seguridad integrada en todo el ciclo de ingeniería.</a:t>
          </a:r>
        </a:p>
      </dgm:t>
    </dgm:pt>
    <dgm:pt modelId="{018A48B7-2E4B-415A-A9FD-0D8F085229F2}" type="parTrans" cxnId="{12788563-726C-48C4-9DBC-01D9649BFFA4}">
      <dgm:prSet/>
      <dgm:spPr/>
      <dgm:t>
        <a:bodyPr/>
        <a:lstStyle/>
        <a:p>
          <a:endParaRPr lang="en-US"/>
        </a:p>
      </dgm:t>
    </dgm:pt>
    <dgm:pt modelId="{198F26B8-D41C-4744-8430-CD38649116D1}" type="sibTrans" cxnId="{12788563-726C-48C4-9DBC-01D9649BFFA4}">
      <dgm:prSet/>
      <dgm:spPr/>
      <dgm:t>
        <a:bodyPr/>
        <a:lstStyle/>
        <a:p>
          <a:endParaRPr lang="en-US"/>
        </a:p>
      </dgm:t>
    </dgm:pt>
    <dgm:pt modelId="{29F85BBB-A83B-4E0B-9A27-B4BBB6A232E4}">
      <dgm:prSet/>
      <dgm:spPr/>
      <dgm:t>
        <a:bodyPr/>
        <a:lstStyle/>
        <a:p>
          <a:r>
            <a:rPr lang="en-US"/>
            <a:t>- Fortalecimiento de la reputación frente a clientes gubernamentales.</a:t>
          </a:r>
        </a:p>
      </dgm:t>
    </dgm:pt>
    <dgm:pt modelId="{CD68C431-C36A-472F-AE97-56AE7E91F52E}" type="parTrans" cxnId="{A47AEF8E-AF26-48FF-BEF0-A0BDC4DB240F}">
      <dgm:prSet/>
      <dgm:spPr/>
      <dgm:t>
        <a:bodyPr/>
        <a:lstStyle/>
        <a:p>
          <a:endParaRPr lang="en-US"/>
        </a:p>
      </dgm:t>
    </dgm:pt>
    <dgm:pt modelId="{297B754F-B68A-4FDE-ADB7-B90EE77AD170}" type="sibTrans" cxnId="{A47AEF8E-AF26-48FF-BEF0-A0BDC4DB240F}">
      <dgm:prSet/>
      <dgm:spPr/>
      <dgm:t>
        <a:bodyPr/>
        <a:lstStyle/>
        <a:p>
          <a:endParaRPr lang="en-US"/>
        </a:p>
      </dgm:t>
    </dgm:pt>
    <dgm:pt modelId="{DAC29D19-C5AC-4678-83B6-6D2263DE3739}" type="pres">
      <dgm:prSet presAssocID="{9940990F-33B0-4DBD-84AD-F2A7E797684B}" presName="root" presStyleCnt="0">
        <dgm:presLayoutVars>
          <dgm:dir/>
          <dgm:resizeHandles val="exact"/>
        </dgm:presLayoutVars>
      </dgm:prSet>
      <dgm:spPr/>
    </dgm:pt>
    <dgm:pt modelId="{7EE51138-353B-4469-8680-74B51D7E43AD}" type="pres">
      <dgm:prSet presAssocID="{52FFE75B-B108-40A7-AF0F-5678EA7B4ADA}" presName="compNode" presStyleCnt="0"/>
      <dgm:spPr/>
    </dgm:pt>
    <dgm:pt modelId="{8271FCFC-1955-4340-BBE9-956C3D8924EB}" type="pres">
      <dgm:prSet presAssocID="{52FFE75B-B108-40A7-AF0F-5678EA7B4ADA}" presName="bgRect" presStyleLbl="bgShp" presStyleIdx="0" presStyleCnt="4"/>
      <dgm:spPr/>
    </dgm:pt>
    <dgm:pt modelId="{9256F1CC-0256-409B-A606-5879AA73897E}" type="pres">
      <dgm:prSet presAssocID="{52FFE75B-B108-40A7-AF0F-5678EA7B4AD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5FA279D6-40E4-423C-AD51-485459BF41E2}" type="pres">
      <dgm:prSet presAssocID="{52FFE75B-B108-40A7-AF0F-5678EA7B4ADA}" presName="spaceRect" presStyleCnt="0"/>
      <dgm:spPr/>
    </dgm:pt>
    <dgm:pt modelId="{6B49D7AA-63C6-4F04-8489-746C0BB8FB56}" type="pres">
      <dgm:prSet presAssocID="{52FFE75B-B108-40A7-AF0F-5678EA7B4ADA}" presName="parTx" presStyleLbl="revTx" presStyleIdx="0" presStyleCnt="4">
        <dgm:presLayoutVars>
          <dgm:chMax val="0"/>
          <dgm:chPref val="0"/>
        </dgm:presLayoutVars>
      </dgm:prSet>
      <dgm:spPr/>
    </dgm:pt>
    <dgm:pt modelId="{A9E2581F-4ACA-425E-A77E-D5AB944513B8}" type="pres">
      <dgm:prSet presAssocID="{C7309C0A-8170-4589-A625-4C3EF83F8545}" presName="sibTrans" presStyleCnt="0"/>
      <dgm:spPr/>
    </dgm:pt>
    <dgm:pt modelId="{0F164DA7-86A0-48CC-AADA-DDBB64D3C31D}" type="pres">
      <dgm:prSet presAssocID="{D4CD89A5-0384-4740-853B-0C559DB483A4}" presName="compNode" presStyleCnt="0"/>
      <dgm:spPr/>
    </dgm:pt>
    <dgm:pt modelId="{7F2E02B3-CE36-4772-83EB-712EE8CC3A63}" type="pres">
      <dgm:prSet presAssocID="{D4CD89A5-0384-4740-853B-0C559DB483A4}" presName="bgRect" presStyleLbl="bgShp" presStyleIdx="1" presStyleCnt="4"/>
      <dgm:spPr/>
    </dgm:pt>
    <dgm:pt modelId="{2EF0A4BE-0661-4A78-8FB8-9E4E80B5FAF1}" type="pres">
      <dgm:prSet presAssocID="{D4CD89A5-0384-4740-853B-0C559DB483A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ayer Candle"/>
        </a:ext>
      </dgm:extLst>
    </dgm:pt>
    <dgm:pt modelId="{89A24ECE-2856-497A-A243-A5AD9225BE1F}" type="pres">
      <dgm:prSet presAssocID="{D4CD89A5-0384-4740-853B-0C559DB483A4}" presName="spaceRect" presStyleCnt="0"/>
      <dgm:spPr/>
    </dgm:pt>
    <dgm:pt modelId="{058B3B16-4245-46D8-811F-026D10477A38}" type="pres">
      <dgm:prSet presAssocID="{D4CD89A5-0384-4740-853B-0C559DB483A4}" presName="parTx" presStyleLbl="revTx" presStyleIdx="1" presStyleCnt="4">
        <dgm:presLayoutVars>
          <dgm:chMax val="0"/>
          <dgm:chPref val="0"/>
        </dgm:presLayoutVars>
      </dgm:prSet>
      <dgm:spPr/>
    </dgm:pt>
    <dgm:pt modelId="{A52B815B-1640-4E57-8C9B-30D9DE97E352}" type="pres">
      <dgm:prSet presAssocID="{E4DC4A0C-7F3B-4BE3-A26F-4C3C7BF6365F}" presName="sibTrans" presStyleCnt="0"/>
      <dgm:spPr/>
    </dgm:pt>
    <dgm:pt modelId="{7AC825BE-5475-4FD7-93E6-5C01AE1F454C}" type="pres">
      <dgm:prSet presAssocID="{CC855AF0-34C3-4A7E-AAB4-0FE471611999}" presName="compNode" presStyleCnt="0"/>
      <dgm:spPr/>
    </dgm:pt>
    <dgm:pt modelId="{38E02708-3EB5-4C1D-B553-E7491D99DC3F}" type="pres">
      <dgm:prSet presAssocID="{CC855AF0-34C3-4A7E-AAB4-0FE471611999}" presName="bgRect" presStyleLbl="bgShp" presStyleIdx="2" presStyleCnt="4"/>
      <dgm:spPr/>
    </dgm:pt>
    <dgm:pt modelId="{75BD2FB6-F13E-470F-A591-F6DCEC2781D9}" type="pres">
      <dgm:prSet presAssocID="{CC855AF0-34C3-4A7E-AAB4-0FE47161199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E1BF9639-4EC7-4FDA-9A16-FCA4A26577A6}" type="pres">
      <dgm:prSet presAssocID="{CC855AF0-34C3-4A7E-AAB4-0FE471611999}" presName="spaceRect" presStyleCnt="0"/>
      <dgm:spPr/>
    </dgm:pt>
    <dgm:pt modelId="{5E297363-6F62-4C4E-9F7E-46F74047F3FF}" type="pres">
      <dgm:prSet presAssocID="{CC855AF0-34C3-4A7E-AAB4-0FE471611999}" presName="parTx" presStyleLbl="revTx" presStyleIdx="2" presStyleCnt="4">
        <dgm:presLayoutVars>
          <dgm:chMax val="0"/>
          <dgm:chPref val="0"/>
        </dgm:presLayoutVars>
      </dgm:prSet>
      <dgm:spPr/>
    </dgm:pt>
    <dgm:pt modelId="{35D1B5CF-B317-4A33-AA48-9EF64D13F0F7}" type="pres">
      <dgm:prSet presAssocID="{198F26B8-D41C-4744-8430-CD38649116D1}" presName="sibTrans" presStyleCnt="0"/>
      <dgm:spPr/>
    </dgm:pt>
    <dgm:pt modelId="{FBC0EA79-74B4-4186-84DE-04DB4AF4F7D4}" type="pres">
      <dgm:prSet presAssocID="{29F85BBB-A83B-4E0B-9A27-B4BBB6A232E4}" presName="compNode" presStyleCnt="0"/>
      <dgm:spPr/>
    </dgm:pt>
    <dgm:pt modelId="{F46EFD32-4A3A-405C-8F9B-316D2E6747BD}" type="pres">
      <dgm:prSet presAssocID="{29F85BBB-A83B-4E0B-9A27-B4BBB6A232E4}" presName="bgRect" presStyleLbl="bgShp" presStyleIdx="3" presStyleCnt="4"/>
      <dgm:spPr/>
    </dgm:pt>
    <dgm:pt modelId="{43B6FB86-9257-4F0C-A6F9-3BBEB32D23D5}" type="pres">
      <dgm:prSet presAssocID="{29F85BBB-A83B-4E0B-9A27-B4BBB6A232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retón de manos"/>
        </a:ext>
      </dgm:extLst>
    </dgm:pt>
    <dgm:pt modelId="{78CFC052-F819-402F-9D6B-389FE829AD34}" type="pres">
      <dgm:prSet presAssocID="{29F85BBB-A83B-4E0B-9A27-B4BBB6A232E4}" presName="spaceRect" presStyleCnt="0"/>
      <dgm:spPr/>
    </dgm:pt>
    <dgm:pt modelId="{7C624C4E-CCDD-4033-BDC5-1E3319B637CD}" type="pres">
      <dgm:prSet presAssocID="{29F85BBB-A83B-4E0B-9A27-B4BBB6A232E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5455707-54CF-47E3-85E6-57D06F2D22E8}" type="presOf" srcId="{52FFE75B-B108-40A7-AF0F-5678EA7B4ADA}" destId="{6B49D7AA-63C6-4F04-8489-746C0BB8FB56}" srcOrd="0" destOrd="0" presId="urn:microsoft.com/office/officeart/2018/2/layout/IconVerticalSolidList"/>
    <dgm:cxn modelId="{F7FCFD37-14A0-41F5-BAAF-95F82479F53A}" type="presOf" srcId="{9940990F-33B0-4DBD-84AD-F2A7E797684B}" destId="{DAC29D19-C5AC-4678-83B6-6D2263DE3739}" srcOrd="0" destOrd="0" presId="urn:microsoft.com/office/officeart/2018/2/layout/IconVerticalSolidList"/>
    <dgm:cxn modelId="{12788563-726C-48C4-9DBC-01D9649BFFA4}" srcId="{9940990F-33B0-4DBD-84AD-F2A7E797684B}" destId="{CC855AF0-34C3-4A7E-AAB4-0FE471611999}" srcOrd="2" destOrd="0" parTransId="{018A48B7-2E4B-415A-A9FD-0D8F085229F2}" sibTransId="{198F26B8-D41C-4744-8430-CD38649116D1}"/>
    <dgm:cxn modelId="{A36F8963-E756-4E74-B778-D348F4421B76}" type="presOf" srcId="{D4CD89A5-0384-4740-853B-0C559DB483A4}" destId="{058B3B16-4245-46D8-811F-026D10477A38}" srcOrd="0" destOrd="0" presId="urn:microsoft.com/office/officeart/2018/2/layout/IconVerticalSolidList"/>
    <dgm:cxn modelId="{C3192C56-D7B1-46ED-9BE6-DCE1C6DB24B0}" srcId="{9940990F-33B0-4DBD-84AD-F2A7E797684B}" destId="{52FFE75B-B108-40A7-AF0F-5678EA7B4ADA}" srcOrd="0" destOrd="0" parTransId="{9280BDD4-5A45-4D6A-8BB5-988C081E37A1}" sibTransId="{C7309C0A-8170-4589-A625-4C3EF83F8545}"/>
    <dgm:cxn modelId="{A47AEF8E-AF26-48FF-BEF0-A0BDC4DB240F}" srcId="{9940990F-33B0-4DBD-84AD-F2A7E797684B}" destId="{29F85BBB-A83B-4E0B-9A27-B4BBB6A232E4}" srcOrd="3" destOrd="0" parTransId="{CD68C431-C36A-472F-AE97-56AE7E91F52E}" sibTransId="{297B754F-B68A-4FDE-ADB7-B90EE77AD170}"/>
    <dgm:cxn modelId="{D1781FBD-FCEB-488E-A3D0-E47EBAE4D6D3}" type="presOf" srcId="{29F85BBB-A83B-4E0B-9A27-B4BBB6A232E4}" destId="{7C624C4E-CCDD-4033-BDC5-1E3319B637CD}" srcOrd="0" destOrd="0" presId="urn:microsoft.com/office/officeart/2018/2/layout/IconVerticalSolidList"/>
    <dgm:cxn modelId="{619A4DC4-BF1C-4E1D-B211-C6B250BD6D7A}" srcId="{9940990F-33B0-4DBD-84AD-F2A7E797684B}" destId="{D4CD89A5-0384-4740-853B-0C559DB483A4}" srcOrd="1" destOrd="0" parTransId="{B5336104-AA5E-4BE5-B7E9-E9EF1955F821}" sibTransId="{E4DC4A0C-7F3B-4BE3-A26F-4C3C7BF6365F}"/>
    <dgm:cxn modelId="{D5568CC6-408D-49B0-A22D-8821CC93A03B}" type="presOf" srcId="{CC855AF0-34C3-4A7E-AAB4-0FE471611999}" destId="{5E297363-6F62-4C4E-9F7E-46F74047F3FF}" srcOrd="0" destOrd="0" presId="urn:microsoft.com/office/officeart/2018/2/layout/IconVerticalSolidList"/>
    <dgm:cxn modelId="{B937B032-2488-4DDA-B48F-1C66CF1B4BFC}" type="presParOf" srcId="{DAC29D19-C5AC-4678-83B6-6D2263DE3739}" destId="{7EE51138-353B-4469-8680-74B51D7E43AD}" srcOrd="0" destOrd="0" presId="urn:microsoft.com/office/officeart/2018/2/layout/IconVerticalSolidList"/>
    <dgm:cxn modelId="{698BD69A-AA1A-4CA1-B3C3-B553EA6B025C}" type="presParOf" srcId="{7EE51138-353B-4469-8680-74B51D7E43AD}" destId="{8271FCFC-1955-4340-BBE9-956C3D8924EB}" srcOrd="0" destOrd="0" presId="urn:microsoft.com/office/officeart/2018/2/layout/IconVerticalSolidList"/>
    <dgm:cxn modelId="{2B090B75-A300-446A-92AD-8BA409E0B289}" type="presParOf" srcId="{7EE51138-353B-4469-8680-74B51D7E43AD}" destId="{9256F1CC-0256-409B-A606-5879AA73897E}" srcOrd="1" destOrd="0" presId="urn:microsoft.com/office/officeart/2018/2/layout/IconVerticalSolidList"/>
    <dgm:cxn modelId="{0AEC1A39-EE13-438C-8EB1-C7F4E13BEE22}" type="presParOf" srcId="{7EE51138-353B-4469-8680-74B51D7E43AD}" destId="{5FA279D6-40E4-423C-AD51-485459BF41E2}" srcOrd="2" destOrd="0" presId="urn:microsoft.com/office/officeart/2018/2/layout/IconVerticalSolidList"/>
    <dgm:cxn modelId="{07BD0878-0ABD-4FDD-A764-7D8B7BCBAB28}" type="presParOf" srcId="{7EE51138-353B-4469-8680-74B51D7E43AD}" destId="{6B49D7AA-63C6-4F04-8489-746C0BB8FB56}" srcOrd="3" destOrd="0" presId="urn:microsoft.com/office/officeart/2018/2/layout/IconVerticalSolidList"/>
    <dgm:cxn modelId="{CA69FF93-6B9C-45E2-B9EF-CD80B504AC73}" type="presParOf" srcId="{DAC29D19-C5AC-4678-83B6-6D2263DE3739}" destId="{A9E2581F-4ACA-425E-A77E-D5AB944513B8}" srcOrd="1" destOrd="0" presId="urn:microsoft.com/office/officeart/2018/2/layout/IconVerticalSolidList"/>
    <dgm:cxn modelId="{BC81EE43-2908-4DFE-8E8C-181173009EFE}" type="presParOf" srcId="{DAC29D19-C5AC-4678-83B6-6D2263DE3739}" destId="{0F164DA7-86A0-48CC-AADA-DDBB64D3C31D}" srcOrd="2" destOrd="0" presId="urn:microsoft.com/office/officeart/2018/2/layout/IconVerticalSolidList"/>
    <dgm:cxn modelId="{257F9B6A-158A-4B9E-B342-3F32483B9324}" type="presParOf" srcId="{0F164DA7-86A0-48CC-AADA-DDBB64D3C31D}" destId="{7F2E02B3-CE36-4772-83EB-712EE8CC3A63}" srcOrd="0" destOrd="0" presId="urn:microsoft.com/office/officeart/2018/2/layout/IconVerticalSolidList"/>
    <dgm:cxn modelId="{8E4BA9C1-371E-4557-8EC6-FB74A9845427}" type="presParOf" srcId="{0F164DA7-86A0-48CC-AADA-DDBB64D3C31D}" destId="{2EF0A4BE-0661-4A78-8FB8-9E4E80B5FAF1}" srcOrd="1" destOrd="0" presId="urn:microsoft.com/office/officeart/2018/2/layout/IconVerticalSolidList"/>
    <dgm:cxn modelId="{BEC14E85-B82D-4BCF-9494-1B8B83DB68D3}" type="presParOf" srcId="{0F164DA7-86A0-48CC-AADA-DDBB64D3C31D}" destId="{89A24ECE-2856-497A-A243-A5AD9225BE1F}" srcOrd="2" destOrd="0" presId="urn:microsoft.com/office/officeart/2018/2/layout/IconVerticalSolidList"/>
    <dgm:cxn modelId="{C4C04449-DB91-4DB3-BE47-3D89068046FF}" type="presParOf" srcId="{0F164DA7-86A0-48CC-AADA-DDBB64D3C31D}" destId="{058B3B16-4245-46D8-811F-026D10477A38}" srcOrd="3" destOrd="0" presId="urn:microsoft.com/office/officeart/2018/2/layout/IconVerticalSolidList"/>
    <dgm:cxn modelId="{0F6E8809-3223-4081-9EED-A306AC56A801}" type="presParOf" srcId="{DAC29D19-C5AC-4678-83B6-6D2263DE3739}" destId="{A52B815B-1640-4E57-8C9B-30D9DE97E352}" srcOrd="3" destOrd="0" presId="urn:microsoft.com/office/officeart/2018/2/layout/IconVerticalSolidList"/>
    <dgm:cxn modelId="{93EAD914-B632-4842-B325-03D015154C19}" type="presParOf" srcId="{DAC29D19-C5AC-4678-83B6-6D2263DE3739}" destId="{7AC825BE-5475-4FD7-93E6-5C01AE1F454C}" srcOrd="4" destOrd="0" presId="urn:microsoft.com/office/officeart/2018/2/layout/IconVerticalSolidList"/>
    <dgm:cxn modelId="{CBF0BA0F-9F7F-46B4-B764-EF0BB3204E17}" type="presParOf" srcId="{7AC825BE-5475-4FD7-93E6-5C01AE1F454C}" destId="{38E02708-3EB5-4C1D-B553-E7491D99DC3F}" srcOrd="0" destOrd="0" presId="urn:microsoft.com/office/officeart/2018/2/layout/IconVerticalSolidList"/>
    <dgm:cxn modelId="{17C35FEE-DA5D-42B6-8C83-6013EAEC3704}" type="presParOf" srcId="{7AC825BE-5475-4FD7-93E6-5C01AE1F454C}" destId="{75BD2FB6-F13E-470F-A591-F6DCEC2781D9}" srcOrd="1" destOrd="0" presId="urn:microsoft.com/office/officeart/2018/2/layout/IconVerticalSolidList"/>
    <dgm:cxn modelId="{8AA5C0DD-8691-4474-94E1-11754C62348D}" type="presParOf" srcId="{7AC825BE-5475-4FD7-93E6-5C01AE1F454C}" destId="{E1BF9639-4EC7-4FDA-9A16-FCA4A26577A6}" srcOrd="2" destOrd="0" presId="urn:microsoft.com/office/officeart/2018/2/layout/IconVerticalSolidList"/>
    <dgm:cxn modelId="{7617383C-C16B-465B-9C3C-EA5F40AE13DB}" type="presParOf" srcId="{7AC825BE-5475-4FD7-93E6-5C01AE1F454C}" destId="{5E297363-6F62-4C4E-9F7E-46F74047F3FF}" srcOrd="3" destOrd="0" presId="urn:microsoft.com/office/officeart/2018/2/layout/IconVerticalSolidList"/>
    <dgm:cxn modelId="{CC6EA0A6-6989-4787-9B5F-060321B5F340}" type="presParOf" srcId="{DAC29D19-C5AC-4678-83B6-6D2263DE3739}" destId="{35D1B5CF-B317-4A33-AA48-9EF64D13F0F7}" srcOrd="5" destOrd="0" presId="urn:microsoft.com/office/officeart/2018/2/layout/IconVerticalSolidList"/>
    <dgm:cxn modelId="{DE0C2C9A-3224-4205-A395-D2A034F93AA5}" type="presParOf" srcId="{DAC29D19-C5AC-4678-83B6-6D2263DE3739}" destId="{FBC0EA79-74B4-4186-84DE-04DB4AF4F7D4}" srcOrd="6" destOrd="0" presId="urn:microsoft.com/office/officeart/2018/2/layout/IconVerticalSolidList"/>
    <dgm:cxn modelId="{3C4C5F89-98C0-4441-8C5F-4C6C74FFEDAF}" type="presParOf" srcId="{FBC0EA79-74B4-4186-84DE-04DB4AF4F7D4}" destId="{F46EFD32-4A3A-405C-8F9B-316D2E6747BD}" srcOrd="0" destOrd="0" presId="urn:microsoft.com/office/officeart/2018/2/layout/IconVerticalSolidList"/>
    <dgm:cxn modelId="{2886E445-3DEF-4D87-BDA2-230FE2F1422E}" type="presParOf" srcId="{FBC0EA79-74B4-4186-84DE-04DB4AF4F7D4}" destId="{43B6FB86-9257-4F0C-A6F9-3BBEB32D23D5}" srcOrd="1" destOrd="0" presId="urn:microsoft.com/office/officeart/2018/2/layout/IconVerticalSolidList"/>
    <dgm:cxn modelId="{F87BBD0E-A88C-4C19-AFB8-B9C08ECEEAC8}" type="presParOf" srcId="{FBC0EA79-74B4-4186-84DE-04DB4AF4F7D4}" destId="{78CFC052-F819-402F-9D6B-389FE829AD34}" srcOrd="2" destOrd="0" presId="urn:microsoft.com/office/officeart/2018/2/layout/IconVerticalSolidList"/>
    <dgm:cxn modelId="{55695E43-2932-457B-9AFF-B57EDA72EEB6}" type="presParOf" srcId="{FBC0EA79-74B4-4186-84DE-04DB4AF4F7D4}" destId="{7C624C4E-CCDD-4033-BDC5-1E3319B637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2DFF4A-B2B3-46BE-A100-8B2AA5676C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842A168-E7C3-4F5D-994F-2D715B211CE5}">
      <dgm:prSet/>
      <dgm:spPr/>
      <dgm:t>
        <a:bodyPr/>
        <a:lstStyle/>
        <a:p>
          <a:r>
            <a:rPr lang="en-US"/>
            <a:t>- El liderazgo es clave para sostener la inversión en seguridad.</a:t>
          </a:r>
        </a:p>
      </dgm:t>
    </dgm:pt>
    <dgm:pt modelId="{778DC7D0-79D4-4010-B5A6-1E6125BF56D3}" type="parTrans" cxnId="{B0D57224-47EC-4611-9958-028F00804531}">
      <dgm:prSet/>
      <dgm:spPr/>
      <dgm:t>
        <a:bodyPr/>
        <a:lstStyle/>
        <a:p>
          <a:endParaRPr lang="en-US"/>
        </a:p>
      </dgm:t>
    </dgm:pt>
    <dgm:pt modelId="{09E73113-B193-4877-86B6-9AF22448CBB2}" type="sibTrans" cxnId="{B0D57224-47EC-4611-9958-028F00804531}">
      <dgm:prSet/>
      <dgm:spPr/>
      <dgm:t>
        <a:bodyPr/>
        <a:lstStyle/>
        <a:p>
          <a:endParaRPr lang="en-US"/>
        </a:p>
      </dgm:t>
    </dgm:pt>
    <dgm:pt modelId="{2ECD216F-0757-4335-8C5E-6C339146F928}">
      <dgm:prSet/>
      <dgm:spPr/>
      <dgm:t>
        <a:bodyPr/>
        <a:lstStyle/>
        <a:p>
          <a:r>
            <a:rPr lang="en-US"/>
            <a:t>- La seguridad debe involucrar a toda la organización, no solo TI.</a:t>
          </a:r>
        </a:p>
      </dgm:t>
    </dgm:pt>
    <dgm:pt modelId="{E9A133C6-B3EC-48A0-96E5-D5DDADE4E742}" type="parTrans" cxnId="{1FE99BEB-4198-4396-BFE8-C3E47527E47E}">
      <dgm:prSet/>
      <dgm:spPr/>
      <dgm:t>
        <a:bodyPr/>
        <a:lstStyle/>
        <a:p>
          <a:endParaRPr lang="en-US"/>
        </a:p>
      </dgm:t>
    </dgm:pt>
    <dgm:pt modelId="{C1D11257-3519-4892-813B-9A17F41BA548}" type="sibTrans" cxnId="{1FE99BEB-4198-4396-BFE8-C3E47527E47E}">
      <dgm:prSet/>
      <dgm:spPr/>
      <dgm:t>
        <a:bodyPr/>
        <a:lstStyle/>
        <a:p>
          <a:endParaRPr lang="en-US"/>
        </a:p>
      </dgm:t>
    </dgm:pt>
    <dgm:pt modelId="{77E5B65E-4CD2-4235-AD0F-E75F46B1DC34}">
      <dgm:prSet/>
      <dgm:spPr/>
      <dgm:t>
        <a:bodyPr/>
        <a:lstStyle/>
        <a:p>
          <a:r>
            <a:rPr lang="en-US"/>
            <a:t>- Las métricas permiten justificar mejoras constantes.</a:t>
          </a:r>
        </a:p>
      </dgm:t>
    </dgm:pt>
    <dgm:pt modelId="{D707935F-5732-470B-800E-9274413BF702}" type="parTrans" cxnId="{27099B8D-08D7-49DE-99C8-F5F27926495B}">
      <dgm:prSet/>
      <dgm:spPr/>
      <dgm:t>
        <a:bodyPr/>
        <a:lstStyle/>
        <a:p>
          <a:endParaRPr lang="en-US"/>
        </a:p>
      </dgm:t>
    </dgm:pt>
    <dgm:pt modelId="{D7946A93-58A9-4189-8E41-AD63335D244F}" type="sibTrans" cxnId="{27099B8D-08D7-49DE-99C8-F5F27926495B}">
      <dgm:prSet/>
      <dgm:spPr/>
      <dgm:t>
        <a:bodyPr/>
        <a:lstStyle/>
        <a:p>
          <a:endParaRPr lang="en-US"/>
        </a:p>
      </dgm:t>
    </dgm:pt>
    <dgm:pt modelId="{CE5E20B8-BA1C-4B0F-9660-81580F76493E}">
      <dgm:prSet/>
      <dgm:spPr/>
      <dgm:t>
        <a:bodyPr/>
        <a:lstStyle/>
        <a:p>
          <a:r>
            <a:rPr lang="en-US"/>
            <a:t>- La capacitación reduce el riesgo asociado al error humano.</a:t>
          </a:r>
        </a:p>
      </dgm:t>
    </dgm:pt>
    <dgm:pt modelId="{22FA4033-8A1E-4792-A8B1-71170090B831}" type="parTrans" cxnId="{BD98C030-BBF1-4FCA-8F0E-4C90D14F0612}">
      <dgm:prSet/>
      <dgm:spPr/>
      <dgm:t>
        <a:bodyPr/>
        <a:lstStyle/>
        <a:p>
          <a:endParaRPr lang="en-US"/>
        </a:p>
      </dgm:t>
    </dgm:pt>
    <dgm:pt modelId="{8FA4FD47-0515-4EFB-85CF-0F5D92F4D090}" type="sibTrans" cxnId="{BD98C030-BBF1-4FCA-8F0E-4C90D14F0612}">
      <dgm:prSet/>
      <dgm:spPr/>
      <dgm:t>
        <a:bodyPr/>
        <a:lstStyle/>
        <a:p>
          <a:endParaRPr lang="en-US"/>
        </a:p>
      </dgm:t>
    </dgm:pt>
    <dgm:pt modelId="{6B3857A7-C354-454F-8FD3-BF234CC2746C}" type="pres">
      <dgm:prSet presAssocID="{752DFF4A-B2B3-46BE-A100-8B2AA5676C0B}" presName="root" presStyleCnt="0">
        <dgm:presLayoutVars>
          <dgm:dir/>
          <dgm:resizeHandles val="exact"/>
        </dgm:presLayoutVars>
      </dgm:prSet>
      <dgm:spPr/>
    </dgm:pt>
    <dgm:pt modelId="{F14CF18D-1710-4567-98FD-9FD83FBCFB18}" type="pres">
      <dgm:prSet presAssocID="{D842A168-E7C3-4F5D-994F-2D715B211CE5}" presName="compNode" presStyleCnt="0"/>
      <dgm:spPr/>
    </dgm:pt>
    <dgm:pt modelId="{FDD36232-69C1-4F3C-B52A-D4FFE26E0F48}" type="pres">
      <dgm:prSet presAssocID="{D842A168-E7C3-4F5D-994F-2D715B211CE5}" presName="bgRect" presStyleLbl="bgShp" presStyleIdx="0" presStyleCnt="4"/>
      <dgm:spPr/>
    </dgm:pt>
    <dgm:pt modelId="{4BBD5B53-7F7E-4F6E-A5EA-9664B79B0227}" type="pres">
      <dgm:prSet presAssocID="{D842A168-E7C3-4F5D-994F-2D715B211CE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ve"/>
        </a:ext>
      </dgm:extLst>
    </dgm:pt>
    <dgm:pt modelId="{A3CF42B6-DCA6-426A-982D-97C50AE1F81F}" type="pres">
      <dgm:prSet presAssocID="{D842A168-E7C3-4F5D-994F-2D715B211CE5}" presName="spaceRect" presStyleCnt="0"/>
      <dgm:spPr/>
    </dgm:pt>
    <dgm:pt modelId="{50DDD2B9-56E4-4414-AA15-CB18BA1387E5}" type="pres">
      <dgm:prSet presAssocID="{D842A168-E7C3-4F5D-994F-2D715B211CE5}" presName="parTx" presStyleLbl="revTx" presStyleIdx="0" presStyleCnt="4">
        <dgm:presLayoutVars>
          <dgm:chMax val="0"/>
          <dgm:chPref val="0"/>
        </dgm:presLayoutVars>
      </dgm:prSet>
      <dgm:spPr/>
    </dgm:pt>
    <dgm:pt modelId="{062B5889-FDCA-464D-9B7C-4CAA0FCD13A1}" type="pres">
      <dgm:prSet presAssocID="{09E73113-B193-4877-86B6-9AF22448CBB2}" presName="sibTrans" presStyleCnt="0"/>
      <dgm:spPr/>
    </dgm:pt>
    <dgm:pt modelId="{FBCB4E6E-F92D-4AF7-9140-591F27F41D50}" type="pres">
      <dgm:prSet presAssocID="{2ECD216F-0757-4335-8C5E-6C339146F928}" presName="compNode" presStyleCnt="0"/>
      <dgm:spPr/>
    </dgm:pt>
    <dgm:pt modelId="{F1FFED05-9B64-40C4-AD6B-5D81D8A6371F}" type="pres">
      <dgm:prSet presAssocID="{2ECD216F-0757-4335-8C5E-6C339146F928}" presName="bgRect" presStyleLbl="bgShp" presStyleIdx="1" presStyleCnt="4"/>
      <dgm:spPr/>
    </dgm:pt>
    <dgm:pt modelId="{3C3E1B01-E7FD-4631-8B54-3C1E01A14247}" type="pres">
      <dgm:prSet presAssocID="{2ECD216F-0757-4335-8C5E-6C339146F92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2D5DD8DB-3298-4653-AB2F-EC5AC67D901A}" type="pres">
      <dgm:prSet presAssocID="{2ECD216F-0757-4335-8C5E-6C339146F928}" presName="spaceRect" presStyleCnt="0"/>
      <dgm:spPr/>
    </dgm:pt>
    <dgm:pt modelId="{73B7EB09-6F6E-40D5-938B-874A8E0D48D7}" type="pres">
      <dgm:prSet presAssocID="{2ECD216F-0757-4335-8C5E-6C339146F928}" presName="parTx" presStyleLbl="revTx" presStyleIdx="1" presStyleCnt="4">
        <dgm:presLayoutVars>
          <dgm:chMax val="0"/>
          <dgm:chPref val="0"/>
        </dgm:presLayoutVars>
      </dgm:prSet>
      <dgm:spPr/>
    </dgm:pt>
    <dgm:pt modelId="{DA49B622-CB92-45F3-8F6A-92A75DE3A8A3}" type="pres">
      <dgm:prSet presAssocID="{C1D11257-3519-4892-813B-9A17F41BA548}" presName="sibTrans" presStyleCnt="0"/>
      <dgm:spPr/>
    </dgm:pt>
    <dgm:pt modelId="{7B8090F7-6108-418E-9BC0-6ADBD4D51215}" type="pres">
      <dgm:prSet presAssocID="{77E5B65E-4CD2-4235-AD0F-E75F46B1DC34}" presName="compNode" presStyleCnt="0"/>
      <dgm:spPr/>
    </dgm:pt>
    <dgm:pt modelId="{1598FBE1-6EE3-407F-80FA-BF23ADFB923D}" type="pres">
      <dgm:prSet presAssocID="{77E5B65E-4CD2-4235-AD0F-E75F46B1DC34}" presName="bgRect" presStyleLbl="bgShp" presStyleIdx="2" presStyleCnt="4"/>
      <dgm:spPr/>
    </dgm:pt>
    <dgm:pt modelId="{A6AC12C5-C420-481C-B999-062F6D837E9C}" type="pres">
      <dgm:prSet presAssocID="{77E5B65E-4CD2-4235-AD0F-E75F46B1DC3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dicador"/>
        </a:ext>
      </dgm:extLst>
    </dgm:pt>
    <dgm:pt modelId="{F81D77CD-CE54-4C1E-AA8C-6B4FC067DCB2}" type="pres">
      <dgm:prSet presAssocID="{77E5B65E-4CD2-4235-AD0F-E75F46B1DC34}" presName="spaceRect" presStyleCnt="0"/>
      <dgm:spPr/>
    </dgm:pt>
    <dgm:pt modelId="{0CC6C341-482B-4CEC-9393-96A7B96D5BCE}" type="pres">
      <dgm:prSet presAssocID="{77E5B65E-4CD2-4235-AD0F-E75F46B1DC34}" presName="parTx" presStyleLbl="revTx" presStyleIdx="2" presStyleCnt="4">
        <dgm:presLayoutVars>
          <dgm:chMax val="0"/>
          <dgm:chPref val="0"/>
        </dgm:presLayoutVars>
      </dgm:prSet>
      <dgm:spPr/>
    </dgm:pt>
    <dgm:pt modelId="{E87C47BE-1465-442D-B07A-E232C3D68F0E}" type="pres">
      <dgm:prSet presAssocID="{D7946A93-58A9-4189-8E41-AD63335D244F}" presName="sibTrans" presStyleCnt="0"/>
      <dgm:spPr/>
    </dgm:pt>
    <dgm:pt modelId="{2CBADFA4-ECC8-46F9-917A-6032A5701297}" type="pres">
      <dgm:prSet presAssocID="{CE5E20B8-BA1C-4B0F-9660-81580F76493E}" presName="compNode" presStyleCnt="0"/>
      <dgm:spPr/>
    </dgm:pt>
    <dgm:pt modelId="{7CE0AC11-F0AE-4835-A846-BE31C428479C}" type="pres">
      <dgm:prSet presAssocID="{CE5E20B8-BA1C-4B0F-9660-81580F76493E}" presName="bgRect" presStyleLbl="bgShp" presStyleIdx="3" presStyleCnt="4"/>
      <dgm:spPr/>
    </dgm:pt>
    <dgm:pt modelId="{4B682D96-A951-4D3A-93CE-FDC11E411E84}" type="pres">
      <dgm:prSet presAssocID="{CE5E20B8-BA1C-4B0F-9660-81580F7649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ligro"/>
        </a:ext>
      </dgm:extLst>
    </dgm:pt>
    <dgm:pt modelId="{C88057F9-DBEB-4BCA-BE64-2E72D70BDF09}" type="pres">
      <dgm:prSet presAssocID="{CE5E20B8-BA1C-4B0F-9660-81580F76493E}" presName="spaceRect" presStyleCnt="0"/>
      <dgm:spPr/>
    </dgm:pt>
    <dgm:pt modelId="{2A7030EC-BC41-4AA5-A1FD-BA97ABFC9CE7}" type="pres">
      <dgm:prSet presAssocID="{CE5E20B8-BA1C-4B0F-9660-81580F76493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0D0190B-7AD1-4B17-A516-2ABBFEBA93C5}" type="presOf" srcId="{752DFF4A-B2B3-46BE-A100-8B2AA5676C0B}" destId="{6B3857A7-C354-454F-8FD3-BF234CC2746C}" srcOrd="0" destOrd="0" presId="urn:microsoft.com/office/officeart/2018/2/layout/IconVerticalSolidList"/>
    <dgm:cxn modelId="{B0D57224-47EC-4611-9958-028F00804531}" srcId="{752DFF4A-B2B3-46BE-A100-8B2AA5676C0B}" destId="{D842A168-E7C3-4F5D-994F-2D715B211CE5}" srcOrd="0" destOrd="0" parTransId="{778DC7D0-79D4-4010-B5A6-1E6125BF56D3}" sibTransId="{09E73113-B193-4877-86B6-9AF22448CBB2}"/>
    <dgm:cxn modelId="{3CE75C2A-10A0-4E15-8970-45D170249875}" type="presOf" srcId="{D842A168-E7C3-4F5D-994F-2D715B211CE5}" destId="{50DDD2B9-56E4-4414-AA15-CB18BA1387E5}" srcOrd="0" destOrd="0" presId="urn:microsoft.com/office/officeart/2018/2/layout/IconVerticalSolidList"/>
    <dgm:cxn modelId="{BD98C030-BBF1-4FCA-8F0E-4C90D14F0612}" srcId="{752DFF4A-B2B3-46BE-A100-8B2AA5676C0B}" destId="{CE5E20B8-BA1C-4B0F-9660-81580F76493E}" srcOrd="3" destOrd="0" parTransId="{22FA4033-8A1E-4792-A8B1-71170090B831}" sibTransId="{8FA4FD47-0515-4EFB-85CF-0F5D92F4D090}"/>
    <dgm:cxn modelId="{1AF3203B-B78B-40AB-8764-4DE63EA6255F}" type="presOf" srcId="{2ECD216F-0757-4335-8C5E-6C339146F928}" destId="{73B7EB09-6F6E-40D5-938B-874A8E0D48D7}" srcOrd="0" destOrd="0" presId="urn:microsoft.com/office/officeart/2018/2/layout/IconVerticalSolidList"/>
    <dgm:cxn modelId="{27099B8D-08D7-49DE-99C8-F5F27926495B}" srcId="{752DFF4A-B2B3-46BE-A100-8B2AA5676C0B}" destId="{77E5B65E-4CD2-4235-AD0F-E75F46B1DC34}" srcOrd="2" destOrd="0" parTransId="{D707935F-5732-470B-800E-9274413BF702}" sibTransId="{D7946A93-58A9-4189-8E41-AD63335D244F}"/>
    <dgm:cxn modelId="{75E1F090-9C6D-4770-9EFD-771D3A3A3CFF}" type="presOf" srcId="{CE5E20B8-BA1C-4B0F-9660-81580F76493E}" destId="{2A7030EC-BC41-4AA5-A1FD-BA97ABFC9CE7}" srcOrd="0" destOrd="0" presId="urn:microsoft.com/office/officeart/2018/2/layout/IconVerticalSolidList"/>
    <dgm:cxn modelId="{348B4C96-4137-4790-8DF2-20C7A4253F66}" type="presOf" srcId="{77E5B65E-4CD2-4235-AD0F-E75F46B1DC34}" destId="{0CC6C341-482B-4CEC-9393-96A7B96D5BCE}" srcOrd="0" destOrd="0" presId="urn:microsoft.com/office/officeart/2018/2/layout/IconVerticalSolidList"/>
    <dgm:cxn modelId="{1FE99BEB-4198-4396-BFE8-C3E47527E47E}" srcId="{752DFF4A-B2B3-46BE-A100-8B2AA5676C0B}" destId="{2ECD216F-0757-4335-8C5E-6C339146F928}" srcOrd="1" destOrd="0" parTransId="{E9A133C6-B3EC-48A0-96E5-D5DDADE4E742}" sibTransId="{C1D11257-3519-4892-813B-9A17F41BA548}"/>
    <dgm:cxn modelId="{D4381502-46B9-430F-85D5-D355AE9482D9}" type="presParOf" srcId="{6B3857A7-C354-454F-8FD3-BF234CC2746C}" destId="{F14CF18D-1710-4567-98FD-9FD83FBCFB18}" srcOrd="0" destOrd="0" presId="urn:microsoft.com/office/officeart/2018/2/layout/IconVerticalSolidList"/>
    <dgm:cxn modelId="{DF536DE2-D8DB-4E64-B353-86B0B8ECEDE4}" type="presParOf" srcId="{F14CF18D-1710-4567-98FD-9FD83FBCFB18}" destId="{FDD36232-69C1-4F3C-B52A-D4FFE26E0F48}" srcOrd="0" destOrd="0" presId="urn:microsoft.com/office/officeart/2018/2/layout/IconVerticalSolidList"/>
    <dgm:cxn modelId="{E9D1003A-5736-4CC4-A784-CC206D8487F0}" type="presParOf" srcId="{F14CF18D-1710-4567-98FD-9FD83FBCFB18}" destId="{4BBD5B53-7F7E-4F6E-A5EA-9664B79B0227}" srcOrd="1" destOrd="0" presId="urn:microsoft.com/office/officeart/2018/2/layout/IconVerticalSolidList"/>
    <dgm:cxn modelId="{EBC59491-38C1-4D7B-8942-9B29B85B24BD}" type="presParOf" srcId="{F14CF18D-1710-4567-98FD-9FD83FBCFB18}" destId="{A3CF42B6-DCA6-426A-982D-97C50AE1F81F}" srcOrd="2" destOrd="0" presId="urn:microsoft.com/office/officeart/2018/2/layout/IconVerticalSolidList"/>
    <dgm:cxn modelId="{07B77A55-79EB-45F5-9D26-6DDF2221E52E}" type="presParOf" srcId="{F14CF18D-1710-4567-98FD-9FD83FBCFB18}" destId="{50DDD2B9-56E4-4414-AA15-CB18BA1387E5}" srcOrd="3" destOrd="0" presId="urn:microsoft.com/office/officeart/2018/2/layout/IconVerticalSolidList"/>
    <dgm:cxn modelId="{29C1B10C-D69D-4D83-AB8B-F4B054F12FBB}" type="presParOf" srcId="{6B3857A7-C354-454F-8FD3-BF234CC2746C}" destId="{062B5889-FDCA-464D-9B7C-4CAA0FCD13A1}" srcOrd="1" destOrd="0" presId="urn:microsoft.com/office/officeart/2018/2/layout/IconVerticalSolidList"/>
    <dgm:cxn modelId="{20B44001-7846-4E6F-B007-A1E4F76D44D8}" type="presParOf" srcId="{6B3857A7-C354-454F-8FD3-BF234CC2746C}" destId="{FBCB4E6E-F92D-4AF7-9140-591F27F41D50}" srcOrd="2" destOrd="0" presId="urn:microsoft.com/office/officeart/2018/2/layout/IconVerticalSolidList"/>
    <dgm:cxn modelId="{B475476C-043C-46D6-8C98-46EE6B91E246}" type="presParOf" srcId="{FBCB4E6E-F92D-4AF7-9140-591F27F41D50}" destId="{F1FFED05-9B64-40C4-AD6B-5D81D8A6371F}" srcOrd="0" destOrd="0" presId="urn:microsoft.com/office/officeart/2018/2/layout/IconVerticalSolidList"/>
    <dgm:cxn modelId="{9CD0CDF1-ED1C-4F0E-9BAB-36F71E065420}" type="presParOf" srcId="{FBCB4E6E-F92D-4AF7-9140-591F27F41D50}" destId="{3C3E1B01-E7FD-4631-8B54-3C1E01A14247}" srcOrd="1" destOrd="0" presId="urn:microsoft.com/office/officeart/2018/2/layout/IconVerticalSolidList"/>
    <dgm:cxn modelId="{C9127F93-DA76-4AED-91B0-2B582F72576D}" type="presParOf" srcId="{FBCB4E6E-F92D-4AF7-9140-591F27F41D50}" destId="{2D5DD8DB-3298-4653-AB2F-EC5AC67D901A}" srcOrd="2" destOrd="0" presId="urn:microsoft.com/office/officeart/2018/2/layout/IconVerticalSolidList"/>
    <dgm:cxn modelId="{9A9E3019-A023-44D4-81FA-FBA006E49763}" type="presParOf" srcId="{FBCB4E6E-F92D-4AF7-9140-591F27F41D50}" destId="{73B7EB09-6F6E-40D5-938B-874A8E0D48D7}" srcOrd="3" destOrd="0" presId="urn:microsoft.com/office/officeart/2018/2/layout/IconVerticalSolidList"/>
    <dgm:cxn modelId="{E97D2819-027E-40D6-A9EB-BD344A75F5C5}" type="presParOf" srcId="{6B3857A7-C354-454F-8FD3-BF234CC2746C}" destId="{DA49B622-CB92-45F3-8F6A-92A75DE3A8A3}" srcOrd="3" destOrd="0" presId="urn:microsoft.com/office/officeart/2018/2/layout/IconVerticalSolidList"/>
    <dgm:cxn modelId="{95F5953B-CC99-49BC-B727-6297EF6C0999}" type="presParOf" srcId="{6B3857A7-C354-454F-8FD3-BF234CC2746C}" destId="{7B8090F7-6108-418E-9BC0-6ADBD4D51215}" srcOrd="4" destOrd="0" presId="urn:microsoft.com/office/officeart/2018/2/layout/IconVerticalSolidList"/>
    <dgm:cxn modelId="{ACE8E264-F89C-4964-A8CA-6034B402C20B}" type="presParOf" srcId="{7B8090F7-6108-418E-9BC0-6ADBD4D51215}" destId="{1598FBE1-6EE3-407F-80FA-BF23ADFB923D}" srcOrd="0" destOrd="0" presId="urn:microsoft.com/office/officeart/2018/2/layout/IconVerticalSolidList"/>
    <dgm:cxn modelId="{7E23D63A-B7C0-423B-B161-3E20E5C28553}" type="presParOf" srcId="{7B8090F7-6108-418E-9BC0-6ADBD4D51215}" destId="{A6AC12C5-C420-481C-B999-062F6D837E9C}" srcOrd="1" destOrd="0" presId="urn:microsoft.com/office/officeart/2018/2/layout/IconVerticalSolidList"/>
    <dgm:cxn modelId="{C61798C8-44E7-4E3A-A11D-792A5C26EFB0}" type="presParOf" srcId="{7B8090F7-6108-418E-9BC0-6ADBD4D51215}" destId="{F81D77CD-CE54-4C1E-AA8C-6B4FC067DCB2}" srcOrd="2" destOrd="0" presId="urn:microsoft.com/office/officeart/2018/2/layout/IconVerticalSolidList"/>
    <dgm:cxn modelId="{B1BF17BF-41D5-4281-AF2D-9BB21E91758D}" type="presParOf" srcId="{7B8090F7-6108-418E-9BC0-6ADBD4D51215}" destId="{0CC6C341-482B-4CEC-9393-96A7B96D5BCE}" srcOrd="3" destOrd="0" presId="urn:microsoft.com/office/officeart/2018/2/layout/IconVerticalSolidList"/>
    <dgm:cxn modelId="{00D61E34-BB08-47DC-892E-85730526032C}" type="presParOf" srcId="{6B3857A7-C354-454F-8FD3-BF234CC2746C}" destId="{E87C47BE-1465-442D-B07A-E232C3D68F0E}" srcOrd="5" destOrd="0" presId="urn:microsoft.com/office/officeart/2018/2/layout/IconVerticalSolidList"/>
    <dgm:cxn modelId="{D8AFB65F-A333-4D51-97BE-F68FFAB21E91}" type="presParOf" srcId="{6B3857A7-C354-454F-8FD3-BF234CC2746C}" destId="{2CBADFA4-ECC8-46F9-917A-6032A5701297}" srcOrd="6" destOrd="0" presId="urn:microsoft.com/office/officeart/2018/2/layout/IconVerticalSolidList"/>
    <dgm:cxn modelId="{76853BCE-2C4C-4AE4-9AB1-680290888ABD}" type="presParOf" srcId="{2CBADFA4-ECC8-46F9-917A-6032A5701297}" destId="{7CE0AC11-F0AE-4835-A846-BE31C428479C}" srcOrd="0" destOrd="0" presId="urn:microsoft.com/office/officeart/2018/2/layout/IconVerticalSolidList"/>
    <dgm:cxn modelId="{BB4E22D3-C58C-4BDE-BA77-00751CF47E52}" type="presParOf" srcId="{2CBADFA4-ECC8-46F9-917A-6032A5701297}" destId="{4B682D96-A951-4D3A-93CE-FDC11E411E84}" srcOrd="1" destOrd="0" presId="urn:microsoft.com/office/officeart/2018/2/layout/IconVerticalSolidList"/>
    <dgm:cxn modelId="{A255FD09-ED65-44BF-A392-61F79210B39F}" type="presParOf" srcId="{2CBADFA4-ECC8-46F9-917A-6032A5701297}" destId="{C88057F9-DBEB-4BCA-BE64-2E72D70BDF09}" srcOrd="2" destOrd="0" presId="urn:microsoft.com/office/officeart/2018/2/layout/IconVerticalSolidList"/>
    <dgm:cxn modelId="{1745E606-AD5D-45ED-A561-5F16C3E4F5E6}" type="presParOf" srcId="{2CBADFA4-ECC8-46F9-917A-6032A5701297}" destId="{2A7030EC-BC41-4AA5-A1FD-BA97ABFC9C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5A303-876B-4E67-A4B3-0DBBA18CF5FA}">
      <dsp:nvSpPr>
        <dsp:cNvPr id="0" name=""/>
        <dsp:cNvSpPr/>
      </dsp:nvSpPr>
      <dsp:spPr>
        <a:xfrm>
          <a:off x="2579" y="0"/>
          <a:ext cx="4941888" cy="494188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DC4E8-E86F-4295-8348-62AF7BB17552}">
      <dsp:nvSpPr>
        <dsp:cNvPr id="0" name=""/>
        <dsp:cNvSpPr/>
      </dsp:nvSpPr>
      <dsp:spPr>
        <a:xfrm>
          <a:off x="472058" y="469479"/>
          <a:ext cx="1927336" cy="1927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Empresa líder en defensa y tecnología aeroespacial.</a:t>
          </a:r>
        </a:p>
      </dsp:txBody>
      <dsp:txXfrm>
        <a:off x="566143" y="563564"/>
        <a:ext cx="1739166" cy="1739166"/>
      </dsp:txXfrm>
    </dsp:sp>
    <dsp:sp modelId="{FA42DD76-8B03-4C30-87E1-B5D017668F72}">
      <dsp:nvSpPr>
        <dsp:cNvPr id="0" name=""/>
        <dsp:cNvSpPr/>
      </dsp:nvSpPr>
      <dsp:spPr>
        <a:xfrm>
          <a:off x="2547651" y="469479"/>
          <a:ext cx="1927336" cy="1927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Operaciones críticas con altos requisitos de confidencialidad.</a:t>
          </a:r>
        </a:p>
      </dsp:txBody>
      <dsp:txXfrm>
        <a:off x="2641736" y="563564"/>
        <a:ext cx="1739166" cy="1739166"/>
      </dsp:txXfrm>
    </dsp:sp>
    <dsp:sp modelId="{B58CCE2E-FFA9-4EA7-A594-88D0C66F2DE3}">
      <dsp:nvSpPr>
        <dsp:cNvPr id="0" name=""/>
        <dsp:cNvSpPr/>
      </dsp:nvSpPr>
      <dsp:spPr>
        <a:xfrm>
          <a:off x="472058" y="2545072"/>
          <a:ext cx="1927336" cy="1927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Necesidad de cumplir con normativas como DFARS y NIST 800-171.</a:t>
          </a:r>
        </a:p>
      </dsp:txBody>
      <dsp:txXfrm>
        <a:off x="566143" y="2639157"/>
        <a:ext cx="1739166" cy="1739166"/>
      </dsp:txXfrm>
    </dsp:sp>
    <dsp:sp modelId="{7387D9FA-32A3-4A66-99A0-0F1B02900512}">
      <dsp:nvSpPr>
        <dsp:cNvPr id="0" name=""/>
        <dsp:cNvSpPr/>
      </dsp:nvSpPr>
      <dsp:spPr>
        <a:xfrm>
          <a:off x="2547651" y="2545072"/>
          <a:ext cx="1927336" cy="1927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Meta: integrar seguridad en todo el ciclo de desarrollo de software.</a:t>
          </a:r>
        </a:p>
      </dsp:txBody>
      <dsp:txXfrm>
        <a:off x="2641736" y="2639157"/>
        <a:ext cx="1739166" cy="1739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BB0E6-165B-462F-8557-0E908D099DB5}">
      <dsp:nvSpPr>
        <dsp:cNvPr id="0" name=""/>
        <dsp:cNvSpPr/>
      </dsp:nvSpPr>
      <dsp:spPr>
        <a:xfrm>
          <a:off x="0" y="3142"/>
          <a:ext cx="7290197" cy="6694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0692C-C491-46B1-AE87-8682744B24EB}">
      <dsp:nvSpPr>
        <dsp:cNvPr id="0" name=""/>
        <dsp:cNvSpPr/>
      </dsp:nvSpPr>
      <dsp:spPr>
        <a:xfrm>
          <a:off x="202495" y="153759"/>
          <a:ext cx="368173" cy="3681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A86AC-7427-478A-AAA0-046BA42BE4A0}">
      <dsp:nvSpPr>
        <dsp:cNvPr id="0" name=""/>
        <dsp:cNvSpPr/>
      </dsp:nvSpPr>
      <dsp:spPr>
        <a:xfrm>
          <a:off x="773164" y="3142"/>
          <a:ext cx="6517032" cy="669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46" tIns="70846" rIns="70846" bIns="70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Identificación temprana de activos y datos sensibles (SEC-SP 1).</a:t>
          </a:r>
        </a:p>
      </dsp:txBody>
      <dsp:txXfrm>
        <a:off x="773164" y="3142"/>
        <a:ext cx="6517032" cy="669406"/>
      </dsp:txXfrm>
    </dsp:sp>
    <dsp:sp modelId="{15F70750-5754-4717-A8BF-30600B38B952}">
      <dsp:nvSpPr>
        <dsp:cNvPr id="0" name=""/>
        <dsp:cNvSpPr/>
      </dsp:nvSpPr>
      <dsp:spPr>
        <a:xfrm>
          <a:off x="0" y="839900"/>
          <a:ext cx="7290197" cy="6694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DE0BE-E3FB-4397-B15B-DA61940190E1}">
      <dsp:nvSpPr>
        <dsp:cNvPr id="0" name=""/>
        <dsp:cNvSpPr/>
      </dsp:nvSpPr>
      <dsp:spPr>
        <a:xfrm>
          <a:off x="202495" y="990517"/>
          <a:ext cx="368173" cy="3681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27243-0254-4497-B2DC-488A9032288E}">
      <dsp:nvSpPr>
        <dsp:cNvPr id="0" name=""/>
        <dsp:cNvSpPr/>
      </dsp:nvSpPr>
      <dsp:spPr>
        <a:xfrm>
          <a:off x="773164" y="839900"/>
          <a:ext cx="6517032" cy="669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46" tIns="70846" rIns="70846" bIns="70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Evaluación continua de vulnerabilidades (SEC-SP 2).</a:t>
          </a:r>
        </a:p>
      </dsp:txBody>
      <dsp:txXfrm>
        <a:off x="773164" y="839900"/>
        <a:ext cx="6517032" cy="669406"/>
      </dsp:txXfrm>
    </dsp:sp>
    <dsp:sp modelId="{6242076A-E949-4B44-A9BD-76CCF046A881}">
      <dsp:nvSpPr>
        <dsp:cNvPr id="0" name=""/>
        <dsp:cNvSpPr/>
      </dsp:nvSpPr>
      <dsp:spPr>
        <a:xfrm>
          <a:off x="0" y="1676659"/>
          <a:ext cx="7290197" cy="6694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BA3F8-310F-4A9F-9E9E-4D3A33D39D06}">
      <dsp:nvSpPr>
        <dsp:cNvPr id="0" name=""/>
        <dsp:cNvSpPr/>
      </dsp:nvSpPr>
      <dsp:spPr>
        <a:xfrm>
          <a:off x="202495" y="1827275"/>
          <a:ext cx="368173" cy="3681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8DBCF-3E0C-4217-A5D7-820201DF1A70}">
      <dsp:nvSpPr>
        <dsp:cNvPr id="0" name=""/>
        <dsp:cNvSpPr/>
      </dsp:nvSpPr>
      <dsp:spPr>
        <a:xfrm>
          <a:off x="773164" y="1676659"/>
          <a:ext cx="6517032" cy="669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46" tIns="70846" rIns="70846" bIns="70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Controles técnicos implementados: MFA, cifrado, segmentación (SEC-SP 3).</a:t>
          </a:r>
        </a:p>
      </dsp:txBody>
      <dsp:txXfrm>
        <a:off x="773164" y="1676659"/>
        <a:ext cx="6517032" cy="669406"/>
      </dsp:txXfrm>
    </dsp:sp>
    <dsp:sp modelId="{4D1397E1-8691-4CA2-ADCD-C3ED5BA0F097}">
      <dsp:nvSpPr>
        <dsp:cNvPr id="0" name=""/>
        <dsp:cNvSpPr/>
      </dsp:nvSpPr>
      <dsp:spPr>
        <a:xfrm>
          <a:off x="0" y="2513417"/>
          <a:ext cx="7290197" cy="6694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0C86A-E80F-4425-A8F0-2E5B19073C72}">
      <dsp:nvSpPr>
        <dsp:cNvPr id="0" name=""/>
        <dsp:cNvSpPr/>
      </dsp:nvSpPr>
      <dsp:spPr>
        <a:xfrm>
          <a:off x="202495" y="2664033"/>
          <a:ext cx="368173" cy="3681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99B19-1F88-4C85-830F-40AD22E5C9D1}">
      <dsp:nvSpPr>
        <dsp:cNvPr id="0" name=""/>
        <dsp:cNvSpPr/>
      </dsp:nvSpPr>
      <dsp:spPr>
        <a:xfrm>
          <a:off x="773164" y="2513417"/>
          <a:ext cx="6517032" cy="669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46" tIns="70846" rIns="70846" bIns="70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Monitoreo 24/7 y automatización en la respuesta a incidentes (SEC-SP 4).</a:t>
          </a:r>
        </a:p>
      </dsp:txBody>
      <dsp:txXfrm>
        <a:off x="773164" y="2513417"/>
        <a:ext cx="6517032" cy="669406"/>
      </dsp:txXfrm>
    </dsp:sp>
    <dsp:sp modelId="{A9D18C6D-D06A-4A7F-83D4-C0A98F79315B}">
      <dsp:nvSpPr>
        <dsp:cNvPr id="0" name=""/>
        <dsp:cNvSpPr/>
      </dsp:nvSpPr>
      <dsp:spPr>
        <a:xfrm>
          <a:off x="0" y="3350175"/>
          <a:ext cx="7290197" cy="6694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92CA6-EC41-4415-9002-BAB4042AF229}">
      <dsp:nvSpPr>
        <dsp:cNvPr id="0" name=""/>
        <dsp:cNvSpPr/>
      </dsp:nvSpPr>
      <dsp:spPr>
        <a:xfrm>
          <a:off x="202495" y="3500792"/>
          <a:ext cx="368173" cy="36817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7BCEF-89F9-4048-BD8B-4F27E768A4B8}">
      <dsp:nvSpPr>
        <dsp:cNvPr id="0" name=""/>
        <dsp:cNvSpPr/>
      </dsp:nvSpPr>
      <dsp:spPr>
        <a:xfrm>
          <a:off x="773164" y="3350175"/>
          <a:ext cx="6517032" cy="669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46" tIns="70846" rIns="70846" bIns="70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Mejora continua con análisis forense (SEC-SP 5).</a:t>
          </a:r>
        </a:p>
      </dsp:txBody>
      <dsp:txXfrm>
        <a:off x="773164" y="3350175"/>
        <a:ext cx="6517032" cy="669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1FCFC-1955-4340-BBE9-956C3D8924EB}">
      <dsp:nvSpPr>
        <dsp:cNvPr id="0" name=""/>
        <dsp:cNvSpPr/>
      </dsp:nvSpPr>
      <dsp:spPr>
        <a:xfrm>
          <a:off x="0" y="1669"/>
          <a:ext cx="7290197" cy="8461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6F1CC-0256-409B-A606-5879AA73897E}">
      <dsp:nvSpPr>
        <dsp:cNvPr id="0" name=""/>
        <dsp:cNvSpPr/>
      </dsp:nvSpPr>
      <dsp:spPr>
        <a:xfrm>
          <a:off x="255971" y="192061"/>
          <a:ext cx="465402" cy="465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9D7AA-63C6-4F04-8489-746C0BB8FB56}">
      <dsp:nvSpPr>
        <dsp:cNvPr id="0" name=""/>
        <dsp:cNvSpPr/>
      </dsp:nvSpPr>
      <dsp:spPr>
        <a:xfrm>
          <a:off x="977345" y="1669"/>
          <a:ext cx="6312851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Reducción del 67% en tiempos de respuesta ante incidentes.</a:t>
          </a:r>
        </a:p>
      </dsp:txBody>
      <dsp:txXfrm>
        <a:off x="977345" y="1669"/>
        <a:ext cx="6312851" cy="846186"/>
      </dsp:txXfrm>
    </dsp:sp>
    <dsp:sp modelId="{7F2E02B3-CE36-4772-83EB-712EE8CC3A63}">
      <dsp:nvSpPr>
        <dsp:cNvPr id="0" name=""/>
        <dsp:cNvSpPr/>
      </dsp:nvSpPr>
      <dsp:spPr>
        <a:xfrm>
          <a:off x="0" y="1059402"/>
          <a:ext cx="7290197" cy="8461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0A4BE-0661-4A78-8FB8-9E4E80B5FAF1}">
      <dsp:nvSpPr>
        <dsp:cNvPr id="0" name=""/>
        <dsp:cNvSpPr/>
      </dsp:nvSpPr>
      <dsp:spPr>
        <a:xfrm>
          <a:off x="255971" y="1249794"/>
          <a:ext cx="465402" cy="465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B3B16-4245-46D8-811F-026D10477A38}">
      <dsp:nvSpPr>
        <dsp:cNvPr id="0" name=""/>
        <dsp:cNvSpPr/>
      </dsp:nvSpPr>
      <dsp:spPr>
        <a:xfrm>
          <a:off x="977345" y="1059402"/>
          <a:ext cx="6312851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Auditorías exitosas durante 3 años sin hallazgos críticos.</a:t>
          </a:r>
        </a:p>
      </dsp:txBody>
      <dsp:txXfrm>
        <a:off x="977345" y="1059402"/>
        <a:ext cx="6312851" cy="846186"/>
      </dsp:txXfrm>
    </dsp:sp>
    <dsp:sp modelId="{38E02708-3EB5-4C1D-B553-E7491D99DC3F}">
      <dsp:nvSpPr>
        <dsp:cNvPr id="0" name=""/>
        <dsp:cNvSpPr/>
      </dsp:nvSpPr>
      <dsp:spPr>
        <a:xfrm>
          <a:off x="0" y="2117135"/>
          <a:ext cx="7290197" cy="8461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D2FB6-F13E-470F-A591-F6DCEC2781D9}">
      <dsp:nvSpPr>
        <dsp:cNvPr id="0" name=""/>
        <dsp:cNvSpPr/>
      </dsp:nvSpPr>
      <dsp:spPr>
        <a:xfrm>
          <a:off x="255971" y="2307527"/>
          <a:ext cx="465402" cy="465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97363-6F62-4C4E-9F7E-46F74047F3FF}">
      <dsp:nvSpPr>
        <dsp:cNvPr id="0" name=""/>
        <dsp:cNvSpPr/>
      </dsp:nvSpPr>
      <dsp:spPr>
        <a:xfrm>
          <a:off x="977345" y="2117135"/>
          <a:ext cx="6312851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Seguridad integrada en todo el ciclo de ingeniería.</a:t>
          </a:r>
        </a:p>
      </dsp:txBody>
      <dsp:txXfrm>
        <a:off x="977345" y="2117135"/>
        <a:ext cx="6312851" cy="846186"/>
      </dsp:txXfrm>
    </dsp:sp>
    <dsp:sp modelId="{F46EFD32-4A3A-405C-8F9B-316D2E6747BD}">
      <dsp:nvSpPr>
        <dsp:cNvPr id="0" name=""/>
        <dsp:cNvSpPr/>
      </dsp:nvSpPr>
      <dsp:spPr>
        <a:xfrm>
          <a:off x="0" y="3174868"/>
          <a:ext cx="7290197" cy="8461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B6FB86-9257-4F0C-A6F9-3BBEB32D23D5}">
      <dsp:nvSpPr>
        <dsp:cNvPr id="0" name=""/>
        <dsp:cNvSpPr/>
      </dsp:nvSpPr>
      <dsp:spPr>
        <a:xfrm>
          <a:off x="255971" y="3365260"/>
          <a:ext cx="465402" cy="465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24C4E-CCDD-4033-BDC5-1E3319B637CD}">
      <dsp:nvSpPr>
        <dsp:cNvPr id="0" name=""/>
        <dsp:cNvSpPr/>
      </dsp:nvSpPr>
      <dsp:spPr>
        <a:xfrm>
          <a:off x="977345" y="3174868"/>
          <a:ext cx="6312851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Fortalecimiento de la reputación frente a clientes gubernamentales.</a:t>
          </a:r>
        </a:p>
      </dsp:txBody>
      <dsp:txXfrm>
        <a:off x="977345" y="3174868"/>
        <a:ext cx="6312851" cy="8461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36232-69C1-4F3C-B52A-D4FFE26E0F48}">
      <dsp:nvSpPr>
        <dsp:cNvPr id="0" name=""/>
        <dsp:cNvSpPr/>
      </dsp:nvSpPr>
      <dsp:spPr>
        <a:xfrm>
          <a:off x="0" y="1669"/>
          <a:ext cx="7290197" cy="8461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D5B53-7F7E-4F6E-A5EA-9664B79B0227}">
      <dsp:nvSpPr>
        <dsp:cNvPr id="0" name=""/>
        <dsp:cNvSpPr/>
      </dsp:nvSpPr>
      <dsp:spPr>
        <a:xfrm>
          <a:off x="255971" y="192061"/>
          <a:ext cx="465402" cy="465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DD2B9-56E4-4414-AA15-CB18BA1387E5}">
      <dsp:nvSpPr>
        <dsp:cNvPr id="0" name=""/>
        <dsp:cNvSpPr/>
      </dsp:nvSpPr>
      <dsp:spPr>
        <a:xfrm>
          <a:off x="977345" y="1669"/>
          <a:ext cx="6312851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El liderazgo es clave para sostener la inversión en seguridad.</a:t>
          </a:r>
        </a:p>
      </dsp:txBody>
      <dsp:txXfrm>
        <a:off x="977345" y="1669"/>
        <a:ext cx="6312851" cy="846186"/>
      </dsp:txXfrm>
    </dsp:sp>
    <dsp:sp modelId="{F1FFED05-9B64-40C4-AD6B-5D81D8A6371F}">
      <dsp:nvSpPr>
        <dsp:cNvPr id="0" name=""/>
        <dsp:cNvSpPr/>
      </dsp:nvSpPr>
      <dsp:spPr>
        <a:xfrm>
          <a:off x="0" y="1059402"/>
          <a:ext cx="7290197" cy="8461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E1B01-E7FD-4631-8B54-3C1E01A14247}">
      <dsp:nvSpPr>
        <dsp:cNvPr id="0" name=""/>
        <dsp:cNvSpPr/>
      </dsp:nvSpPr>
      <dsp:spPr>
        <a:xfrm>
          <a:off x="255971" y="1249794"/>
          <a:ext cx="465402" cy="465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7EB09-6F6E-40D5-938B-874A8E0D48D7}">
      <dsp:nvSpPr>
        <dsp:cNvPr id="0" name=""/>
        <dsp:cNvSpPr/>
      </dsp:nvSpPr>
      <dsp:spPr>
        <a:xfrm>
          <a:off x="977345" y="1059402"/>
          <a:ext cx="6312851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La seguridad debe involucrar a toda la organización, no solo TI.</a:t>
          </a:r>
        </a:p>
      </dsp:txBody>
      <dsp:txXfrm>
        <a:off x="977345" y="1059402"/>
        <a:ext cx="6312851" cy="846186"/>
      </dsp:txXfrm>
    </dsp:sp>
    <dsp:sp modelId="{1598FBE1-6EE3-407F-80FA-BF23ADFB923D}">
      <dsp:nvSpPr>
        <dsp:cNvPr id="0" name=""/>
        <dsp:cNvSpPr/>
      </dsp:nvSpPr>
      <dsp:spPr>
        <a:xfrm>
          <a:off x="0" y="2117135"/>
          <a:ext cx="7290197" cy="8461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C12C5-C420-481C-B999-062F6D837E9C}">
      <dsp:nvSpPr>
        <dsp:cNvPr id="0" name=""/>
        <dsp:cNvSpPr/>
      </dsp:nvSpPr>
      <dsp:spPr>
        <a:xfrm>
          <a:off x="255971" y="2307527"/>
          <a:ext cx="465402" cy="465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6C341-482B-4CEC-9393-96A7B96D5BCE}">
      <dsp:nvSpPr>
        <dsp:cNvPr id="0" name=""/>
        <dsp:cNvSpPr/>
      </dsp:nvSpPr>
      <dsp:spPr>
        <a:xfrm>
          <a:off x="977345" y="2117135"/>
          <a:ext cx="6312851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Las métricas permiten justificar mejoras constantes.</a:t>
          </a:r>
        </a:p>
      </dsp:txBody>
      <dsp:txXfrm>
        <a:off x="977345" y="2117135"/>
        <a:ext cx="6312851" cy="846186"/>
      </dsp:txXfrm>
    </dsp:sp>
    <dsp:sp modelId="{7CE0AC11-F0AE-4835-A846-BE31C428479C}">
      <dsp:nvSpPr>
        <dsp:cNvPr id="0" name=""/>
        <dsp:cNvSpPr/>
      </dsp:nvSpPr>
      <dsp:spPr>
        <a:xfrm>
          <a:off x="0" y="3174868"/>
          <a:ext cx="7290197" cy="8461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82D96-A951-4D3A-93CE-FDC11E411E84}">
      <dsp:nvSpPr>
        <dsp:cNvPr id="0" name=""/>
        <dsp:cNvSpPr/>
      </dsp:nvSpPr>
      <dsp:spPr>
        <a:xfrm>
          <a:off x="255971" y="3365260"/>
          <a:ext cx="465402" cy="465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030EC-BC41-4AA5-A1FD-BA97ABFC9CE7}">
      <dsp:nvSpPr>
        <dsp:cNvPr id="0" name=""/>
        <dsp:cNvSpPr/>
      </dsp:nvSpPr>
      <dsp:spPr>
        <a:xfrm>
          <a:off x="977345" y="3174868"/>
          <a:ext cx="6312851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La capacitación reduce el riesgo asociado al error humano.</a:t>
          </a:r>
        </a:p>
      </dsp:txBody>
      <dsp:txXfrm>
        <a:off x="977345" y="3174868"/>
        <a:ext cx="6312851" cy="846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5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7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3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6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15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0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4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7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3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3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78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2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/>
            </a:pPr>
            <a:r>
              <a:t>Caso de Estudio – CMMI-SEC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Semana 9 – Seguridad Informática</a:t>
            </a:r>
          </a:p>
          <a:p>
            <a:r>
              <a:t>Implementación del dominio CMMI-SEC en Northrop Grumman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404" y="643467"/>
            <a:ext cx="2604756" cy="5571066"/>
          </a:xfrm>
        </p:spPr>
        <p:txBody>
          <a:bodyPr>
            <a:normAutofit/>
          </a:bodyPr>
          <a:lstStyle/>
          <a:p>
            <a:pPr>
              <a:defRPr sz="4000" b="1"/>
            </a:pPr>
            <a:r>
              <a:rPr lang="es-PE" sz="3100"/>
              <a:t>Contexto de la Organización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90097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D827167-E483-A616-33D6-DF3D20F3F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476661"/>
              </p:ext>
            </p:extLst>
          </p:nvPr>
        </p:nvGraphicFramePr>
        <p:xfrm>
          <a:off x="707231" y="933450"/>
          <a:ext cx="4947047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pPr>
              <a:defRPr sz="4000" b="1"/>
            </a:pPr>
            <a:r>
              <a:rPr lang="es-PE" sz="4000"/>
              <a:t>Aplicación del Dominio CMMI-SEC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B27EAE-8209-4BF0-6EA1-E3A87C4D29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765926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pPr>
              <a:defRPr sz="4000" b="1"/>
            </a:pPr>
            <a:r>
              <a:rPr lang="es-PE" sz="4000"/>
              <a:t>Resultados Obtenidos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1013BB-8A48-A0EE-B24E-8C02F3AAE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37895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pPr>
              <a:defRPr sz="4000" b="1"/>
            </a:pPr>
            <a:r>
              <a:rPr lang="es-PE" sz="4000"/>
              <a:t>Lecciones Aprendidas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6EE05E-8EA3-6D20-44A8-23A07B5C3E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144773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</TotalTime>
  <Words>219</Words>
  <Application>Microsoft Office PowerPoint</Application>
  <PresentationFormat>Presentación en pantalla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Caso de Estudio – CMMI-SEC</vt:lpstr>
      <vt:lpstr>Contexto de la Organización</vt:lpstr>
      <vt:lpstr>Aplicación del Dominio CMMI-SEC</vt:lpstr>
      <vt:lpstr>Resultados Obtenidos</vt:lpstr>
      <vt:lpstr>Lecciones Aprendidas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Docente - Carlos Reynaldo Portocarrero Tovar</cp:lastModifiedBy>
  <cp:revision>2</cp:revision>
  <dcterms:created xsi:type="dcterms:W3CDTF">2013-01-27T09:14:16Z</dcterms:created>
  <dcterms:modified xsi:type="dcterms:W3CDTF">2025-05-17T16:33:17Z</dcterms:modified>
  <cp:category/>
</cp:coreProperties>
</file>