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4" r:id="rId2"/>
    <p:sldId id="331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46" r:id="rId12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8D7A63-7622-4360-93C1-5B30E46151B7}" v="18" dt="2025-05-17T16:20:21.172"/>
    <p1510:client id="{B67FE3C4-6597-4E52-9218-99128546A2E4}" v="16" dt="2025-05-17T05:53:05.1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53"/>
  </p:normalViewPr>
  <p:slideViewPr>
    <p:cSldViewPr>
      <p:cViewPr varScale="1">
        <p:scale>
          <a:sx n="103" d="100"/>
          <a:sy n="103" d="100"/>
        </p:scale>
        <p:origin x="1037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cente - Carlos Reynaldo Portocarrero Tovar" userId="d08652be-2c4f-4488-ac32-1df6adeeb637" providerId="ADAL" clId="{1F8D7A63-7622-4360-93C1-5B30E46151B7}"/>
    <pc:docChg chg="undo redo custSel addSld delSld modSld">
      <pc:chgData name="Docente - Carlos Reynaldo Portocarrero Tovar" userId="d08652be-2c4f-4488-ac32-1df6adeeb637" providerId="ADAL" clId="{1F8D7A63-7622-4360-93C1-5B30E46151B7}" dt="2025-05-17T16:20:24.612" v="141" actId="14100"/>
      <pc:docMkLst>
        <pc:docMk/>
      </pc:docMkLst>
      <pc:sldChg chg="modSp mod">
        <pc:chgData name="Docente - Carlos Reynaldo Portocarrero Tovar" userId="d08652be-2c4f-4488-ac32-1df6adeeb637" providerId="ADAL" clId="{1F8D7A63-7622-4360-93C1-5B30E46151B7}" dt="2025-05-17T15:49:48.883" v="5" actId="20577"/>
        <pc:sldMkLst>
          <pc:docMk/>
          <pc:sldMk cId="0" sldId="284"/>
        </pc:sldMkLst>
        <pc:spChg chg="mod">
          <ac:chgData name="Docente - Carlos Reynaldo Portocarrero Tovar" userId="d08652be-2c4f-4488-ac32-1df6adeeb637" providerId="ADAL" clId="{1F8D7A63-7622-4360-93C1-5B30E46151B7}" dt="2025-05-17T15:49:48.883" v="5" actId="20577"/>
          <ac:spMkLst>
            <pc:docMk/>
            <pc:sldMk cId="0" sldId="284"/>
            <ac:spMk id="10" creationId="{DD25E23C-2093-4972-9A37-7B0F29FC6503}"/>
          </ac:spMkLst>
        </pc:spChg>
      </pc:sldChg>
      <pc:sldChg chg="modSp mod">
        <pc:chgData name="Docente - Carlos Reynaldo Portocarrero Tovar" userId="d08652be-2c4f-4488-ac32-1df6adeeb637" providerId="ADAL" clId="{1F8D7A63-7622-4360-93C1-5B30E46151B7}" dt="2025-05-17T15:50:25.048" v="8"/>
        <pc:sldMkLst>
          <pc:docMk/>
          <pc:sldMk cId="123928775" sldId="331"/>
        </pc:sldMkLst>
        <pc:spChg chg="mod">
          <ac:chgData name="Docente - Carlos Reynaldo Portocarrero Tovar" userId="d08652be-2c4f-4488-ac32-1df6adeeb637" providerId="ADAL" clId="{1F8D7A63-7622-4360-93C1-5B30E46151B7}" dt="2025-05-17T15:50:25.048" v="8"/>
          <ac:spMkLst>
            <pc:docMk/>
            <pc:sldMk cId="123928775" sldId="331"/>
            <ac:spMk id="2" creationId="{6A2B1E90-D1DF-6BB5-0D6C-8A3E4419663C}"/>
          </ac:spMkLst>
        </pc:spChg>
      </pc:sldChg>
      <pc:sldChg chg="del">
        <pc:chgData name="Docente - Carlos Reynaldo Portocarrero Tovar" userId="d08652be-2c4f-4488-ac32-1df6adeeb637" providerId="ADAL" clId="{1F8D7A63-7622-4360-93C1-5B30E46151B7}" dt="2025-05-17T15:47:02.895" v="0" actId="47"/>
        <pc:sldMkLst>
          <pc:docMk/>
          <pc:sldMk cId="1457402500" sldId="347"/>
        </pc:sldMkLst>
      </pc:sldChg>
      <pc:sldChg chg="addSp delSp modSp add mod chgLayout">
        <pc:chgData name="Docente - Carlos Reynaldo Portocarrero Tovar" userId="d08652be-2c4f-4488-ac32-1df6adeeb637" providerId="ADAL" clId="{1F8D7A63-7622-4360-93C1-5B30E46151B7}" dt="2025-05-17T16:14:43.553" v="117" actId="14100"/>
        <pc:sldMkLst>
          <pc:docMk/>
          <pc:sldMk cId="1824289033" sldId="347"/>
        </pc:sldMkLst>
        <pc:spChg chg="del mod ord">
          <ac:chgData name="Docente - Carlos Reynaldo Portocarrero Tovar" userId="d08652be-2c4f-4488-ac32-1df6adeeb637" providerId="ADAL" clId="{1F8D7A63-7622-4360-93C1-5B30E46151B7}" dt="2025-05-17T16:14:38.044" v="115" actId="12084"/>
          <ac:spMkLst>
            <pc:docMk/>
            <pc:sldMk cId="1824289033" sldId="347"/>
            <ac:spMk id="2" creationId="{EDD2FDA6-D688-7906-B1F5-4B654F1D617E}"/>
          </ac:spMkLst>
        </pc:spChg>
        <pc:spChg chg="mod ord">
          <ac:chgData name="Docente - Carlos Reynaldo Portocarrero Tovar" userId="d08652be-2c4f-4488-ac32-1df6adeeb637" providerId="ADAL" clId="{1F8D7A63-7622-4360-93C1-5B30E46151B7}" dt="2025-05-17T15:50:59.433" v="14"/>
          <ac:spMkLst>
            <pc:docMk/>
            <pc:sldMk cId="1824289033" sldId="347"/>
            <ac:spMk id="4" creationId="{14F9B3DD-3E3A-7D9A-4F5D-9BEBDE090F1C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14:43.553" v="117" actId="14100"/>
          <ac:graphicFrameMkLst>
            <pc:docMk/>
            <pc:sldMk cId="1824289033" sldId="347"/>
            <ac:graphicFrameMk id="3" creationId="{B3B426E5-256B-C3A2-EE18-5F5246937A4D}"/>
          </ac:graphicFrameMkLst>
        </pc:graphicFrameChg>
        <pc:picChg chg="del">
          <ac:chgData name="Docente - Carlos Reynaldo Portocarrero Tovar" userId="d08652be-2c4f-4488-ac32-1df6adeeb637" providerId="ADAL" clId="{1F8D7A63-7622-4360-93C1-5B30E46151B7}" dt="2025-05-17T15:50:34.725" v="10" actId="478"/>
          <ac:picMkLst>
            <pc:docMk/>
            <pc:sldMk cId="1824289033" sldId="347"/>
            <ac:picMk id="14" creationId="{F4B8F6A9-B3EC-F5A0-4F61-159BFD636235}"/>
          </ac:picMkLst>
        </pc:picChg>
      </pc:sldChg>
      <pc:sldChg chg="del">
        <pc:chgData name="Docente - Carlos Reynaldo Portocarrero Tovar" userId="d08652be-2c4f-4488-ac32-1df6adeeb637" providerId="ADAL" clId="{1F8D7A63-7622-4360-93C1-5B30E46151B7}" dt="2025-05-17T15:47:02.895" v="0" actId="47"/>
        <pc:sldMkLst>
          <pc:docMk/>
          <pc:sldMk cId="1299392521" sldId="348"/>
        </pc:sldMkLst>
      </pc:sldChg>
      <pc:sldChg chg="addSp delSp modSp add mod">
        <pc:chgData name="Docente - Carlos Reynaldo Portocarrero Tovar" userId="d08652be-2c4f-4488-ac32-1df6adeeb637" providerId="ADAL" clId="{1F8D7A63-7622-4360-93C1-5B30E46151B7}" dt="2025-05-17T16:15:03.353" v="120" actId="12100"/>
        <pc:sldMkLst>
          <pc:docMk/>
          <pc:sldMk cId="1852701825" sldId="348"/>
        </pc:sldMkLst>
        <pc:spChg chg="del mod">
          <ac:chgData name="Docente - Carlos Reynaldo Portocarrero Tovar" userId="d08652be-2c4f-4488-ac32-1df6adeeb637" providerId="ADAL" clId="{1F8D7A63-7622-4360-93C1-5B30E46151B7}" dt="2025-05-17T16:14:55.349" v="118" actId="12084"/>
          <ac:spMkLst>
            <pc:docMk/>
            <pc:sldMk cId="1852701825" sldId="348"/>
            <ac:spMk id="2" creationId="{D396D644-E0E2-38D3-E1FB-5F658BF10EF6}"/>
          </ac:spMkLst>
        </pc:spChg>
        <pc:spChg chg="mod">
          <ac:chgData name="Docente - Carlos Reynaldo Portocarrero Tovar" userId="d08652be-2c4f-4488-ac32-1df6adeeb637" providerId="ADAL" clId="{1F8D7A63-7622-4360-93C1-5B30E46151B7}" dt="2025-05-17T15:51:51.398" v="24"/>
          <ac:spMkLst>
            <pc:docMk/>
            <pc:sldMk cId="1852701825" sldId="348"/>
            <ac:spMk id="4" creationId="{B4C40789-924F-4E0F-5AEF-016D3198687A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15:03.353" v="120" actId="12100"/>
          <ac:graphicFrameMkLst>
            <pc:docMk/>
            <pc:sldMk cId="1852701825" sldId="348"/>
            <ac:graphicFrameMk id="3" creationId="{619901C5-AC0A-6F7C-A21C-E6D837813BBD}"/>
          </ac:graphicFrameMkLst>
        </pc:graphicFrameChg>
      </pc:sldChg>
      <pc:sldChg chg="addSp delSp modSp add mod">
        <pc:chgData name="Docente - Carlos Reynaldo Portocarrero Tovar" userId="d08652be-2c4f-4488-ac32-1df6adeeb637" providerId="ADAL" clId="{1F8D7A63-7622-4360-93C1-5B30E46151B7}" dt="2025-05-17T16:15:56.056" v="123" actId="14100"/>
        <pc:sldMkLst>
          <pc:docMk/>
          <pc:sldMk cId="1691874210" sldId="349"/>
        </pc:sldMkLst>
        <pc:spChg chg="del mod">
          <ac:chgData name="Docente - Carlos Reynaldo Portocarrero Tovar" userId="d08652be-2c4f-4488-ac32-1df6adeeb637" providerId="ADAL" clId="{1F8D7A63-7622-4360-93C1-5B30E46151B7}" dt="2025-05-17T16:15:36.244" v="121" actId="12084"/>
          <ac:spMkLst>
            <pc:docMk/>
            <pc:sldMk cId="1691874210" sldId="349"/>
            <ac:spMk id="2" creationId="{0CD7EA62-10B2-0C9D-A8DF-CD8FCB7C7024}"/>
          </ac:spMkLst>
        </pc:spChg>
        <pc:spChg chg="mod">
          <ac:chgData name="Docente - Carlos Reynaldo Portocarrero Tovar" userId="d08652be-2c4f-4488-ac32-1df6adeeb637" providerId="ADAL" clId="{1F8D7A63-7622-4360-93C1-5B30E46151B7}" dt="2025-05-17T15:54:34.551" v="35"/>
          <ac:spMkLst>
            <pc:docMk/>
            <pc:sldMk cId="1691874210" sldId="349"/>
            <ac:spMk id="4" creationId="{2A399CDB-FB39-3547-2668-346393B38549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15:56.056" v="123" actId="14100"/>
          <ac:graphicFrameMkLst>
            <pc:docMk/>
            <pc:sldMk cId="1691874210" sldId="349"/>
            <ac:graphicFrameMk id="3" creationId="{ED8F1BEC-4AD1-606B-F678-4CC38571A901}"/>
          </ac:graphicFrameMkLst>
        </pc:graphicFrameChg>
      </pc:sldChg>
      <pc:sldChg chg="del">
        <pc:chgData name="Docente - Carlos Reynaldo Portocarrero Tovar" userId="d08652be-2c4f-4488-ac32-1df6adeeb637" providerId="ADAL" clId="{1F8D7A63-7622-4360-93C1-5B30E46151B7}" dt="2025-05-17T15:47:02.895" v="0" actId="47"/>
        <pc:sldMkLst>
          <pc:docMk/>
          <pc:sldMk cId="3832041205" sldId="349"/>
        </pc:sldMkLst>
      </pc:sldChg>
      <pc:sldChg chg="new del">
        <pc:chgData name="Docente - Carlos Reynaldo Portocarrero Tovar" userId="d08652be-2c4f-4488-ac32-1df6adeeb637" providerId="ADAL" clId="{1F8D7A63-7622-4360-93C1-5B30E46151B7}" dt="2025-05-17T15:55:13.625" v="46" actId="680"/>
        <pc:sldMkLst>
          <pc:docMk/>
          <pc:sldMk cId="1032574208" sldId="350"/>
        </pc:sldMkLst>
      </pc:sldChg>
      <pc:sldChg chg="addSp delSp modSp add mod">
        <pc:chgData name="Docente - Carlos Reynaldo Portocarrero Tovar" userId="d08652be-2c4f-4488-ac32-1df6adeeb637" providerId="ADAL" clId="{1F8D7A63-7622-4360-93C1-5B30E46151B7}" dt="2025-05-17T16:17:07.637" v="125" actId="14100"/>
        <pc:sldMkLst>
          <pc:docMk/>
          <pc:sldMk cId="2049964559" sldId="350"/>
        </pc:sldMkLst>
        <pc:spChg chg="del mod">
          <ac:chgData name="Docente - Carlos Reynaldo Portocarrero Tovar" userId="d08652be-2c4f-4488-ac32-1df6adeeb637" providerId="ADAL" clId="{1F8D7A63-7622-4360-93C1-5B30E46151B7}" dt="2025-05-17T16:17:04.606" v="124" actId="12084"/>
          <ac:spMkLst>
            <pc:docMk/>
            <pc:sldMk cId="2049964559" sldId="350"/>
            <ac:spMk id="2" creationId="{83982630-8CE1-7819-BA72-8623BA414B27}"/>
          </ac:spMkLst>
        </pc:spChg>
        <pc:spChg chg="mod">
          <ac:chgData name="Docente - Carlos Reynaldo Portocarrero Tovar" userId="d08652be-2c4f-4488-ac32-1df6adeeb637" providerId="ADAL" clId="{1F8D7A63-7622-4360-93C1-5B30E46151B7}" dt="2025-05-17T15:55:29.208" v="52"/>
          <ac:spMkLst>
            <pc:docMk/>
            <pc:sldMk cId="2049964559" sldId="350"/>
            <ac:spMk id="4" creationId="{5727B90B-EB72-A44A-07FE-8707B0E2967D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17:07.637" v="125" actId="14100"/>
          <ac:graphicFrameMkLst>
            <pc:docMk/>
            <pc:sldMk cId="2049964559" sldId="350"/>
            <ac:graphicFrameMk id="3" creationId="{D95D02D3-DD5E-22E4-B0C5-6FB1C5AD9156}"/>
          </ac:graphicFrameMkLst>
        </pc:graphicFrameChg>
      </pc:sldChg>
      <pc:sldChg chg="del">
        <pc:chgData name="Docente - Carlos Reynaldo Portocarrero Tovar" userId="d08652be-2c4f-4488-ac32-1df6adeeb637" providerId="ADAL" clId="{1F8D7A63-7622-4360-93C1-5B30E46151B7}" dt="2025-05-17T15:47:02.895" v="0" actId="47"/>
        <pc:sldMkLst>
          <pc:docMk/>
          <pc:sldMk cId="3230789581" sldId="350"/>
        </pc:sldMkLst>
      </pc:sldChg>
      <pc:sldChg chg="new del">
        <pc:chgData name="Docente - Carlos Reynaldo Portocarrero Tovar" userId="d08652be-2c4f-4488-ac32-1df6adeeb637" providerId="ADAL" clId="{1F8D7A63-7622-4360-93C1-5B30E46151B7}" dt="2025-05-17T16:06:38.968" v="60" actId="680"/>
        <pc:sldMkLst>
          <pc:docMk/>
          <pc:sldMk cId="766659178" sldId="351"/>
        </pc:sldMkLst>
      </pc:sldChg>
      <pc:sldChg chg="addSp delSp modSp add mod">
        <pc:chgData name="Docente - Carlos Reynaldo Portocarrero Tovar" userId="d08652be-2c4f-4488-ac32-1df6adeeb637" providerId="ADAL" clId="{1F8D7A63-7622-4360-93C1-5B30E46151B7}" dt="2025-05-17T16:17:47.595" v="129" actId="12100"/>
        <pc:sldMkLst>
          <pc:docMk/>
          <pc:sldMk cId="2359731981" sldId="351"/>
        </pc:sldMkLst>
        <pc:spChg chg="del mod">
          <ac:chgData name="Docente - Carlos Reynaldo Portocarrero Tovar" userId="d08652be-2c4f-4488-ac32-1df6adeeb637" providerId="ADAL" clId="{1F8D7A63-7622-4360-93C1-5B30E46151B7}" dt="2025-05-17T16:17:20.344" v="126" actId="12084"/>
          <ac:spMkLst>
            <pc:docMk/>
            <pc:sldMk cId="2359731981" sldId="351"/>
            <ac:spMk id="2" creationId="{B422F267-23FD-5670-B010-46F2795B7E7E}"/>
          </ac:spMkLst>
        </pc:spChg>
        <pc:spChg chg="mod">
          <ac:chgData name="Docente - Carlos Reynaldo Portocarrero Tovar" userId="d08652be-2c4f-4488-ac32-1df6adeeb637" providerId="ADAL" clId="{1F8D7A63-7622-4360-93C1-5B30E46151B7}" dt="2025-05-17T16:07:03.848" v="64"/>
          <ac:spMkLst>
            <pc:docMk/>
            <pc:sldMk cId="2359731981" sldId="351"/>
            <ac:spMk id="4" creationId="{FF322558-1F03-6862-5AAA-C9671735B0FB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17:47.595" v="129" actId="12100"/>
          <ac:graphicFrameMkLst>
            <pc:docMk/>
            <pc:sldMk cId="2359731981" sldId="351"/>
            <ac:graphicFrameMk id="3" creationId="{100C654D-0F59-02B3-B37E-F29439F72325}"/>
          </ac:graphicFrameMkLst>
        </pc:graphicFrameChg>
      </pc:sldChg>
      <pc:sldChg chg="del">
        <pc:chgData name="Docente - Carlos Reynaldo Portocarrero Tovar" userId="d08652be-2c4f-4488-ac32-1df6adeeb637" providerId="ADAL" clId="{1F8D7A63-7622-4360-93C1-5B30E46151B7}" dt="2025-05-17T15:47:02.895" v="0" actId="47"/>
        <pc:sldMkLst>
          <pc:docMk/>
          <pc:sldMk cId="3957639329" sldId="351"/>
        </pc:sldMkLst>
      </pc:sldChg>
      <pc:sldChg chg="addSp delSp modSp add mod">
        <pc:chgData name="Docente - Carlos Reynaldo Portocarrero Tovar" userId="d08652be-2c4f-4488-ac32-1df6adeeb637" providerId="ADAL" clId="{1F8D7A63-7622-4360-93C1-5B30E46151B7}" dt="2025-05-17T16:18:39.993" v="132" actId="12100"/>
        <pc:sldMkLst>
          <pc:docMk/>
          <pc:sldMk cId="2148075746" sldId="352"/>
        </pc:sldMkLst>
        <pc:spChg chg="del mod">
          <ac:chgData name="Docente - Carlos Reynaldo Portocarrero Tovar" userId="d08652be-2c4f-4488-ac32-1df6adeeb637" providerId="ADAL" clId="{1F8D7A63-7622-4360-93C1-5B30E46151B7}" dt="2025-05-17T16:18:33.646" v="130" actId="12084"/>
          <ac:spMkLst>
            <pc:docMk/>
            <pc:sldMk cId="2148075746" sldId="352"/>
            <ac:spMk id="2" creationId="{FEB6FF77-8067-5F9B-06FD-AB230B312A51}"/>
          </ac:spMkLst>
        </pc:spChg>
        <pc:spChg chg="mod">
          <ac:chgData name="Docente - Carlos Reynaldo Portocarrero Tovar" userId="d08652be-2c4f-4488-ac32-1df6adeeb637" providerId="ADAL" clId="{1F8D7A63-7622-4360-93C1-5B30E46151B7}" dt="2025-05-17T16:08:02.176" v="78"/>
          <ac:spMkLst>
            <pc:docMk/>
            <pc:sldMk cId="2148075746" sldId="352"/>
            <ac:spMk id="4" creationId="{1D9AA79B-1840-D542-8E2A-866D4434E1A6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18:39.993" v="132" actId="12100"/>
          <ac:graphicFrameMkLst>
            <pc:docMk/>
            <pc:sldMk cId="2148075746" sldId="352"/>
            <ac:graphicFrameMk id="3" creationId="{D9C80F04-F492-3D3F-7774-400303D3B948}"/>
          </ac:graphicFrameMkLst>
        </pc:graphicFrameChg>
      </pc:sldChg>
      <pc:sldChg chg="del">
        <pc:chgData name="Docente - Carlos Reynaldo Portocarrero Tovar" userId="d08652be-2c4f-4488-ac32-1df6adeeb637" providerId="ADAL" clId="{1F8D7A63-7622-4360-93C1-5B30E46151B7}" dt="2025-05-17T15:47:02.895" v="0" actId="47"/>
        <pc:sldMkLst>
          <pc:docMk/>
          <pc:sldMk cId="4221268077" sldId="352"/>
        </pc:sldMkLst>
      </pc:sldChg>
      <pc:sldChg chg="addSp delSp modSp add mod">
        <pc:chgData name="Docente - Carlos Reynaldo Portocarrero Tovar" userId="d08652be-2c4f-4488-ac32-1df6adeeb637" providerId="ADAL" clId="{1F8D7A63-7622-4360-93C1-5B30E46151B7}" dt="2025-05-17T16:19:46.576" v="137" actId="12100"/>
        <pc:sldMkLst>
          <pc:docMk/>
          <pc:sldMk cId="2407816396" sldId="353"/>
        </pc:sldMkLst>
        <pc:spChg chg="del mod">
          <ac:chgData name="Docente - Carlos Reynaldo Portocarrero Tovar" userId="d08652be-2c4f-4488-ac32-1df6adeeb637" providerId="ADAL" clId="{1F8D7A63-7622-4360-93C1-5B30E46151B7}" dt="2025-05-17T16:18:56.953" v="133" actId="12084"/>
          <ac:spMkLst>
            <pc:docMk/>
            <pc:sldMk cId="2407816396" sldId="353"/>
            <ac:spMk id="2" creationId="{68E92AB9-CA4D-DF98-DA42-D032F754638B}"/>
          </ac:spMkLst>
        </pc:spChg>
        <pc:spChg chg="mod">
          <ac:chgData name="Docente - Carlos Reynaldo Portocarrero Tovar" userId="d08652be-2c4f-4488-ac32-1df6adeeb637" providerId="ADAL" clId="{1F8D7A63-7622-4360-93C1-5B30E46151B7}" dt="2025-05-17T16:09:14.662" v="95" actId="1076"/>
          <ac:spMkLst>
            <pc:docMk/>
            <pc:sldMk cId="2407816396" sldId="353"/>
            <ac:spMk id="4" creationId="{7CF0C63A-0818-B8AA-06D9-F32C3BD6FB98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19:46.576" v="137" actId="12100"/>
          <ac:graphicFrameMkLst>
            <pc:docMk/>
            <pc:sldMk cId="2407816396" sldId="353"/>
            <ac:graphicFrameMk id="3" creationId="{8E1BD6F1-A811-D94F-2557-386F431AA150}"/>
          </ac:graphicFrameMkLst>
        </pc:graphicFrameChg>
      </pc:sldChg>
      <pc:sldChg chg="del">
        <pc:chgData name="Docente - Carlos Reynaldo Portocarrero Tovar" userId="d08652be-2c4f-4488-ac32-1df6adeeb637" providerId="ADAL" clId="{1F8D7A63-7622-4360-93C1-5B30E46151B7}" dt="2025-05-17T15:47:02.895" v="0" actId="47"/>
        <pc:sldMkLst>
          <pc:docMk/>
          <pc:sldMk cId="3043787020" sldId="353"/>
        </pc:sldMkLst>
      </pc:sldChg>
      <pc:sldChg chg="addSp delSp modSp add mod">
        <pc:chgData name="Docente - Carlos Reynaldo Portocarrero Tovar" userId="d08652be-2c4f-4488-ac32-1df6adeeb637" providerId="ADAL" clId="{1F8D7A63-7622-4360-93C1-5B30E46151B7}" dt="2025-05-17T16:20:24.612" v="141" actId="14100"/>
        <pc:sldMkLst>
          <pc:docMk/>
          <pc:sldMk cId="3259088527" sldId="354"/>
        </pc:sldMkLst>
        <pc:spChg chg="del mod">
          <ac:chgData name="Docente - Carlos Reynaldo Portocarrero Tovar" userId="d08652be-2c4f-4488-ac32-1df6adeeb637" providerId="ADAL" clId="{1F8D7A63-7622-4360-93C1-5B30E46151B7}" dt="2025-05-17T16:20:18.012" v="138" actId="12084"/>
          <ac:spMkLst>
            <pc:docMk/>
            <pc:sldMk cId="3259088527" sldId="354"/>
            <ac:spMk id="2" creationId="{91AA9859-1734-E410-ED20-87D45388587C}"/>
          </ac:spMkLst>
        </pc:spChg>
        <pc:spChg chg="mod">
          <ac:chgData name="Docente - Carlos Reynaldo Portocarrero Tovar" userId="d08652be-2c4f-4488-ac32-1df6adeeb637" providerId="ADAL" clId="{1F8D7A63-7622-4360-93C1-5B30E46151B7}" dt="2025-05-17T16:14:02.182" v="106"/>
          <ac:spMkLst>
            <pc:docMk/>
            <pc:sldMk cId="3259088527" sldId="354"/>
            <ac:spMk id="4" creationId="{1AE76F02-1113-788C-C272-33F4232E0C22}"/>
          </ac:spMkLst>
        </pc:spChg>
        <pc:graphicFrameChg chg="add mod">
          <ac:chgData name="Docente - Carlos Reynaldo Portocarrero Tovar" userId="d08652be-2c4f-4488-ac32-1df6adeeb637" providerId="ADAL" clId="{1F8D7A63-7622-4360-93C1-5B30E46151B7}" dt="2025-05-17T16:20:24.612" v="141" actId="14100"/>
          <ac:graphicFrameMkLst>
            <pc:docMk/>
            <pc:sldMk cId="3259088527" sldId="354"/>
            <ac:graphicFrameMk id="3" creationId="{612DAB62-F096-9408-BA6D-B967010F6BC2}"/>
          </ac:graphicFrameMkLst>
        </pc:graphicFrameChg>
      </pc:sldChg>
    </pc:docChg>
  </pc:docChgLst>
  <pc:docChgLst>
    <pc:chgData name="Docente - Carlos Reynaldo Portocarrero Tovar" userId="d08652be-2c4f-4488-ac32-1df6adeeb637" providerId="ADAL" clId="{B67FE3C4-6597-4E52-9218-99128546A2E4}"/>
    <pc:docChg chg="undo redo custSel addSld delSld modSld">
      <pc:chgData name="Docente - Carlos Reynaldo Portocarrero Tovar" userId="d08652be-2c4f-4488-ac32-1df6adeeb637" providerId="ADAL" clId="{B67FE3C4-6597-4E52-9218-99128546A2E4}" dt="2025-05-17T05:53:05.183" v="123" actId="12100"/>
      <pc:docMkLst>
        <pc:docMk/>
      </pc:docMkLst>
      <pc:sldChg chg="modSp mod">
        <pc:chgData name="Docente - Carlos Reynaldo Portocarrero Tovar" userId="d08652be-2c4f-4488-ac32-1df6adeeb637" providerId="ADAL" clId="{B67FE3C4-6597-4E52-9218-99128546A2E4}" dt="2025-05-17T04:49:38.899" v="3" actId="20577"/>
        <pc:sldMkLst>
          <pc:docMk/>
          <pc:sldMk cId="0" sldId="284"/>
        </pc:sldMkLst>
        <pc:spChg chg="mod">
          <ac:chgData name="Docente - Carlos Reynaldo Portocarrero Tovar" userId="d08652be-2c4f-4488-ac32-1df6adeeb637" providerId="ADAL" clId="{B67FE3C4-6597-4E52-9218-99128546A2E4}" dt="2025-05-17T04:49:38.899" v="3" actId="20577"/>
          <ac:spMkLst>
            <pc:docMk/>
            <pc:sldMk cId="0" sldId="284"/>
            <ac:spMk id="10" creationId="{DD25E23C-2093-4972-9A37-7B0F29FC6503}"/>
          </ac:spMkLst>
        </pc:spChg>
      </pc:sldChg>
      <pc:sldChg chg="modSp mod">
        <pc:chgData name="Docente - Carlos Reynaldo Portocarrero Tovar" userId="d08652be-2c4f-4488-ac32-1df6adeeb637" providerId="ADAL" clId="{B67FE3C4-6597-4E52-9218-99128546A2E4}" dt="2025-05-17T05:49:45.146" v="110" actId="123"/>
        <pc:sldMkLst>
          <pc:docMk/>
          <pc:sldMk cId="123928775" sldId="331"/>
        </pc:sldMkLst>
        <pc:spChg chg="mod">
          <ac:chgData name="Docente - Carlos Reynaldo Portocarrero Tovar" userId="d08652be-2c4f-4488-ac32-1df6adeeb637" providerId="ADAL" clId="{B67FE3C4-6597-4E52-9218-99128546A2E4}" dt="2025-05-17T05:49:45.146" v="110" actId="123"/>
          <ac:spMkLst>
            <pc:docMk/>
            <pc:sldMk cId="123928775" sldId="331"/>
            <ac:spMk id="2" creationId="{6A2B1E90-D1DF-6BB5-0D6C-8A3E4419663C}"/>
          </ac:spMkLst>
        </pc:spChg>
        <pc:picChg chg="mod">
          <ac:chgData name="Docente - Carlos Reynaldo Portocarrero Tovar" userId="d08652be-2c4f-4488-ac32-1df6adeeb637" providerId="ADAL" clId="{B67FE3C4-6597-4E52-9218-99128546A2E4}" dt="2025-05-17T04:50:42.432" v="11" actId="1076"/>
          <ac:picMkLst>
            <pc:docMk/>
            <pc:sldMk cId="123928775" sldId="331"/>
            <ac:picMk id="14" creationId="{C8A315C3-F3CF-0F09-D451-1BE444D3468A}"/>
          </ac:picMkLst>
        </pc:picChg>
      </pc:sldChg>
      <pc:sldChg chg="addSp delSp modSp mod">
        <pc:chgData name="Docente - Carlos Reynaldo Portocarrero Tovar" userId="d08652be-2c4f-4488-ac32-1df6adeeb637" providerId="ADAL" clId="{B67FE3C4-6597-4E52-9218-99128546A2E4}" dt="2025-05-17T05:48:23.917" v="102" actId="14100"/>
        <pc:sldMkLst>
          <pc:docMk/>
          <pc:sldMk cId="1457402500" sldId="347"/>
        </pc:sldMkLst>
        <pc:spChg chg="del mod">
          <ac:chgData name="Docente - Carlos Reynaldo Portocarrero Tovar" userId="d08652be-2c4f-4488-ac32-1df6adeeb637" providerId="ADAL" clId="{B67FE3C4-6597-4E52-9218-99128546A2E4}" dt="2025-05-17T05:47:28.758" v="97" actId="12084"/>
          <ac:spMkLst>
            <pc:docMk/>
            <pc:sldMk cId="1457402500" sldId="347"/>
            <ac:spMk id="2" creationId="{BEA50DE6-9AF5-5643-4BAF-A08C59B15E23}"/>
          </ac:spMkLst>
        </pc:spChg>
        <pc:spChg chg="mod">
          <ac:chgData name="Docente - Carlos Reynaldo Portocarrero Tovar" userId="d08652be-2c4f-4488-ac32-1df6adeeb637" providerId="ADAL" clId="{B67FE3C4-6597-4E52-9218-99128546A2E4}" dt="2025-05-17T04:57:51.471" v="16"/>
          <ac:spMkLst>
            <pc:docMk/>
            <pc:sldMk cId="1457402500" sldId="347"/>
            <ac:spMk id="4" creationId="{7FEE1275-0124-2503-EE06-2E8C26E03BF0}"/>
          </ac:spMkLst>
        </pc:spChg>
        <pc:graphicFrameChg chg="add del modGraphic">
          <ac:chgData name="Docente - Carlos Reynaldo Portocarrero Tovar" userId="d08652be-2c4f-4488-ac32-1df6adeeb637" providerId="ADAL" clId="{B67FE3C4-6597-4E52-9218-99128546A2E4}" dt="2025-05-17T05:46:41.884" v="94" actId="1032"/>
          <ac:graphicFrameMkLst>
            <pc:docMk/>
            <pc:sldMk cId="1457402500" sldId="347"/>
            <ac:graphicFrameMk id="3" creationId="{A48A3676-EE37-383A-A11F-41AEE8B4421E}"/>
          </ac:graphicFrameMkLst>
        </pc:graphicFrameChg>
        <pc:graphicFrameChg chg="add mod">
          <ac:chgData name="Docente - Carlos Reynaldo Portocarrero Tovar" userId="d08652be-2c4f-4488-ac32-1df6adeeb637" providerId="ADAL" clId="{B67FE3C4-6597-4E52-9218-99128546A2E4}" dt="2025-05-17T05:48:23.917" v="102" actId="14100"/>
          <ac:graphicFrameMkLst>
            <pc:docMk/>
            <pc:sldMk cId="1457402500" sldId="347"/>
            <ac:graphicFrameMk id="8" creationId="{4CB7F955-6865-FA0C-620E-FD28296A7586}"/>
          </ac:graphicFrameMkLst>
        </pc:graphicFrameChg>
      </pc:sldChg>
      <pc:sldChg chg="addSp delSp modSp add mod">
        <pc:chgData name="Docente - Carlos Reynaldo Portocarrero Tovar" userId="d08652be-2c4f-4488-ac32-1df6adeeb637" providerId="ADAL" clId="{B67FE3C4-6597-4E52-9218-99128546A2E4}" dt="2025-05-17T05:48:47.924" v="104" actId="12100"/>
        <pc:sldMkLst>
          <pc:docMk/>
          <pc:sldMk cId="1299392521" sldId="348"/>
        </pc:sldMkLst>
        <pc:spChg chg="del mod">
          <ac:chgData name="Docente - Carlos Reynaldo Portocarrero Tovar" userId="d08652be-2c4f-4488-ac32-1df6adeeb637" providerId="ADAL" clId="{B67FE3C4-6597-4E52-9218-99128546A2E4}" dt="2025-05-17T05:48:14.643" v="101" actId="12084"/>
          <ac:spMkLst>
            <pc:docMk/>
            <pc:sldMk cId="1299392521" sldId="348"/>
            <ac:spMk id="2" creationId="{DCDC72E4-8209-4F79-97A9-2F07ECDE0EC4}"/>
          </ac:spMkLst>
        </pc:spChg>
        <pc:spChg chg="mod">
          <ac:chgData name="Docente - Carlos Reynaldo Portocarrero Tovar" userId="d08652be-2c4f-4488-ac32-1df6adeeb637" providerId="ADAL" clId="{B67FE3C4-6597-4E52-9218-99128546A2E4}" dt="2025-05-17T04:59:17.110" v="27"/>
          <ac:spMkLst>
            <pc:docMk/>
            <pc:sldMk cId="1299392521" sldId="348"/>
            <ac:spMk id="4" creationId="{60B1172E-33B5-28A6-A460-E438ED71161D}"/>
          </ac:spMkLst>
        </pc:spChg>
        <pc:graphicFrameChg chg="add del modGraphic">
          <ac:chgData name="Docente - Carlos Reynaldo Portocarrero Tovar" userId="d08652be-2c4f-4488-ac32-1df6adeeb637" providerId="ADAL" clId="{B67FE3C4-6597-4E52-9218-99128546A2E4}" dt="2025-05-17T05:48:03.275" v="100" actId="478"/>
          <ac:graphicFrameMkLst>
            <pc:docMk/>
            <pc:sldMk cId="1299392521" sldId="348"/>
            <ac:graphicFrameMk id="3" creationId="{E7CA7CCA-AB4C-E3A7-F709-16F96A98A9B5}"/>
          </ac:graphicFrameMkLst>
        </pc:graphicFrameChg>
        <pc:graphicFrameChg chg="add mod">
          <ac:chgData name="Docente - Carlos Reynaldo Portocarrero Tovar" userId="d08652be-2c4f-4488-ac32-1df6adeeb637" providerId="ADAL" clId="{B67FE3C4-6597-4E52-9218-99128546A2E4}" dt="2025-05-17T05:48:47.924" v="104" actId="12100"/>
          <ac:graphicFrameMkLst>
            <pc:docMk/>
            <pc:sldMk cId="1299392521" sldId="348"/>
            <ac:graphicFrameMk id="8" creationId="{90656DDB-D20E-D2F9-6164-D10774EB7174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2253389785" sldId="348"/>
        </pc:sldMkLst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130532545" sldId="349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49:33.702" v="109" actId="13782"/>
        <pc:sldMkLst>
          <pc:docMk/>
          <pc:sldMk cId="3832041205" sldId="349"/>
        </pc:sldMkLst>
        <pc:spChg chg="del mod">
          <ac:chgData name="Docente - Carlos Reynaldo Portocarrero Tovar" userId="d08652be-2c4f-4488-ac32-1df6adeeb637" providerId="ADAL" clId="{B67FE3C4-6597-4E52-9218-99128546A2E4}" dt="2025-05-17T05:49:10.117" v="105" actId="12084"/>
          <ac:spMkLst>
            <pc:docMk/>
            <pc:sldMk cId="3832041205" sldId="349"/>
            <ac:spMk id="2" creationId="{FD3DCF13-51B6-2F88-B37F-7AB2C61ADBFA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16:15.904" v="39"/>
          <ac:spMkLst>
            <pc:docMk/>
            <pc:sldMk cId="3832041205" sldId="349"/>
            <ac:spMk id="4" creationId="{63D25A22-403E-D0BF-47A2-45F728744A14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49:33.702" v="109" actId="13782"/>
          <ac:graphicFrameMkLst>
            <pc:docMk/>
            <pc:sldMk cId="3832041205" sldId="349"/>
            <ac:graphicFrameMk id="3" creationId="{DC7CE73B-5BA6-63AA-DEF2-47643ABCB6DE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1579041096" sldId="350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2:05.371" v="116" actId="12100"/>
        <pc:sldMkLst>
          <pc:docMk/>
          <pc:sldMk cId="3230789581" sldId="350"/>
        </pc:sldMkLst>
        <pc:spChg chg="del mod">
          <ac:chgData name="Docente - Carlos Reynaldo Portocarrero Tovar" userId="d08652be-2c4f-4488-ac32-1df6adeeb637" providerId="ADAL" clId="{B67FE3C4-6597-4E52-9218-99128546A2E4}" dt="2025-05-17T05:51:24.178" v="111" actId="12084"/>
          <ac:spMkLst>
            <pc:docMk/>
            <pc:sldMk cId="3230789581" sldId="350"/>
            <ac:spMk id="2" creationId="{1148D422-3D2F-3458-A255-E118056EF1EF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37:25.056" v="55" actId="1076"/>
          <ac:spMkLst>
            <pc:docMk/>
            <pc:sldMk cId="3230789581" sldId="350"/>
            <ac:spMk id="4" creationId="{2AA12A36-EC77-B7D3-DD26-50CC8ABBE25A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2:05.371" v="116" actId="12100"/>
          <ac:graphicFrameMkLst>
            <pc:docMk/>
            <pc:sldMk cId="3230789581" sldId="350"/>
            <ac:graphicFrameMk id="3" creationId="{831C9C7A-D98C-190C-4A35-498B49FD1E9F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3222233874" sldId="351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2:09.078" v="117" actId="12100"/>
        <pc:sldMkLst>
          <pc:docMk/>
          <pc:sldMk cId="3957639329" sldId="351"/>
        </pc:sldMkLst>
        <pc:spChg chg="del mod">
          <ac:chgData name="Docente - Carlos Reynaldo Portocarrero Tovar" userId="d08652be-2c4f-4488-ac32-1df6adeeb637" providerId="ADAL" clId="{B67FE3C4-6597-4E52-9218-99128546A2E4}" dt="2025-05-17T05:51:53.065" v="113" actId="12084"/>
          <ac:spMkLst>
            <pc:docMk/>
            <pc:sldMk cId="3957639329" sldId="351"/>
            <ac:spMk id="2" creationId="{96FC871A-4648-B012-774B-DBD9169C1011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38:55.163" v="66"/>
          <ac:spMkLst>
            <pc:docMk/>
            <pc:sldMk cId="3957639329" sldId="351"/>
            <ac:spMk id="4" creationId="{6E6F0CA2-6E30-DBE9-31EC-F1ABDDE4367B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2:09.078" v="117" actId="12100"/>
          <ac:graphicFrameMkLst>
            <pc:docMk/>
            <pc:sldMk cId="3957639329" sldId="351"/>
            <ac:graphicFrameMk id="3" creationId="{4BF33A02-0E63-3DC3-FE84-C6C45F97DD96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98830552" sldId="352"/>
        </pc:sldMkLst>
      </pc:sldChg>
      <pc:sldChg chg="new del">
        <pc:chgData name="Docente - Carlos Reynaldo Portocarrero Tovar" userId="d08652be-2c4f-4488-ac32-1df6adeeb637" providerId="ADAL" clId="{B67FE3C4-6597-4E52-9218-99128546A2E4}" dt="2025-05-17T05:39:18.899" v="73" actId="680"/>
        <pc:sldMkLst>
          <pc:docMk/>
          <pc:sldMk cId="4152769048" sldId="352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2:37.399" v="120" actId="12100"/>
        <pc:sldMkLst>
          <pc:docMk/>
          <pc:sldMk cId="4221268077" sldId="352"/>
        </pc:sldMkLst>
        <pc:spChg chg="del mod">
          <ac:chgData name="Docente - Carlos Reynaldo Portocarrero Tovar" userId="d08652be-2c4f-4488-ac32-1df6adeeb637" providerId="ADAL" clId="{B67FE3C4-6597-4E52-9218-99128546A2E4}" dt="2025-05-17T05:52:30.500" v="118" actId="12084"/>
          <ac:spMkLst>
            <pc:docMk/>
            <pc:sldMk cId="4221268077" sldId="352"/>
            <ac:spMk id="2" creationId="{942937AE-C3C7-485D-B969-26D86CC5FECC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39:31.629" v="77"/>
          <ac:spMkLst>
            <pc:docMk/>
            <pc:sldMk cId="4221268077" sldId="352"/>
            <ac:spMk id="4" creationId="{F86B80D6-C3CC-9932-B857-7DDFDD6D1384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2:37.399" v="120" actId="12100"/>
          <ac:graphicFrameMkLst>
            <pc:docMk/>
            <pc:sldMk cId="4221268077" sldId="352"/>
            <ac:graphicFrameMk id="3" creationId="{50417E2E-6C27-7427-CC51-CE5A15ED1F17}"/>
          </ac:graphicFrameMkLst>
        </pc:graphicFrameChg>
      </pc:sldChg>
      <pc:sldChg chg="del">
        <pc:chgData name="Docente - Carlos Reynaldo Portocarrero Tovar" userId="d08652be-2c4f-4488-ac32-1df6adeeb637" providerId="ADAL" clId="{B67FE3C4-6597-4E52-9218-99128546A2E4}" dt="2025-05-17T04:50:59.087" v="13" actId="47"/>
        <pc:sldMkLst>
          <pc:docMk/>
          <pc:sldMk cId="453534021" sldId="353"/>
        </pc:sldMkLst>
      </pc:sldChg>
      <pc:sldChg chg="addSp delSp modSp add mod">
        <pc:chgData name="Docente - Carlos Reynaldo Portocarrero Tovar" userId="d08652be-2c4f-4488-ac32-1df6adeeb637" providerId="ADAL" clId="{B67FE3C4-6597-4E52-9218-99128546A2E4}" dt="2025-05-17T05:53:05.183" v="123" actId="12100"/>
        <pc:sldMkLst>
          <pc:docMk/>
          <pc:sldMk cId="3043787020" sldId="353"/>
        </pc:sldMkLst>
        <pc:spChg chg="del mod">
          <ac:chgData name="Docente - Carlos Reynaldo Portocarrero Tovar" userId="d08652be-2c4f-4488-ac32-1df6adeeb637" providerId="ADAL" clId="{B67FE3C4-6597-4E52-9218-99128546A2E4}" dt="2025-05-17T05:52:57.129" v="121" actId="12084"/>
          <ac:spMkLst>
            <pc:docMk/>
            <pc:sldMk cId="3043787020" sldId="353"/>
            <ac:spMk id="2" creationId="{8AA2FA38-D174-3EB4-A350-BBF3D7ADC174}"/>
          </ac:spMkLst>
        </pc:spChg>
        <pc:spChg chg="mod">
          <ac:chgData name="Docente - Carlos Reynaldo Portocarrero Tovar" userId="d08652be-2c4f-4488-ac32-1df6adeeb637" providerId="ADAL" clId="{B67FE3C4-6597-4E52-9218-99128546A2E4}" dt="2025-05-17T05:40:09.137" v="87"/>
          <ac:spMkLst>
            <pc:docMk/>
            <pc:sldMk cId="3043787020" sldId="353"/>
            <ac:spMk id="4" creationId="{2F0FD6C5-EDEB-0462-FFE4-9D75B20927AF}"/>
          </ac:spMkLst>
        </pc:spChg>
        <pc:graphicFrameChg chg="add mod">
          <ac:chgData name="Docente - Carlos Reynaldo Portocarrero Tovar" userId="d08652be-2c4f-4488-ac32-1df6adeeb637" providerId="ADAL" clId="{B67FE3C4-6597-4E52-9218-99128546A2E4}" dt="2025-05-17T05:53:05.183" v="123" actId="12100"/>
          <ac:graphicFrameMkLst>
            <pc:docMk/>
            <pc:sldMk cId="3043787020" sldId="353"/>
            <ac:graphicFrameMk id="3" creationId="{C59582CB-A212-8707-C328-13CEE19E986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6775D-8A3D-409A-8C70-8B933948BCA6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978094B2-41C1-4F35-9B94-110E17953918}">
      <dgm:prSet/>
      <dgm:spPr/>
      <dgm:t>
        <a:bodyPr/>
        <a:lstStyle/>
        <a:p>
          <a:r>
            <a:rPr lang="es-ES" b="0" i="0"/>
            <a:t>Dominio especializado en seguridad dentro de CMMI 3.0.</a:t>
          </a:r>
          <a:endParaRPr lang="es-PE"/>
        </a:p>
      </dgm:t>
    </dgm:pt>
    <dgm:pt modelId="{AD75331E-FAAA-484D-BF8F-ADD6EDD70541}" type="parTrans" cxnId="{0320DD55-3E1E-4145-B0F5-0676A3958CC4}">
      <dgm:prSet/>
      <dgm:spPr/>
      <dgm:t>
        <a:bodyPr/>
        <a:lstStyle/>
        <a:p>
          <a:endParaRPr lang="es-PE"/>
        </a:p>
      </dgm:t>
    </dgm:pt>
    <dgm:pt modelId="{8786C962-1A60-4D9B-83D7-4EC4A08A75BF}" type="sibTrans" cxnId="{0320DD55-3E1E-4145-B0F5-0676A3958CC4}">
      <dgm:prSet/>
      <dgm:spPr/>
      <dgm:t>
        <a:bodyPr/>
        <a:lstStyle/>
        <a:p>
          <a:endParaRPr lang="es-PE"/>
        </a:p>
      </dgm:t>
    </dgm:pt>
    <dgm:pt modelId="{4BABF830-6E6C-44D1-A080-132EB27F2C98}">
      <dgm:prSet/>
      <dgm:spPr/>
      <dgm:t>
        <a:bodyPr/>
        <a:lstStyle/>
        <a:p>
          <a:r>
            <a:rPr lang="es-ES" b="0" i="0"/>
            <a:t>Establece un marco para integrar la seguridad en todos los niveles organizacionales.</a:t>
          </a:r>
          <a:endParaRPr lang="es-PE"/>
        </a:p>
      </dgm:t>
    </dgm:pt>
    <dgm:pt modelId="{E53356D7-7261-4E26-9C91-43C2372C3567}" type="parTrans" cxnId="{63651311-4F9B-433C-9893-DAE1FDBD26DE}">
      <dgm:prSet/>
      <dgm:spPr/>
      <dgm:t>
        <a:bodyPr/>
        <a:lstStyle/>
        <a:p>
          <a:endParaRPr lang="es-PE"/>
        </a:p>
      </dgm:t>
    </dgm:pt>
    <dgm:pt modelId="{AD9D11FE-06EF-4E70-A317-3C5FE5B1126A}" type="sibTrans" cxnId="{63651311-4F9B-433C-9893-DAE1FDBD26DE}">
      <dgm:prSet/>
      <dgm:spPr/>
      <dgm:t>
        <a:bodyPr/>
        <a:lstStyle/>
        <a:p>
          <a:endParaRPr lang="es-PE"/>
        </a:p>
      </dgm:t>
    </dgm:pt>
    <dgm:pt modelId="{7CB18ADB-AF4B-4882-A10C-B9D77534C2B9}">
      <dgm:prSet/>
      <dgm:spPr/>
      <dgm:t>
        <a:bodyPr/>
        <a:lstStyle/>
        <a:p>
          <a:r>
            <a:rPr lang="es-ES" b="0" i="0"/>
            <a:t>Permite prevenir, detectar, responder y recuperarse de incidentes.</a:t>
          </a:r>
          <a:endParaRPr lang="es-PE"/>
        </a:p>
      </dgm:t>
    </dgm:pt>
    <dgm:pt modelId="{0427BDF7-2001-4BB6-A8D4-507EBAC693B9}" type="parTrans" cxnId="{921AAA67-2DF0-4E24-B044-FE39BA46EF72}">
      <dgm:prSet/>
      <dgm:spPr/>
      <dgm:t>
        <a:bodyPr/>
        <a:lstStyle/>
        <a:p>
          <a:endParaRPr lang="es-PE"/>
        </a:p>
      </dgm:t>
    </dgm:pt>
    <dgm:pt modelId="{E6E94D38-313C-4580-B1FA-D3F81293CA80}" type="sibTrans" cxnId="{921AAA67-2DF0-4E24-B044-FE39BA46EF72}">
      <dgm:prSet/>
      <dgm:spPr/>
      <dgm:t>
        <a:bodyPr/>
        <a:lstStyle/>
        <a:p>
          <a:endParaRPr lang="es-PE"/>
        </a:p>
      </dgm:t>
    </dgm:pt>
    <dgm:pt modelId="{BC53C2DB-DD0C-4252-990E-A1F19C45AE2F}" type="pres">
      <dgm:prSet presAssocID="{6456775D-8A3D-409A-8C70-8B933948BCA6}" presName="linear" presStyleCnt="0">
        <dgm:presLayoutVars>
          <dgm:animLvl val="lvl"/>
          <dgm:resizeHandles val="exact"/>
        </dgm:presLayoutVars>
      </dgm:prSet>
      <dgm:spPr/>
    </dgm:pt>
    <dgm:pt modelId="{FDAEFF18-5D20-460E-A83B-3F6E94375153}" type="pres">
      <dgm:prSet presAssocID="{978094B2-41C1-4F35-9B94-110E179539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2B769E-EF37-493C-AD55-194BF6AEFF76}" type="pres">
      <dgm:prSet presAssocID="{8786C962-1A60-4D9B-83D7-4EC4A08A75BF}" presName="spacer" presStyleCnt="0"/>
      <dgm:spPr/>
    </dgm:pt>
    <dgm:pt modelId="{8D836034-83B1-47DF-B79E-D0C6AB9E4CCC}" type="pres">
      <dgm:prSet presAssocID="{4BABF830-6E6C-44D1-A080-132EB27F2C9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78FF87-5100-4659-A476-D807D6F217D4}" type="pres">
      <dgm:prSet presAssocID="{AD9D11FE-06EF-4E70-A317-3C5FE5B1126A}" presName="spacer" presStyleCnt="0"/>
      <dgm:spPr/>
    </dgm:pt>
    <dgm:pt modelId="{077D6817-7436-4CEB-BCED-AD7EB59510F0}" type="pres">
      <dgm:prSet presAssocID="{7CB18ADB-AF4B-4882-A10C-B9D77534C2B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3651311-4F9B-433C-9893-DAE1FDBD26DE}" srcId="{6456775D-8A3D-409A-8C70-8B933948BCA6}" destId="{4BABF830-6E6C-44D1-A080-132EB27F2C98}" srcOrd="1" destOrd="0" parTransId="{E53356D7-7261-4E26-9C91-43C2372C3567}" sibTransId="{AD9D11FE-06EF-4E70-A317-3C5FE5B1126A}"/>
    <dgm:cxn modelId="{007B3B1E-83AB-43C8-8DE5-6B8D0A414D74}" type="presOf" srcId="{7CB18ADB-AF4B-4882-A10C-B9D77534C2B9}" destId="{077D6817-7436-4CEB-BCED-AD7EB59510F0}" srcOrd="0" destOrd="0" presId="urn:microsoft.com/office/officeart/2005/8/layout/vList2"/>
    <dgm:cxn modelId="{921AAA67-2DF0-4E24-B044-FE39BA46EF72}" srcId="{6456775D-8A3D-409A-8C70-8B933948BCA6}" destId="{7CB18ADB-AF4B-4882-A10C-B9D77534C2B9}" srcOrd="2" destOrd="0" parTransId="{0427BDF7-2001-4BB6-A8D4-507EBAC693B9}" sibTransId="{E6E94D38-313C-4580-B1FA-D3F81293CA80}"/>
    <dgm:cxn modelId="{0320DD55-3E1E-4145-B0F5-0676A3958CC4}" srcId="{6456775D-8A3D-409A-8C70-8B933948BCA6}" destId="{978094B2-41C1-4F35-9B94-110E17953918}" srcOrd="0" destOrd="0" parTransId="{AD75331E-FAAA-484D-BF8F-ADD6EDD70541}" sibTransId="{8786C962-1A60-4D9B-83D7-4EC4A08A75BF}"/>
    <dgm:cxn modelId="{0A1B0195-625A-4196-A6FC-3C67EEDBA40C}" type="presOf" srcId="{978094B2-41C1-4F35-9B94-110E17953918}" destId="{FDAEFF18-5D20-460E-A83B-3F6E94375153}" srcOrd="0" destOrd="0" presId="urn:microsoft.com/office/officeart/2005/8/layout/vList2"/>
    <dgm:cxn modelId="{6BA6CBE1-77A8-4E76-BE94-59AA0673DA66}" type="presOf" srcId="{4BABF830-6E6C-44D1-A080-132EB27F2C98}" destId="{8D836034-83B1-47DF-B79E-D0C6AB9E4CCC}" srcOrd="0" destOrd="0" presId="urn:microsoft.com/office/officeart/2005/8/layout/vList2"/>
    <dgm:cxn modelId="{20102EEF-CB69-4E6E-AE7D-70B472BCB7AC}" type="presOf" srcId="{6456775D-8A3D-409A-8C70-8B933948BCA6}" destId="{BC53C2DB-DD0C-4252-990E-A1F19C45AE2F}" srcOrd="0" destOrd="0" presId="urn:microsoft.com/office/officeart/2005/8/layout/vList2"/>
    <dgm:cxn modelId="{2113C572-FB4D-4447-851E-242487F99547}" type="presParOf" srcId="{BC53C2DB-DD0C-4252-990E-A1F19C45AE2F}" destId="{FDAEFF18-5D20-460E-A83B-3F6E94375153}" srcOrd="0" destOrd="0" presId="urn:microsoft.com/office/officeart/2005/8/layout/vList2"/>
    <dgm:cxn modelId="{B35A7918-66A5-4DD1-A1BA-A401DB8E5BE8}" type="presParOf" srcId="{BC53C2DB-DD0C-4252-990E-A1F19C45AE2F}" destId="{F52B769E-EF37-493C-AD55-194BF6AEFF76}" srcOrd="1" destOrd="0" presId="urn:microsoft.com/office/officeart/2005/8/layout/vList2"/>
    <dgm:cxn modelId="{E64AD5F8-8C91-48C7-9675-8BF0ACF41E6B}" type="presParOf" srcId="{BC53C2DB-DD0C-4252-990E-A1F19C45AE2F}" destId="{8D836034-83B1-47DF-B79E-D0C6AB9E4CCC}" srcOrd="2" destOrd="0" presId="urn:microsoft.com/office/officeart/2005/8/layout/vList2"/>
    <dgm:cxn modelId="{529BBBB4-8341-42F7-9A19-A4C67BB7465E}" type="presParOf" srcId="{BC53C2DB-DD0C-4252-990E-A1F19C45AE2F}" destId="{8078FF87-5100-4659-A476-D807D6F217D4}" srcOrd="3" destOrd="0" presId="urn:microsoft.com/office/officeart/2005/8/layout/vList2"/>
    <dgm:cxn modelId="{BBF86016-00A0-44B4-9696-F5498D5F1C81}" type="presParOf" srcId="{BC53C2DB-DD0C-4252-990E-A1F19C45AE2F}" destId="{077D6817-7436-4CEB-BCED-AD7EB59510F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AA6B7-4D3F-44B5-ACE8-E2AF0FC4F5A0}" type="doc">
      <dgm:prSet loTypeId="urn:microsoft.com/office/officeart/2005/8/layout/vList3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02409302-58B8-4656-97FD-86961E3C3381}">
      <dgm:prSet/>
      <dgm:spPr/>
      <dgm:t>
        <a:bodyPr/>
        <a:lstStyle/>
        <a:p>
          <a:r>
            <a:rPr lang="es-ES" b="0" i="0"/>
            <a:t>Requisitos de seguridad desde etapas tempranas.</a:t>
          </a:r>
          <a:endParaRPr lang="es-PE"/>
        </a:p>
      </dgm:t>
    </dgm:pt>
    <dgm:pt modelId="{18A6ECED-8C7E-4F67-BAD7-012628EADFA9}" type="parTrans" cxnId="{8E416233-E337-42F6-A6BB-BFC1E8800EC1}">
      <dgm:prSet/>
      <dgm:spPr/>
      <dgm:t>
        <a:bodyPr/>
        <a:lstStyle/>
        <a:p>
          <a:endParaRPr lang="es-PE"/>
        </a:p>
      </dgm:t>
    </dgm:pt>
    <dgm:pt modelId="{5132EAB6-94F6-4AA3-8D25-6A8347F1BDF1}" type="sibTrans" cxnId="{8E416233-E337-42F6-A6BB-BFC1E8800EC1}">
      <dgm:prSet/>
      <dgm:spPr/>
      <dgm:t>
        <a:bodyPr/>
        <a:lstStyle/>
        <a:p>
          <a:endParaRPr lang="es-PE"/>
        </a:p>
      </dgm:t>
    </dgm:pt>
    <dgm:pt modelId="{35DA8A79-93D0-4851-B17E-FC72CB6EF65C}">
      <dgm:prSet/>
      <dgm:spPr/>
      <dgm:t>
        <a:bodyPr/>
        <a:lstStyle/>
        <a:p>
          <a:r>
            <a:rPr lang="es-ES" b="0" i="0"/>
            <a:t>Evaluación de riesgos continua.</a:t>
          </a:r>
          <a:endParaRPr lang="es-PE"/>
        </a:p>
      </dgm:t>
    </dgm:pt>
    <dgm:pt modelId="{B6471696-8F1C-44F3-A363-E2C73ECDC72D}" type="parTrans" cxnId="{0272FA3E-76FE-4730-950B-1119A2F10973}">
      <dgm:prSet/>
      <dgm:spPr/>
      <dgm:t>
        <a:bodyPr/>
        <a:lstStyle/>
        <a:p>
          <a:endParaRPr lang="es-PE"/>
        </a:p>
      </dgm:t>
    </dgm:pt>
    <dgm:pt modelId="{C2C532AF-5BA2-41B2-8E5D-7389623B762A}" type="sibTrans" cxnId="{0272FA3E-76FE-4730-950B-1119A2F10973}">
      <dgm:prSet/>
      <dgm:spPr/>
      <dgm:t>
        <a:bodyPr/>
        <a:lstStyle/>
        <a:p>
          <a:endParaRPr lang="es-PE"/>
        </a:p>
      </dgm:t>
    </dgm:pt>
    <dgm:pt modelId="{84C149AE-DE9B-4174-AB55-C410494792E0}">
      <dgm:prSet/>
      <dgm:spPr/>
      <dgm:t>
        <a:bodyPr/>
        <a:lstStyle/>
        <a:p>
          <a:r>
            <a:rPr lang="es-ES" b="0" i="0"/>
            <a:t>Controles de protección de activos.</a:t>
          </a:r>
          <a:endParaRPr lang="es-PE"/>
        </a:p>
      </dgm:t>
    </dgm:pt>
    <dgm:pt modelId="{6A47AE45-0010-4417-81B8-E963DED871B6}" type="parTrans" cxnId="{6DA2DEE1-3B51-45EF-B609-0D0E32A7A031}">
      <dgm:prSet/>
      <dgm:spPr/>
      <dgm:t>
        <a:bodyPr/>
        <a:lstStyle/>
        <a:p>
          <a:endParaRPr lang="es-PE"/>
        </a:p>
      </dgm:t>
    </dgm:pt>
    <dgm:pt modelId="{C842781E-AEE9-4A79-923E-FFAC448D2F5A}" type="sibTrans" cxnId="{6DA2DEE1-3B51-45EF-B609-0D0E32A7A031}">
      <dgm:prSet/>
      <dgm:spPr/>
      <dgm:t>
        <a:bodyPr/>
        <a:lstStyle/>
        <a:p>
          <a:endParaRPr lang="es-PE"/>
        </a:p>
      </dgm:t>
    </dgm:pt>
    <dgm:pt modelId="{1A0EF4EC-29BA-4D46-85D0-F0A912998982}">
      <dgm:prSet/>
      <dgm:spPr/>
      <dgm:t>
        <a:bodyPr/>
        <a:lstStyle/>
        <a:p>
          <a:r>
            <a:rPr lang="es-ES" b="0" i="0"/>
            <a:t>Planes de respuesta a incidentes.</a:t>
          </a:r>
          <a:endParaRPr lang="es-PE"/>
        </a:p>
      </dgm:t>
    </dgm:pt>
    <dgm:pt modelId="{0D1FFA78-8F84-41F1-97DC-77EE5E4EE66C}" type="parTrans" cxnId="{0AE3770E-BEAC-4ABB-9A49-6E9DDE16E33D}">
      <dgm:prSet/>
      <dgm:spPr/>
      <dgm:t>
        <a:bodyPr/>
        <a:lstStyle/>
        <a:p>
          <a:endParaRPr lang="es-PE"/>
        </a:p>
      </dgm:t>
    </dgm:pt>
    <dgm:pt modelId="{F95E4844-75E9-4C96-9F6A-5351B66203C2}" type="sibTrans" cxnId="{0AE3770E-BEAC-4ABB-9A49-6E9DDE16E33D}">
      <dgm:prSet/>
      <dgm:spPr/>
      <dgm:t>
        <a:bodyPr/>
        <a:lstStyle/>
        <a:p>
          <a:endParaRPr lang="es-PE"/>
        </a:p>
      </dgm:t>
    </dgm:pt>
    <dgm:pt modelId="{3C66B3B7-308D-4D12-A324-08D2104EDF53}">
      <dgm:prSet/>
      <dgm:spPr/>
      <dgm:t>
        <a:bodyPr/>
        <a:lstStyle/>
        <a:p>
          <a:r>
            <a:rPr lang="es-ES" b="0" i="0"/>
            <a:t>Mejora continua basada en retroalimentación y métricas.</a:t>
          </a:r>
          <a:endParaRPr lang="es-PE"/>
        </a:p>
      </dgm:t>
    </dgm:pt>
    <dgm:pt modelId="{FEF94184-FFE4-48D4-B5F5-B5E2309CDA12}" type="parTrans" cxnId="{2A9AB9A8-53AD-4F02-8E4B-7E0BABF8CC4F}">
      <dgm:prSet/>
      <dgm:spPr/>
      <dgm:t>
        <a:bodyPr/>
        <a:lstStyle/>
        <a:p>
          <a:endParaRPr lang="es-PE"/>
        </a:p>
      </dgm:t>
    </dgm:pt>
    <dgm:pt modelId="{FD64A445-8967-4901-8ED1-E12DDEB56FE4}" type="sibTrans" cxnId="{2A9AB9A8-53AD-4F02-8E4B-7E0BABF8CC4F}">
      <dgm:prSet/>
      <dgm:spPr/>
      <dgm:t>
        <a:bodyPr/>
        <a:lstStyle/>
        <a:p>
          <a:endParaRPr lang="es-PE"/>
        </a:p>
      </dgm:t>
    </dgm:pt>
    <dgm:pt modelId="{8F71E437-D7B5-43B6-B910-8DA6633B867C}" type="pres">
      <dgm:prSet presAssocID="{5E1AA6B7-4D3F-44B5-ACE8-E2AF0FC4F5A0}" presName="linearFlow" presStyleCnt="0">
        <dgm:presLayoutVars>
          <dgm:dir/>
          <dgm:resizeHandles val="exact"/>
        </dgm:presLayoutVars>
      </dgm:prSet>
      <dgm:spPr/>
    </dgm:pt>
    <dgm:pt modelId="{F7AE26DA-EA56-4721-B0E8-05FDA68EFE35}" type="pres">
      <dgm:prSet presAssocID="{02409302-58B8-4656-97FD-86961E3C3381}" presName="composite" presStyleCnt="0"/>
      <dgm:spPr/>
    </dgm:pt>
    <dgm:pt modelId="{788E49A9-E141-47D2-B188-0AE82373738C}" type="pres">
      <dgm:prSet presAssocID="{02409302-58B8-4656-97FD-86961E3C3381}" presName="imgShp" presStyleLbl="fgImgPlace1" presStyleIdx="0" presStyleCnt="5"/>
      <dgm:spPr/>
    </dgm:pt>
    <dgm:pt modelId="{753FACC0-6BA9-4413-888A-B5916EA17365}" type="pres">
      <dgm:prSet presAssocID="{02409302-58B8-4656-97FD-86961E3C3381}" presName="txShp" presStyleLbl="node1" presStyleIdx="0" presStyleCnt="5">
        <dgm:presLayoutVars>
          <dgm:bulletEnabled val="1"/>
        </dgm:presLayoutVars>
      </dgm:prSet>
      <dgm:spPr/>
    </dgm:pt>
    <dgm:pt modelId="{0CD41388-F45E-4875-A78B-00F4ED90F368}" type="pres">
      <dgm:prSet presAssocID="{5132EAB6-94F6-4AA3-8D25-6A8347F1BDF1}" presName="spacing" presStyleCnt="0"/>
      <dgm:spPr/>
    </dgm:pt>
    <dgm:pt modelId="{0AA20DDE-8B2B-4509-80FF-8BF5A0F308FE}" type="pres">
      <dgm:prSet presAssocID="{35DA8A79-93D0-4851-B17E-FC72CB6EF65C}" presName="composite" presStyleCnt="0"/>
      <dgm:spPr/>
    </dgm:pt>
    <dgm:pt modelId="{DFC14016-514D-4822-9554-BAD6B7B64E8A}" type="pres">
      <dgm:prSet presAssocID="{35DA8A79-93D0-4851-B17E-FC72CB6EF65C}" presName="imgShp" presStyleLbl="fgImgPlace1" presStyleIdx="1" presStyleCnt="5"/>
      <dgm:spPr/>
    </dgm:pt>
    <dgm:pt modelId="{0C8FD8E4-6881-40F9-B6CE-45E4AD84F693}" type="pres">
      <dgm:prSet presAssocID="{35DA8A79-93D0-4851-B17E-FC72CB6EF65C}" presName="txShp" presStyleLbl="node1" presStyleIdx="1" presStyleCnt="5">
        <dgm:presLayoutVars>
          <dgm:bulletEnabled val="1"/>
        </dgm:presLayoutVars>
      </dgm:prSet>
      <dgm:spPr/>
    </dgm:pt>
    <dgm:pt modelId="{7ABC94E8-8383-4FED-849B-F913DC00FE2B}" type="pres">
      <dgm:prSet presAssocID="{C2C532AF-5BA2-41B2-8E5D-7389623B762A}" presName="spacing" presStyleCnt="0"/>
      <dgm:spPr/>
    </dgm:pt>
    <dgm:pt modelId="{DDC56C66-A0F6-4B38-BB14-2EDC72A2067C}" type="pres">
      <dgm:prSet presAssocID="{84C149AE-DE9B-4174-AB55-C410494792E0}" presName="composite" presStyleCnt="0"/>
      <dgm:spPr/>
    </dgm:pt>
    <dgm:pt modelId="{CBB6B0BE-4AB4-4A0F-8AB4-0061FD7B054E}" type="pres">
      <dgm:prSet presAssocID="{84C149AE-DE9B-4174-AB55-C410494792E0}" presName="imgShp" presStyleLbl="fgImgPlace1" presStyleIdx="2" presStyleCnt="5"/>
      <dgm:spPr/>
    </dgm:pt>
    <dgm:pt modelId="{274963D4-18CF-40FC-AF38-CAAF639150B1}" type="pres">
      <dgm:prSet presAssocID="{84C149AE-DE9B-4174-AB55-C410494792E0}" presName="txShp" presStyleLbl="node1" presStyleIdx="2" presStyleCnt="5">
        <dgm:presLayoutVars>
          <dgm:bulletEnabled val="1"/>
        </dgm:presLayoutVars>
      </dgm:prSet>
      <dgm:spPr/>
    </dgm:pt>
    <dgm:pt modelId="{0AB35831-8E99-4AE9-BCDD-B41746E58146}" type="pres">
      <dgm:prSet presAssocID="{C842781E-AEE9-4A79-923E-FFAC448D2F5A}" presName="spacing" presStyleCnt="0"/>
      <dgm:spPr/>
    </dgm:pt>
    <dgm:pt modelId="{75EE9757-3C74-4FEC-BED7-44D5A10719E7}" type="pres">
      <dgm:prSet presAssocID="{1A0EF4EC-29BA-4D46-85D0-F0A912998982}" presName="composite" presStyleCnt="0"/>
      <dgm:spPr/>
    </dgm:pt>
    <dgm:pt modelId="{DBF20EE5-0F04-4554-B7AE-65D768064395}" type="pres">
      <dgm:prSet presAssocID="{1A0EF4EC-29BA-4D46-85D0-F0A912998982}" presName="imgShp" presStyleLbl="fgImgPlace1" presStyleIdx="3" presStyleCnt="5"/>
      <dgm:spPr/>
    </dgm:pt>
    <dgm:pt modelId="{5D307C3F-B576-4B56-BC2A-FD12C02AFF6D}" type="pres">
      <dgm:prSet presAssocID="{1A0EF4EC-29BA-4D46-85D0-F0A912998982}" presName="txShp" presStyleLbl="node1" presStyleIdx="3" presStyleCnt="5">
        <dgm:presLayoutVars>
          <dgm:bulletEnabled val="1"/>
        </dgm:presLayoutVars>
      </dgm:prSet>
      <dgm:spPr/>
    </dgm:pt>
    <dgm:pt modelId="{A228BF05-FD94-42E7-883D-93934EAE8F11}" type="pres">
      <dgm:prSet presAssocID="{F95E4844-75E9-4C96-9F6A-5351B66203C2}" presName="spacing" presStyleCnt="0"/>
      <dgm:spPr/>
    </dgm:pt>
    <dgm:pt modelId="{2D89BEFE-45B9-4AE9-96FD-0B1EB9A1FA41}" type="pres">
      <dgm:prSet presAssocID="{3C66B3B7-308D-4D12-A324-08D2104EDF53}" presName="composite" presStyleCnt="0"/>
      <dgm:spPr/>
    </dgm:pt>
    <dgm:pt modelId="{3B8059E4-5124-4EE2-A69C-6BE8DE124E9C}" type="pres">
      <dgm:prSet presAssocID="{3C66B3B7-308D-4D12-A324-08D2104EDF53}" presName="imgShp" presStyleLbl="fgImgPlace1" presStyleIdx="4" presStyleCnt="5"/>
      <dgm:spPr/>
    </dgm:pt>
    <dgm:pt modelId="{7664E98C-81F8-4F05-9214-EAF0ABC2FB11}" type="pres">
      <dgm:prSet presAssocID="{3C66B3B7-308D-4D12-A324-08D2104EDF53}" presName="txShp" presStyleLbl="node1" presStyleIdx="4" presStyleCnt="5">
        <dgm:presLayoutVars>
          <dgm:bulletEnabled val="1"/>
        </dgm:presLayoutVars>
      </dgm:prSet>
      <dgm:spPr/>
    </dgm:pt>
  </dgm:ptLst>
  <dgm:cxnLst>
    <dgm:cxn modelId="{0AE3770E-BEAC-4ABB-9A49-6E9DDE16E33D}" srcId="{5E1AA6B7-4D3F-44B5-ACE8-E2AF0FC4F5A0}" destId="{1A0EF4EC-29BA-4D46-85D0-F0A912998982}" srcOrd="3" destOrd="0" parTransId="{0D1FFA78-8F84-41F1-97DC-77EE5E4EE66C}" sibTransId="{F95E4844-75E9-4C96-9F6A-5351B66203C2}"/>
    <dgm:cxn modelId="{3891BA27-FEDF-48F0-AB9D-A00B119A69B1}" type="presOf" srcId="{3C66B3B7-308D-4D12-A324-08D2104EDF53}" destId="{7664E98C-81F8-4F05-9214-EAF0ABC2FB11}" srcOrd="0" destOrd="0" presId="urn:microsoft.com/office/officeart/2005/8/layout/vList3"/>
    <dgm:cxn modelId="{8E416233-E337-42F6-A6BB-BFC1E8800EC1}" srcId="{5E1AA6B7-4D3F-44B5-ACE8-E2AF0FC4F5A0}" destId="{02409302-58B8-4656-97FD-86961E3C3381}" srcOrd="0" destOrd="0" parTransId="{18A6ECED-8C7E-4F67-BAD7-012628EADFA9}" sibTransId="{5132EAB6-94F6-4AA3-8D25-6A8347F1BDF1}"/>
    <dgm:cxn modelId="{56C8B434-F07A-414A-88E2-C0DD526A009D}" type="presOf" srcId="{84C149AE-DE9B-4174-AB55-C410494792E0}" destId="{274963D4-18CF-40FC-AF38-CAAF639150B1}" srcOrd="0" destOrd="0" presId="urn:microsoft.com/office/officeart/2005/8/layout/vList3"/>
    <dgm:cxn modelId="{0272FA3E-76FE-4730-950B-1119A2F10973}" srcId="{5E1AA6B7-4D3F-44B5-ACE8-E2AF0FC4F5A0}" destId="{35DA8A79-93D0-4851-B17E-FC72CB6EF65C}" srcOrd="1" destOrd="0" parTransId="{B6471696-8F1C-44F3-A363-E2C73ECDC72D}" sibTransId="{C2C532AF-5BA2-41B2-8E5D-7389623B762A}"/>
    <dgm:cxn modelId="{99389265-29C4-40C7-B974-9C71425EF904}" type="presOf" srcId="{02409302-58B8-4656-97FD-86961E3C3381}" destId="{753FACC0-6BA9-4413-888A-B5916EA17365}" srcOrd="0" destOrd="0" presId="urn:microsoft.com/office/officeart/2005/8/layout/vList3"/>
    <dgm:cxn modelId="{5A5371A1-D34E-4F6F-99B1-156E86881F45}" type="presOf" srcId="{5E1AA6B7-4D3F-44B5-ACE8-E2AF0FC4F5A0}" destId="{8F71E437-D7B5-43B6-B910-8DA6633B867C}" srcOrd="0" destOrd="0" presId="urn:microsoft.com/office/officeart/2005/8/layout/vList3"/>
    <dgm:cxn modelId="{2A9AB9A8-53AD-4F02-8E4B-7E0BABF8CC4F}" srcId="{5E1AA6B7-4D3F-44B5-ACE8-E2AF0FC4F5A0}" destId="{3C66B3B7-308D-4D12-A324-08D2104EDF53}" srcOrd="4" destOrd="0" parTransId="{FEF94184-FFE4-48D4-B5F5-B5E2309CDA12}" sibTransId="{FD64A445-8967-4901-8ED1-E12DDEB56FE4}"/>
    <dgm:cxn modelId="{06286EB5-0FA4-408A-85EB-D7C2AD39A8CF}" type="presOf" srcId="{35DA8A79-93D0-4851-B17E-FC72CB6EF65C}" destId="{0C8FD8E4-6881-40F9-B6CE-45E4AD84F693}" srcOrd="0" destOrd="0" presId="urn:microsoft.com/office/officeart/2005/8/layout/vList3"/>
    <dgm:cxn modelId="{EE5536D0-15ED-475E-94EC-D01F7228CC3A}" type="presOf" srcId="{1A0EF4EC-29BA-4D46-85D0-F0A912998982}" destId="{5D307C3F-B576-4B56-BC2A-FD12C02AFF6D}" srcOrd="0" destOrd="0" presId="urn:microsoft.com/office/officeart/2005/8/layout/vList3"/>
    <dgm:cxn modelId="{6DA2DEE1-3B51-45EF-B609-0D0E32A7A031}" srcId="{5E1AA6B7-4D3F-44B5-ACE8-E2AF0FC4F5A0}" destId="{84C149AE-DE9B-4174-AB55-C410494792E0}" srcOrd="2" destOrd="0" parTransId="{6A47AE45-0010-4417-81B8-E963DED871B6}" sibTransId="{C842781E-AEE9-4A79-923E-FFAC448D2F5A}"/>
    <dgm:cxn modelId="{476AEA4B-4447-4330-AB37-7F9FD4A6ED0E}" type="presParOf" srcId="{8F71E437-D7B5-43B6-B910-8DA6633B867C}" destId="{F7AE26DA-EA56-4721-B0E8-05FDA68EFE35}" srcOrd="0" destOrd="0" presId="urn:microsoft.com/office/officeart/2005/8/layout/vList3"/>
    <dgm:cxn modelId="{6A5B546C-4A2E-4D15-9AB0-00DDC38B467E}" type="presParOf" srcId="{F7AE26DA-EA56-4721-B0E8-05FDA68EFE35}" destId="{788E49A9-E141-47D2-B188-0AE82373738C}" srcOrd="0" destOrd="0" presId="urn:microsoft.com/office/officeart/2005/8/layout/vList3"/>
    <dgm:cxn modelId="{3260011D-28C3-4C84-B37D-536A42B8F117}" type="presParOf" srcId="{F7AE26DA-EA56-4721-B0E8-05FDA68EFE35}" destId="{753FACC0-6BA9-4413-888A-B5916EA17365}" srcOrd="1" destOrd="0" presId="urn:microsoft.com/office/officeart/2005/8/layout/vList3"/>
    <dgm:cxn modelId="{39FBB3EE-C1DF-4ED1-813F-DF62D1884CA4}" type="presParOf" srcId="{8F71E437-D7B5-43B6-B910-8DA6633B867C}" destId="{0CD41388-F45E-4875-A78B-00F4ED90F368}" srcOrd="1" destOrd="0" presId="urn:microsoft.com/office/officeart/2005/8/layout/vList3"/>
    <dgm:cxn modelId="{512B2FDA-EEF4-4EA0-AE79-8C4274CE37AB}" type="presParOf" srcId="{8F71E437-D7B5-43B6-B910-8DA6633B867C}" destId="{0AA20DDE-8B2B-4509-80FF-8BF5A0F308FE}" srcOrd="2" destOrd="0" presId="urn:microsoft.com/office/officeart/2005/8/layout/vList3"/>
    <dgm:cxn modelId="{E143ACDD-D91F-4B86-9149-546E3D9863A3}" type="presParOf" srcId="{0AA20DDE-8B2B-4509-80FF-8BF5A0F308FE}" destId="{DFC14016-514D-4822-9554-BAD6B7B64E8A}" srcOrd="0" destOrd="0" presId="urn:microsoft.com/office/officeart/2005/8/layout/vList3"/>
    <dgm:cxn modelId="{CBAB7A7D-AEBB-4F86-A6FC-16F71B415138}" type="presParOf" srcId="{0AA20DDE-8B2B-4509-80FF-8BF5A0F308FE}" destId="{0C8FD8E4-6881-40F9-B6CE-45E4AD84F693}" srcOrd="1" destOrd="0" presId="urn:microsoft.com/office/officeart/2005/8/layout/vList3"/>
    <dgm:cxn modelId="{97BCEC4F-3E02-47DE-A75D-FC200A58D548}" type="presParOf" srcId="{8F71E437-D7B5-43B6-B910-8DA6633B867C}" destId="{7ABC94E8-8383-4FED-849B-F913DC00FE2B}" srcOrd="3" destOrd="0" presId="urn:microsoft.com/office/officeart/2005/8/layout/vList3"/>
    <dgm:cxn modelId="{3489AE6D-4E8C-44B9-8484-6139983E28C5}" type="presParOf" srcId="{8F71E437-D7B5-43B6-B910-8DA6633B867C}" destId="{DDC56C66-A0F6-4B38-BB14-2EDC72A2067C}" srcOrd="4" destOrd="0" presId="urn:microsoft.com/office/officeart/2005/8/layout/vList3"/>
    <dgm:cxn modelId="{9017D71B-215C-459D-B9FC-BAB6100D6ED0}" type="presParOf" srcId="{DDC56C66-A0F6-4B38-BB14-2EDC72A2067C}" destId="{CBB6B0BE-4AB4-4A0F-8AB4-0061FD7B054E}" srcOrd="0" destOrd="0" presId="urn:microsoft.com/office/officeart/2005/8/layout/vList3"/>
    <dgm:cxn modelId="{9FBD9D4E-E631-4119-81B6-6ED8F160E0F2}" type="presParOf" srcId="{DDC56C66-A0F6-4B38-BB14-2EDC72A2067C}" destId="{274963D4-18CF-40FC-AF38-CAAF639150B1}" srcOrd="1" destOrd="0" presId="urn:microsoft.com/office/officeart/2005/8/layout/vList3"/>
    <dgm:cxn modelId="{50600EE8-5AE1-4E0C-9780-20924DE99B59}" type="presParOf" srcId="{8F71E437-D7B5-43B6-B910-8DA6633B867C}" destId="{0AB35831-8E99-4AE9-BCDD-B41746E58146}" srcOrd="5" destOrd="0" presId="urn:microsoft.com/office/officeart/2005/8/layout/vList3"/>
    <dgm:cxn modelId="{4CCD561E-CF5F-40AC-A621-6AE4083A2520}" type="presParOf" srcId="{8F71E437-D7B5-43B6-B910-8DA6633B867C}" destId="{75EE9757-3C74-4FEC-BED7-44D5A10719E7}" srcOrd="6" destOrd="0" presId="urn:microsoft.com/office/officeart/2005/8/layout/vList3"/>
    <dgm:cxn modelId="{B3CEC755-DBD9-485D-89F6-5E7E3D51B7E9}" type="presParOf" srcId="{75EE9757-3C74-4FEC-BED7-44D5A10719E7}" destId="{DBF20EE5-0F04-4554-B7AE-65D768064395}" srcOrd="0" destOrd="0" presId="urn:microsoft.com/office/officeart/2005/8/layout/vList3"/>
    <dgm:cxn modelId="{25961735-DB44-4791-8863-A4DF9A4CAFDB}" type="presParOf" srcId="{75EE9757-3C74-4FEC-BED7-44D5A10719E7}" destId="{5D307C3F-B576-4B56-BC2A-FD12C02AFF6D}" srcOrd="1" destOrd="0" presId="urn:microsoft.com/office/officeart/2005/8/layout/vList3"/>
    <dgm:cxn modelId="{B562B9CF-4054-4006-B058-9190B381D25D}" type="presParOf" srcId="{8F71E437-D7B5-43B6-B910-8DA6633B867C}" destId="{A228BF05-FD94-42E7-883D-93934EAE8F11}" srcOrd="7" destOrd="0" presId="urn:microsoft.com/office/officeart/2005/8/layout/vList3"/>
    <dgm:cxn modelId="{B4BB1711-B1E4-4B7D-BD22-D574EDB6B508}" type="presParOf" srcId="{8F71E437-D7B5-43B6-B910-8DA6633B867C}" destId="{2D89BEFE-45B9-4AE9-96FD-0B1EB9A1FA41}" srcOrd="8" destOrd="0" presId="urn:microsoft.com/office/officeart/2005/8/layout/vList3"/>
    <dgm:cxn modelId="{EF8190DA-6592-4A46-B347-6B9C6283FD75}" type="presParOf" srcId="{2D89BEFE-45B9-4AE9-96FD-0B1EB9A1FA41}" destId="{3B8059E4-5124-4EE2-A69C-6BE8DE124E9C}" srcOrd="0" destOrd="0" presId="urn:microsoft.com/office/officeart/2005/8/layout/vList3"/>
    <dgm:cxn modelId="{0A6CA639-DCC2-44CF-B2E8-06DA2CE0E57A}" type="presParOf" srcId="{2D89BEFE-45B9-4AE9-96FD-0B1EB9A1FA41}" destId="{7664E98C-81F8-4F05-9214-EAF0ABC2FB1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0E95BC-042B-49E8-A6BB-3C8F247D21D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BE0FFD29-DE4B-4FB5-ABAE-8E6D36891466}">
      <dgm:prSet/>
      <dgm:spPr/>
      <dgm:t>
        <a:bodyPr/>
        <a:lstStyle/>
        <a:p>
          <a:r>
            <a:rPr lang="es-ES" b="0" i="0"/>
            <a:t>SEC-SP 1: Identificar requisitos y activos críticos.</a:t>
          </a:r>
          <a:endParaRPr lang="es-PE"/>
        </a:p>
      </dgm:t>
    </dgm:pt>
    <dgm:pt modelId="{0AADA8CE-AFF2-46FC-80C2-5BF6C6EAE677}" type="parTrans" cxnId="{AA7486F9-3CF0-491D-9D44-1BA0269701FC}">
      <dgm:prSet/>
      <dgm:spPr/>
      <dgm:t>
        <a:bodyPr/>
        <a:lstStyle/>
        <a:p>
          <a:endParaRPr lang="es-PE"/>
        </a:p>
      </dgm:t>
    </dgm:pt>
    <dgm:pt modelId="{4C3B82E2-A0B7-434A-9A5B-0A033431D6A8}" type="sibTrans" cxnId="{AA7486F9-3CF0-491D-9D44-1BA0269701FC}">
      <dgm:prSet/>
      <dgm:spPr/>
      <dgm:t>
        <a:bodyPr/>
        <a:lstStyle/>
        <a:p>
          <a:endParaRPr lang="es-PE"/>
        </a:p>
      </dgm:t>
    </dgm:pt>
    <dgm:pt modelId="{4D8D1858-63AB-4FC0-817E-176F595A7422}">
      <dgm:prSet/>
      <dgm:spPr/>
      <dgm:t>
        <a:bodyPr/>
        <a:lstStyle/>
        <a:p>
          <a:r>
            <a:rPr lang="es-ES" b="0" i="0"/>
            <a:t>SEC-SP 2: Análisis de riesgos y vulnerabilidades.</a:t>
          </a:r>
          <a:endParaRPr lang="es-PE"/>
        </a:p>
      </dgm:t>
    </dgm:pt>
    <dgm:pt modelId="{15DFF0B3-A0C2-48F7-83FE-97F6657F4637}" type="parTrans" cxnId="{8707B83D-2A0E-4461-84E9-5CD185A4DEBD}">
      <dgm:prSet/>
      <dgm:spPr/>
      <dgm:t>
        <a:bodyPr/>
        <a:lstStyle/>
        <a:p>
          <a:endParaRPr lang="es-PE"/>
        </a:p>
      </dgm:t>
    </dgm:pt>
    <dgm:pt modelId="{272AD6F9-60BB-4D12-A8DA-52FD362D04E5}" type="sibTrans" cxnId="{8707B83D-2A0E-4461-84E9-5CD185A4DEBD}">
      <dgm:prSet/>
      <dgm:spPr/>
      <dgm:t>
        <a:bodyPr/>
        <a:lstStyle/>
        <a:p>
          <a:endParaRPr lang="es-PE"/>
        </a:p>
      </dgm:t>
    </dgm:pt>
    <dgm:pt modelId="{72090E98-8409-402E-9DE9-D3AD88A0CE1A}">
      <dgm:prSet/>
      <dgm:spPr/>
      <dgm:t>
        <a:bodyPr/>
        <a:lstStyle/>
        <a:p>
          <a:r>
            <a:rPr lang="es-ES" b="0" i="0"/>
            <a:t>SEC-SP 3: Diseñar controles de seguridad.</a:t>
          </a:r>
          <a:endParaRPr lang="es-PE"/>
        </a:p>
      </dgm:t>
    </dgm:pt>
    <dgm:pt modelId="{5E69448E-9C61-486D-B614-7AED170E7B02}" type="parTrans" cxnId="{B6006BF2-8BE8-4350-9694-679BFB0AD4BE}">
      <dgm:prSet/>
      <dgm:spPr/>
      <dgm:t>
        <a:bodyPr/>
        <a:lstStyle/>
        <a:p>
          <a:endParaRPr lang="es-PE"/>
        </a:p>
      </dgm:t>
    </dgm:pt>
    <dgm:pt modelId="{083D86D5-8A41-499C-9F76-CE20CDB6C09B}" type="sibTrans" cxnId="{B6006BF2-8BE8-4350-9694-679BFB0AD4BE}">
      <dgm:prSet/>
      <dgm:spPr/>
      <dgm:t>
        <a:bodyPr/>
        <a:lstStyle/>
        <a:p>
          <a:endParaRPr lang="es-PE"/>
        </a:p>
      </dgm:t>
    </dgm:pt>
    <dgm:pt modelId="{36B146AD-6765-471F-B6BD-D91B75409442}">
      <dgm:prSet/>
      <dgm:spPr/>
      <dgm:t>
        <a:bodyPr/>
        <a:lstStyle/>
        <a:p>
          <a:r>
            <a:rPr lang="es-ES" b="0" i="0"/>
            <a:t>SEC-SP 4: Implementar mecanismos de monitoreo.</a:t>
          </a:r>
          <a:endParaRPr lang="es-PE"/>
        </a:p>
      </dgm:t>
    </dgm:pt>
    <dgm:pt modelId="{1D83C7F3-B34A-47FB-84CD-116DDC849AE2}" type="parTrans" cxnId="{AD57FE75-580A-4CAE-9ED3-A064BC66789A}">
      <dgm:prSet/>
      <dgm:spPr/>
      <dgm:t>
        <a:bodyPr/>
        <a:lstStyle/>
        <a:p>
          <a:endParaRPr lang="es-PE"/>
        </a:p>
      </dgm:t>
    </dgm:pt>
    <dgm:pt modelId="{D527F7C2-4948-4D3C-96FD-F1AEFF214600}" type="sibTrans" cxnId="{AD57FE75-580A-4CAE-9ED3-A064BC66789A}">
      <dgm:prSet/>
      <dgm:spPr/>
      <dgm:t>
        <a:bodyPr/>
        <a:lstStyle/>
        <a:p>
          <a:endParaRPr lang="es-PE"/>
        </a:p>
      </dgm:t>
    </dgm:pt>
    <dgm:pt modelId="{D15EA7C9-CD68-4077-B642-B2FE0493880B}">
      <dgm:prSet/>
      <dgm:spPr/>
      <dgm:t>
        <a:bodyPr/>
        <a:lstStyle/>
        <a:p>
          <a:r>
            <a:rPr lang="es-ES" b="0" i="0"/>
            <a:t>SEC-SP 5: Realizar mejoras con base en datos.</a:t>
          </a:r>
          <a:endParaRPr lang="es-PE"/>
        </a:p>
      </dgm:t>
    </dgm:pt>
    <dgm:pt modelId="{9888730F-DB82-4B84-AB14-B5684748A71F}" type="parTrans" cxnId="{03175F04-BB89-4C09-8D29-35C71F3D23C9}">
      <dgm:prSet/>
      <dgm:spPr/>
      <dgm:t>
        <a:bodyPr/>
        <a:lstStyle/>
        <a:p>
          <a:endParaRPr lang="es-PE"/>
        </a:p>
      </dgm:t>
    </dgm:pt>
    <dgm:pt modelId="{914E2502-477C-48C0-A9FC-1ACC98D92B0F}" type="sibTrans" cxnId="{03175F04-BB89-4C09-8D29-35C71F3D23C9}">
      <dgm:prSet/>
      <dgm:spPr/>
      <dgm:t>
        <a:bodyPr/>
        <a:lstStyle/>
        <a:p>
          <a:endParaRPr lang="es-PE"/>
        </a:p>
      </dgm:t>
    </dgm:pt>
    <dgm:pt modelId="{F3C70611-9F5A-4814-ACFD-485F1D32BDCB}" type="pres">
      <dgm:prSet presAssocID="{8B0E95BC-042B-49E8-A6BB-3C8F247D21D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F3297CC-F30D-4818-B8A1-9C7E0308C24C}" type="pres">
      <dgm:prSet presAssocID="{BE0FFD29-DE4B-4FB5-ABAE-8E6D36891466}" presName="circle1" presStyleLbl="node1" presStyleIdx="0" presStyleCnt="5"/>
      <dgm:spPr/>
    </dgm:pt>
    <dgm:pt modelId="{262ECD4B-ED88-41E1-9308-FD3C8A61350C}" type="pres">
      <dgm:prSet presAssocID="{BE0FFD29-DE4B-4FB5-ABAE-8E6D36891466}" presName="space" presStyleCnt="0"/>
      <dgm:spPr/>
    </dgm:pt>
    <dgm:pt modelId="{B6808228-6825-4C2F-A233-A48CDD925E7D}" type="pres">
      <dgm:prSet presAssocID="{BE0FFD29-DE4B-4FB5-ABAE-8E6D36891466}" presName="rect1" presStyleLbl="alignAcc1" presStyleIdx="0" presStyleCnt="5"/>
      <dgm:spPr/>
    </dgm:pt>
    <dgm:pt modelId="{CF46DD49-05CE-48E1-838D-BF247A0A68D7}" type="pres">
      <dgm:prSet presAssocID="{4D8D1858-63AB-4FC0-817E-176F595A7422}" presName="vertSpace2" presStyleLbl="node1" presStyleIdx="0" presStyleCnt="5"/>
      <dgm:spPr/>
    </dgm:pt>
    <dgm:pt modelId="{EC13EA0C-3545-44B5-9585-5C4827590798}" type="pres">
      <dgm:prSet presAssocID="{4D8D1858-63AB-4FC0-817E-176F595A7422}" presName="circle2" presStyleLbl="node1" presStyleIdx="1" presStyleCnt="5"/>
      <dgm:spPr/>
    </dgm:pt>
    <dgm:pt modelId="{C6780AC0-41DB-4229-B8F3-10F9EDFEC29B}" type="pres">
      <dgm:prSet presAssocID="{4D8D1858-63AB-4FC0-817E-176F595A7422}" presName="rect2" presStyleLbl="alignAcc1" presStyleIdx="1" presStyleCnt="5"/>
      <dgm:spPr/>
    </dgm:pt>
    <dgm:pt modelId="{C3075C1A-FC2C-4D3C-BCC8-C3E8D9FE091E}" type="pres">
      <dgm:prSet presAssocID="{72090E98-8409-402E-9DE9-D3AD88A0CE1A}" presName="vertSpace3" presStyleLbl="node1" presStyleIdx="1" presStyleCnt="5"/>
      <dgm:spPr/>
    </dgm:pt>
    <dgm:pt modelId="{931365D3-DE2B-478A-A240-59944B21566F}" type="pres">
      <dgm:prSet presAssocID="{72090E98-8409-402E-9DE9-D3AD88A0CE1A}" presName="circle3" presStyleLbl="node1" presStyleIdx="2" presStyleCnt="5"/>
      <dgm:spPr/>
    </dgm:pt>
    <dgm:pt modelId="{B9775052-AC44-4F59-BC97-BEB4DD8E38FB}" type="pres">
      <dgm:prSet presAssocID="{72090E98-8409-402E-9DE9-D3AD88A0CE1A}" presName="rect3" presStyleLbl="alignAcc1" presStyleIdx="2" presStyleCnt="5"/>
      <dgm:spPr/>
    </dgm:pt>
    <dgm:pt modelId="{BEE872C5-7770-446A-A205-BA8182916DB3}" type="pres">
      <dgm:prSet presAssocID="{36B146AD-6765-471F-B6BD-D91B75409442}" presName="vertSpace4" presStyleLbl="node1" presStyleIdx="2" presStyleCnt="5"/>
      <dgm:spPr/>
    </dgm:pt>
    <dgm:pt modelId="{07947D64-E4BC-4FA4-BF69-11AB468A162E}" type="pres">
      <dgm:prSet presAssocID="{36B146AD-6765-471F-B6BD-D91B75409442}" presName="circle4" presStyleLbl="node1" presStyleIdx="3" presStyleCnt="5"/>
      <dgm:spPr/>
    </dgm:pt>
    <dgm:pt modelId="{5B652743-FEF6-4EF5-8D49-EE58D4C5271F}" type="pres">
      <dgm:prSet presAssocID="{36B146AD-6765-471F-B6BD-D91B75409442}" presName="rect4" presStyleLbl="alignAcc1" presStyleIdx="3" presStyleCnt="5"/>
      <dgm:spPr/>
    </dgm:pt>
    <dgm:pt modelId="{95D47B48-7D9C-43DE-8BC7-C578E12C2245}" type="pres">
      <dgm:prSet presAssocID="{D15EA7C9-CD68-4077-B642-B2FE0493880B}" presName="vertSpace5" presStyleLbl="node1" presStyleIdx="3" presStyleCnt="5"/>
      <dgm:spPr/>
    </dgm:pt>
    <dgm:pt modelId="{613E8692-1A78-479C-A27A-77C8664C3D79}" type="pres">
      <dgm:prSet presAssocID="{D15EA7C9-CD68-4077-B642-B2FE0493880B}" presName="circle5" presStyleLbl="node1" presStyleIdx="4" presStyleCnt="5"/>
      <dgm:spPr/>
    </dgm:pt>
    <dgm:pt modelId="{F7E6E224-458C-4686-AB80-2AD087D48523}" type="pres">
      <dgm:prSet presAssocID="{D15EA7C9-CD68-4077-B642-B2FE0493880B}" presName="rect5" presStyleLbl="alignAcc1" presStyleIdx="4" presStyleCnt="5"/>
      <dgm:spPr/>
    </dgm:pt>
    <dgm:pt modelId="{394E5577-44B6-48A0-8A97-7E2541DC6263}" type="pres">
      <dgm:prSet presAssocID="{BE0FFD29-DE4B-4FB5-ABAE-8E6D36891466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3F8E82C3-478D-4ED2-BA97-D64EEDA4BBCE}" type="pres">
      <dgm:prSet presAssocID="{4D8D1858-63AB-4FC0-817E-176F595A7422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2B55E5B0-D99D-4F50-AC12-46DDBC0F3DF7}" type="pres">
      <dgm:prSet presAssocID="{72090E98-8409-402E-9DE9-D3AD88A0CE1A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C09FC314-A531-4998-A2D9-203A041C3239}" type="pres">
      <dgm:prSet presAssocID="{36B146AD-6765-471F-B6BD-D91B75409442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9918CB03-56D8-4570-9E0C-F612FE2F23F2}" type="pres">
      <dgm:prSet presAssocID="{D15EA7C9-CD68-4077-B642-B2FE0493880B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03175F04-BB89-4C09-8D29-35C71F3D23C9}" srcId="{8B0E95BC-042B-49E8-A6BB-3C8F247D21DB}" destId="{D15EA7C9-CD68-4077-B642-B2FE0493880B}" srcOrd="4" destOrd="0" parTransId="{9888730F-DB82-4B84-AB14-B5684748A71F}" sibTransId="{914E2502-477C-48C0-A9FC-1ACC98D92B0F}"/>
    <dgm:cxn modelId="{8707B83D-2A0E-4461-84E9-5CD185A4DEBD}" srcId="{8B0E95BC-042B-49E8-A6BB-3C8F247D21DB}" destId="{4D8D1858-63AB-4FC0-817E-176F595A7422}" srcOrd="1" destOrd="0" parTransId="{15DFF0B3-A0C2-48F7-83FE-97F6657F4637}" sibTransId="{272AD6F9-60BB-4D12-A8DA-52FD362D04E5}"/>
    <dgm:cxn modelId="{D12BD74B-27F4-4323-AA3F-98C3B08673BE}" type="presOf" srcId="{D15EA7C9-CD68-4077-B642-B2FE0493880B}" destId="{F7E6E224-458C-4686-AB80-2AD087D48523}" srcOrd="0" destOrd="0" presId="urn:microsoft.com/office/officeart/2005/8/layout/target3"/>
    <dgm:cxn modelId="{DF2C6B75-89D8-40DC-8ECB-E4673B8CC799}" type="presOf" srcId="{4D8D1858-63AB-4FC0-817E-176F595A7422}" destId="{3F8E82C3-478D-4ED2-BA97-D64EEDA4BBCE}" srcOrd="1" destOrd="0" presId="urn:microsoft.com/office/officeart/2005/8/layout/target3"/>
    <dgm:cxn modelId="{AD57FE75-580A-4CAE-9ED3-A064BC66789A}" srcId="{8B0E95BC-042B-49E8-A6BB-3C8F247D21DB}" destId="{36B146AD-6765-471F-B6BD-D91B75409442}" srcOrd="3" destOrd="0" parTransId="{1D83C7F3-B34A-47FB-84CD-116DDC849AE2}" sibTransId="{D527F7C2-4948-4D3C-96FD-F1AEFF214600}"/>
    <dgm:cxn modelId="{EF4A0691-6112-4E1D-9760-59D04CB03D20}" type="presOf" srcId="{72090E98-8409-402E-9DE9-D3AD88A0CE1A}" destId="{2B55E5B0-D99D-4F50-AC12-46DDBC0F3DF7}" srcOrd="1" destOrd="0" presId="urn:microsoft.com/office/officeart/2005/8/layout/target3"/>
    <dgm:cxn modelId="{0541B2B3-10BD-4602-BEB0-E8DBCE1082AA}" type="presOf" srcId="{D15EA7C9-CD68-4077-B642-B2FE0493880B}" destId="{9918CB03-56D8-4570-9E0C-F612FE2F23F2}" srcOrd="1" destOrd="0" presId="urn:microsoft.com/office/officeart/2005/8/layout/target3"/>
    <dgm:cxn modelId="{AA20B3C9-C3C2-4118-A86B-D801F6ABDC1B}" type="presOf" srcId="{72090E98-8409-402E-9DE9-D3AD88A0CE1A}" destId="{B9775052-AC44-4F59-BC97-BEB4DD8E38FB}" srcOrd="0" destOrd="0" presId="urn:microsoft.com/office/officeart/2005/8/layout/target3"/>
    <dgm:cxn modelId="{554498CE-BE15-4D31-9F85-4A47F18BE66A}" type="presOf" srcId="{BE0FFD29-DE4B-4FB5-ABAE-8E6D36891466}" destId="{394E5577-44B6-48A0-8A97-7E2541DC6263}" srcOrd="1" destOrd="0" presId="urn:microsoft.com/office/officeart/2005/8/layout/target3"/>
    <dgm:cxn modelId="{A5919ECE-643A-4049-89ED-54FD97F7F1BC}" type="presOf" srcId="{BE0FFD29-DE4B-4FB5-ABAE-8E6D36891466}" destId="{B6808228-6825-4C2F-A233-A48CDD925E7D}" srcOrd="0" destOrd="0" presId="urn:microsoft.com/office/officeart/2005/8/layout/target3"/>
    <dgm:cxn modelId="{F7E1A5DD-42B7-4F7F-8D8F-16F228F1D8D0}" type="presOf" srcId="{36B146AD-6765-471F-B6BD-D91B75409442}" destId="{C09FC314-A531-4998-A2D9-203A041C3239}" srcOrd="1" destOrd="0" presId="urn:microsoft.com/office/officeart/2005/8/layout/target3"/>
    <dgm:cxn modelId="{FED970E3-0A48-43D7-B2B8-FD9123D94A2A}" type="presOf" srcId="{4D8D1858-63AB-4FC0-817E-176F595A7422}" destId="{C6780AC0-41DB-4229-B8F3-10F9EDFEC29B}" srcOrd="0" destOrd="0" presId="urn:microsoft.com/office/officeart/2005/8/layout/target3"/>
    <dgm:cxn modelId="{4CF916E6-6266-4A9A-9581-7B0D898A2D20}" type="presOf" srcId="{36B146AD-6765-471F-B6BD-D91B75409442}" destId="{5B652743-FEF6-4EF5-8D49-EE58D4C5271F}" srcOrd="0" destOrd="0" presId="urn:microsoft.com/office/officeart/2005/8/layout/target3"/>
    <dgm:cxn modelId="{5EB98AEB-3959-4706-8D4A-02008A20A441}" type="presOf" srcId="{8B0E95BC-042B-49E8-A6BB-3C8F247D21DB}" destId="{F3C70611-9F5A-4814-ACFD-485F1D32BDCB}" srcOrd="0" destOrd="0" presId="urn:microsoft.com/office/officeart/2005/8/layout/target3"/>
    <dgm:cxn modelId="{B6006BF2-8BE8-4350-9694-679BFB0AD4BE}" srcId="{8B0E95BC-042B-49E8-A6BB-3C8F247D21DB}" destId="{72090E98-8409-402E-9DE9-D3AD88A0CE1A}" srcOrd="2" destOrd="0" parTransId="{5E69448E-9C61-486D-B614-7AED170E7B02}" sibTransId="{083D86D5-8A41-499C-9F76-CE20CDB6C09B}"/>
    <dgm:cxn modelId="{AA7486F9-3CF0-491D-9D44-1BA0269701FC}" srcId="{8B0E95BC-042B-49E8-A6BB-3C8F247D21DB}" destId="{BE0FFD29-DE4B-4FB5-ABAE-8E6D36891466}" srcOrd="0" destOrd="0" parTransId="{0AADA8CE-AFF2-46FC-80C2-5BF6C6EAE677}" sibTransId="{4C3B82E2-A0B7-434A-9A5B-0A033431D6A8}"/>
    <dgm:cxn modelId="{4EB5D897-5261-4402-BBCA-69F8E0E54EE4}" type="presParOf" srcId="{F3C70611-9F5A-4814-ACFD-485F1D32BDCB}" destId="{BF3297CC-F30D-4818-B8A1-9C7E0308C24C}" srcOrd="0" destOrd="0" presId="urn:microsoft.com/office/officeart/2005/8/layout/target3"/>
    <dgm:cxn modelId="{2F4577A2-9A61-4A73-BF6F-EB3F86CCBECB}" type="presParOf" srcId="{F3C70611-9F5A-4814-ACFD-485F1D32BDCB}" destId="{262ECD4B-ED88-41E1-9308-FD3C8A61350C}" srcOrd="1" destOrd="0" presId="urn:microsoft.com/office/officeart/2005/8/layout/target3"/>
    <dgm:cxn modelId="{482F730E-61BB-4B8E-84C7-37D7AA098C39}" type="presParOf" srcId="{F3C70611-9F5A-4814-ACFD-485F1D32BDCB}" destId="{B6808228-6825-4C2F-A233-A48CDD925E7D}" srcOrd="2" destOrd="0" presId="urn:microsoft.com/office/officeart/2005/8/layout/target3"/>
    <dgm:cxn modelId="{FD123840-B45D-4E9B-981F-B42DAF221328}" type="presParOf" srcId="{F3C70611-9F5A-4814-ACFD-485F1D32BDCB}" destId="{CF46DD49-05CE-48E1-838D-BF247A0A68D7}" srcOrd="3" destOrd="0" presId="urn:microsoft.com/office/officeart/2005/8/layout/target3"/>
    <dgm:cxn modelId="{17E24880-2660-43A1-B750-0BFC1BEF658E}" type="presParOf" srcId="{F3C70611-9F5A-4814-ACFD-485F1D32BDCB}" destId="{EC13EA0C-3545-44B5-9585-5C4827590798}" srcOrd="4" destOrd="0" presId="urn:microsoft.com/office/officeart/2005/8/layout/target3"/>
    <dgm:cxn modelId="{EA213BA5-8451-41B6-8C52-7CDEFBA676F7}" type="presParOf" srcId="{F3C70611-9F5A-4814-ACFD-485F1D32BDCB}" destId="{C6780AC0-41DB-4229-B8F3-10F9EDFEC29B}" srcOrd="5" destOrd="0" presId="urn:microsoft.com/office/officeart/2005/8/layout/target3"/>
    <dgm:cxn modelId="{AEEEDAFF-CAC5-4730-B6A3-F9310C895836}" type="presParOf" srcId="{F3C70611-9F5A-4814-ACFD-485F1D32BDCB}" destId="{C3075C1A-FC2C-4D3C-BCC8-C3E8D9FE091E}" srcOrd="6" destOrd="0" presId="urn:microsoft.com/office/officeart/2005/8/layout/target3"/>
    <dgm:cxn modelId="{301EABF7-090E-43E8-AAA5-FCD2E1AA5650}" type="presParOf" srcId="{F3C70611-9F5A-4814-ACFD-485F1D32BDCB}" destId="{931365D3-DE2B-478A-A240-59944B21566F}" srcOrd="7" destOrd="0" presId="urn:microsoft.com/office/officeart/2005/8/layout/target3"/>
    <dgm:cxn modelId="{A6CADB52-1FFC-43C8-8014-3F7FB8CA0637}" type="presParOf" srcId="{F3C70611-9F5A-4814-ACFD-485F1D32BDCB}" destId="{B9775052-AC44-4F59-BC97-BEB4DD8E38FB}" srcOrd="8" destOrd="0" presId="urn:microsoft.com/office/officeart/2005/8/layout/target3"/>
    <dgm:cxn modelId="{FF7A162C-13E4-4B0F-926A-555232DA8119}" type="presParOf" srcId="{F3C70611-9F5A-4814-ACFD-485F1D32BDCB}" destId="{BEE872C5-7770-446A-A205-BA8182916DB3}" srcOrd="9" destOrd="0" presId="urn:microsoft.com/office/officeart/2005/8/layout/target3"/>
    <dgm:cxn modelId="{97B8770A-CCCE-4257-AE8C-129529E8F208}" type="presParOf" srcId="{F3C70611-9F5A-4814-ACFD-485F1D32BDCB}" destId="{07947D64-E4BC-4FA4-BF69-11AB468A162E}" srcOrd="10" destOrd="0" presId="urn:microsoft.com/office/officeart/2005/8/layout/target3"/>
    <dgm:cxn modelId="{63CC8DAA-2203-4782-8860-D26E14C82D01}" type="presParOf" srcId="{F3C70611-9F5A-4814-ACFD-485F1D32BDCB}" destId="{5B652743-FEF6-4EF5-8D49-EE58D4C5271F}" srcOrd="11" destOrd="0" presId="urn:microsoft.com/office/officeart/2005/8/layout/target3"/>
    <dgm:cxn modelId="{5B1328D9-15DF-475D-84E3-6CCA0B7268DA}" type="presParOf" srcId="{F3C70611-9F5A-4814-ACFD-485F1D32BDCB}" destId="{95D47B48-7D9C-43DE-8BC7-C578E12C2245}" srcOrd="12" destOrd="0" presId="urn:microsoft.com/office/officeart/2005/8/layout/target3"/>
    <dgm:cxn modelId="{BB4553AE-ADDB-419F-B319-72C886555597}" type="presParOf" srcId="{F3C70611-9F5A-4814-ACFD-485F1D32BDCB}" destId="{613E8692-1A78-479C-A27A-77C8664C3D79}" srcOrd="13" destOrd="0" presId="urn:microsoft.com/office/officeart/2005/8/layout/target3"/>
    <dgm:cxn modelId="{32502572-5ED4-43D5-91CC-733CDA02E584}" type="presParOf" srcId="{F3C70611-9F5A-4814-ACFD-485F1D32BDCB}" destId="{F7E6E224-458C-4686-AB80-2AD087D48523}" srcOrd="14" destOrd="0" presId="urn:microsoft.com/office/officeart/2005/8/layout/target3"/>
    <dgm:cxn modelId="{BEC3DE0D-CEDC-4BC9-865F-5CC4EA5B12F2}" type="presParOf" srcId="{F3C70611-9F5A-4814-ACFD-485F1D32BDCB}" destId="{394E5577-44B6-48A0-8A97-7E2541DC6263}" srcOrd="15" destOrd="0" presId="urn:microsoft.com/office/officeart/2005/8/layout/target3"/>
    <dgm:cxn modelId="{77E88DA8-40EE-4A92-A47A-3BCE17EF5F8C}" type="presParOf" srcId="{F3C70611-9F5A-4814-ACFD-485F1D32BDCB}" destId="{3F8E82C3-478D-4ED2-BA97-D64EEDA4BBCE}" srcOrd="16" destOrd="0" presId="urn:microsoft.com/office/officeart/2005/8/layout/target3"/>
    <dgm:cxn modelId="{7DB2EBF8-6CC6-418A-A87F-7A7295820DE3}" type="presParOf" srcId="{F3C70611-9F5A-4814-ACFD-485F1D32BDCB}" destId="{2B55E5B0-D99D-4F50-AC12-46DDBC0F3DF7}" srcOrd="17" destOrd="0" presId="urn:microsoft.com/office/officeart/2005/8/layout/target3"/>
    <dgm:cxn modelId="{C1FD1BB8-4D8B-4C69-AD68-41B759C37D29}" type="presParOf" srcId="{F3C70611-9F5A-4814-ACFD-485F1D32BDCB}" destId="{C09FC314-A531-4998-A2D9-203A041C3239}" srcOrd="18" destOrd="0" presId="urn:microsoft.com/office/officeart/2005/8/layout/target3"/>
    <dgm:cxn modelId="{018BF320-B1AE-46AF-8041-FE1D9A6E2690}" type="presParOf" srcId="{F3C70611-9F5A-4814-ACFD-485F1D32BDCB}" destId="{9918CB03-56D8-4570-9E0C-F612FE2F23F2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BD9339-FD25-441E-A86B-980EC23CB3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D2145A1C-2830-4E2F-9504-C0C189047535}">
      <dgm:prSet/>
      <dgm:spPr/>
      <dgm:t>
        <a:bodyPr/>
        <a:lstStyle/>
        <a:p>
          <a:r>
            <a:rPr lang="es-ES" b="0" i="0"/>
            <a:t>Seguridad como parte integral del ciclo de vida del software.</a:t>
          </a:r>
          <a:endParaRPr lang="es-PE"/>
        </a:p>
      </dgm:t>
    </dgm:pt>
    <dgm:pt modelId="{4DA4676B-3094-4AEB-809D-25842EE2EDB6}" type="parTrans" cxnId="{58D32BF9-7384-4F48-A7F1-5E6A23FCCF27}">
      <dgm:prSet/>
      <dgm:spPr/>
      <dgm:t>
        <a:bodyPr/>
        <a:lstStyle/>
        <a:p>
          <a:endParaRPr lang="es-PE"/>
        </a:p>
      </dgm:t>
    </dgm:pt>
    <dgm:pt modelId="{883BF99F-C1FD-498F-97B1-2205AF177827}" type="sibTrans" cxnId="{58D32BF9-7384-4F48-A7F1-5E6A23FCCF27}">
      <dgm:prSet/>
      <dgm:spPr/>
      <dgm:t>
        <a:bodyPr/>
        <a:lstStyle/>
        <a:p>
          <a:endParaRPr lang="es-PE"/>
        </a:p>
      </dgm:t>
    </dgm:pt>
    <dgm:pt modelId="{61823E3F-7E06-4908-900F-1A3D7124CACB}">
      <dgm:prSet/>
      <dgm:spPr/>
      <dgm:t>
        <a:bodyPr/>
        <a:lstStyle/>
        <a:p>
          <a:r>
            <a:rPr lang="es-ES" b="0" i="0"/>
            <a:t>Alineamiento con marcos como ISO/IEC 27001 y NIST.</a:t>
          </a:r>
          <a:endParaRPr lang="es-PE"/>
        </a:p>
      </dgm:t>
    </dgm:pt>
    <dgm:pt modelId="{3037B356-9897-42C5-B4E0-AFFFBE20EBB8}" type="parTrans" cxnId="{DFA60771-438F-4091-A035-1FDC5F25FAA4}">
      <dgm:prSet/>
      <dgm:spPr/>
      <dgm:t>
        <a:bodyPr/>
        <a:lstStyle/>
        <a:p>
          <a:endParaRPr lang="es-PE"/>
        </a:p>
      </dgm:t>
    </dgm:pt>
    <dgm:pt modelId="{D0B67971-E332-4BD8-802D-40D032854991}" type="sibTrans" cxnId="{DFA60771-438F-4091-A035-1FDC5F25FAA4}">
      <dgm:prSet/>
      <dgm:spPr/>
      <dgm:t>
        <a:bodyPr/>
        <a:lstStyle/>
        <a:p>
          <a:endParaRPr lang="es-PE"/>
        </a:p>
      </dgm:t>
    </dgm:pt>
    <dgm:pt modelId="{5C8614E1-A7EB-4684-BC79-B22AEE6CAE25}">
      <dgm:prSet/>
      <dgm:spPr/>
      <dgm:t>
        <a:bodyPr/>
        <a:lstStyle/>
        <a:p>
          <a:r>
            <a:rPr lang="es-ES" b="0" i="0"/>
            <a:t>Concientización y capacitación continua del personal.</a:t>
          </a:r>
          <a:endParaRPr lang="es-PE"/>
        </a:p>
      </dgm:t>
    </dgm:pt>
    <dgm:pt modelId="{D3BEE2E3-27F3-476C-9445-7C491E9DF370}" type="parTrans" cxnId="{B372FDB1-FC14-4D85-AD82-46A1EA9A8187}">
      <dgm:prSet/>
      <dgm:spPr/>
      <dgm:t>
        <a:bodyPr/>
        <a:lstStyle/>
        <a:p>
          <a:endParaRPr lang="es-PE"/>
        </a:p>
      </dgm:t>
    </dgm:pt>
    <dgm:pt modelId="{67E90970-0A9F-4908-BDE0-0D3A62F04018}" type="sibTrans" cxnId="{B372FDB1-FC14-4D85-AD82-46A1EA9A8187}">
      <dgm:prSet/>
      <dgm:spPr/>
      <dgm:t>
        <a:bodyPr/>
        <a:lstStyle/>
        <a:p>
          <a:endParaRPr lang="es-PE"/>
        </a:p>
      </dgm:t>
    </dgm:pt>
    <dgm:pt modelId="{E02CF60F-AB11-4CF1-A0F5-B9E37580F663}">
      <dgm:prSet/>
      <dgm:spPr/>
      <dgm:t>
        <a:bodyPr/>
        <a:lstStyle/>
        <a:p>
          <a:r>
            <a:rPr lang="es-ES" b="0" i="0"/>
            <a:t>Supervisión de proveedores y terceros.</a:t>
          </a:r>
          <a:endParaRPr lang="es-PE"/>
        </a:p>
      </dgm:t>
    </dgm:pt>
    <dgm:pt modelId="{DB99F40D-5D59-4358-BC69-7D8234D0F973}" type="parTrans" cxnId="{F468C82A-B420-4968-88E2-73DA4E55CD1D}">
      <dgm:prSet/>
      <dgm:spPr/>
      <dgm:t>
        <a:bodyPr/>
        <a:lstStyle/>
        <a:p>
          <a:endParaRPr lang="es-PE"/>
        </a:p>
      </dgm:t>
    </dgm:pt>
    <dgm:pt modelId="{65364B67-0EA0-4D00-B345-E85E4CAF8E63}" type="sibTrans" cxnId="{F468C82A-B420-4968-88E2-73DA4E55CD1D}">
      <dgm:prSet/>
      <dgm:spPr/>
      <dgm:t>
        <a:bodyPr/>
        <a:lstStyle/>
        <a:p>
          <a:endParaRPr lang="es-PE"/>
        </a:p>
      </dgm:t>
    </dgm:pt>
    <dgm:pt modelId="{8E949CB2-D372-4F83-BBD3-6861629CBB2F}" type="pres">
      <dgm:prSet presAssocID="{D7BD9339-FD25-441E-A86B-980EC23CB363}" presName="vert0" presStyleCnt="0">
        <dgm:presLayoutVars>
          <dgm:dir/>
          <dgm:animOne val="branch"/>
          <dgm:animLvl val="lvl"/>
        </dgm:presLayoutVars>
      </dgm:prSet>
      <dgm:spPr/>
    </dgm:pt>
    <dgm:pt modelId="{46403447-50DF-40DC-BA6E-8D4B546E8A92}" type="pres">
      <dgm:prSet presAssocID="{D2145A1C-2830-4E2F-9504-C0C189047535}" presName="thickLine" presStyleLbl="alignNode1" presStyleIdx="0" presStyleCnt="4"/>
      <dgm:spPr/>
    </dgm:pt>
    <dgm:pt modelId="{4C2A1854-B1B5-41C0-8A8A-AE891D7CDD1A}" type="pres">
      <dgm:prSet presAssocID="{D2145A1C-2830-4E2F-9504-C0C189047535}" presName="horz1" presStyleCnt="0"/>
      <dgm:spPr/>
    </dgm:pt>
    <dgm:pt modelId="{7D2DF3E9-1671-4C6D-89E6-4D09F8BD3FAE}" type="pres">
      <dgm:prSet presAssocID="{D2145A1C-2830-4E2F-9504-C0C189047535}" presName="tx1" presStyleLbl="revTx" presStyleIdx="0" presStyleCnt="4"/>
      <dgm:spPr/>
    </dgm:pt>
    <dgm:pt modelId="{B6073A93-1229-4525-A8CE-B832C0199677}" type="pres">
      <dgm:prSet presAssocID="{D2145A1C-2830-4E2F-9504-C0C189047535}" presName="vert1" presStyleCnt="0"/>
      <dgm:spPr/>
    </dgm:pt>
    <dgm:pt modelId="{8241A0C6-3C58-440E-BEA7-AE1110F7F51A}" type="pres">
      <dgm:prSet presAssocID="{61823E3F-7E06-4908-900F-1A3D7124CACB}" presName="thickLine" presStyleLbl="alignNode1" presStyleIdx="1" presStyleCnt="4"/>
      <dgm:spPr/>
    </dgm:pt>
    <dgm:pt modelId="{B2E9BEA3-D1B8-40C4-B9F8-2C0B75F4E792}" type="pres">
      <dgm:prSet presAssocID="{61823E3F-7E06-4908-900F-1A3D7124CACB}" presName="horz1" presStyleCnt="0"/>
      <dgm:spPr/>
    </dgm:pt>
    <dgm:pt modelId="{5DCFA666-CEFF-4437-8F9E-98D310C22EA7}" type="pres">
      <dgm:prSet presAssocID="{61823E3F-7E06-4908-900F-1A3D7124CACB}" presName="tx1" presStyleLbl="revTx" presStyleIdx="1" presStyleCnt="4"/>
      <dgm:spPr/>
    </dgm:pt>
    <dgm:pt modelId="{22CCB1BF-5737-486D-ADF5-6478867F1533}" type="pres">
      <dgm:prSet presAssocID="{61823E3F-7E06-4908-900F-1A3D7124CACB}" presName="vert1" presStyleCnt="0"/>
      <dgm:spPr/>
    </dgm:pt>
    <dgm:pt modelId="{CE605E8F-B1E3-4213-990D-B60C5FA04361}" type="pres">
      <dgm:prSet presAssocID="{5C8614E1-A7EB-4684-BC79-B22AEE6CAE25}" presName="thickLine" presStyleLbl="alignNode1" presStyleIdx="2" presStyleCnt="4"/>
      <dgm:spPr/>
    </dgm:pt>
    <dgm:pt modelId="{8E72E5BB-A8C6-4640-98AE-5FB6D873AFA4}" type="pres">
      <dgm:prSet presAssocID="{5C8614E1-A7EB-4684-BC79-B22AEE6CAE25}" presName="horz1" presStyleCnt="0"/>
      <dgm:spPr/>
    </dgm:pt>
    <dgm:pt modelId="{8D6604E7-EE09-4271-9EF0-FBB504630343}" type="pres">
      <dgm:prSet presAssocID="{5C8614E1-A7EB-4684-BC79-B22AEE6CAE25}" presName="tx1" presStyleLbl="revTx" presStyleIdx="2" presStyleCnt="4"/>
      <dgm:spPr/>
    </dgm:pt>
    <dgm:pt modelId="{299BECDF-AD19-41B1-A95B-637730149F7D}" type="pres">
      <dgm:prSet presAssocID="{5C8614E1-A7EB-4684-BC79-B22AEE6CAE25}" presName="vert1" presStyleCnt="0"/>
      <dgm:spPr/>
    </dgm:pt>
    <dgm:pt modelId="{FED931D6-A377-4FB4-A626-A9549FE08ADF}" type="pres">
      <dgm:prSet presAssocID="{E02CF60F-AB11-4CF1-A0F5-B9E37580F663}" presName="thickLine" presStyleLbl="alignNode1" presStyleIdx="3" presStyleCnt="4"/>
      <dgm:spPr/>
    </dgm:pt>
    <dgm:pt modelId="{1E7030E8-970C-485C-BFC0-65E10C2AB621}" type="pres">
      <dgm:prSet presAssocID="{E02CF60F-AB11-4CF1-A0F5-B9E37580F663}" presName="horz1" presStyleCnt="0"/>
      <dgm:spPr/>
    </dgm:pt>
    <dgm:pt modelId="{5FF99BCB-B324-45E1-80D1-9A18F8F47764}" type="pres">
      <dgm:prSet presAssocID="{E02CF60F-AB11-4CF1-A0F5-B9E37580F663}" presName="tx1" presStyleLbl="revTx" presStyleIdx="3" presStyleCnt="4"/>
      <dgm:spPr/>
    </dgm:pt>
    <dgm:pt modelId="{A934393A-6B2A-4B97-A5F2-C9E4E354B081}" type="pres">
      <dgm:prSet presAssocID="{E02CF60F-AB11-4CF1-A0F5-B9E37580F663}" presName="vert1" presStyleCnt="0"/>
      <dgm:spPr/>
    </dgm:pt>
  </dgm:ptLst>
  <dgm:cxnLst>
    <dgm:cxn modelId="{F468C82A-B420-4968-88E2-73DA4E55CD1D}" srcId="{D7BD9339-FD25-441E-A86B-980EC23CB363}" destId="{E02CF60F-AB11-4CF1-A0F5-B9E37580F663}" srcOrd="3" destOrd="0" parTransId="{DB99F40D-5D59-4358-BC69-7D8234D0F973}" sibTransId="{65364B67-0EA0-4D00-B345-E85E4CAF8E63}"/>
    <dgm:cxn modelId="{4AF6822B-3603-482F-BB72-12BA98E00014}" type="presOf" srcId="{61823E3F-7E06-4908-900F-1A3D7124CACB}" destId="{5DCFA666-CEFF-4437-8F9E-98D310C22EA7}" srcOrd="0" destOrd="0" presId="urn:microsoft.com/office/officeart/2008/layout/LinedList"/>
    <dgm:cxn modelId="{57A3FC3F-D75A-4642-8672-E6B7EF722B8C}" type="presOf" srcId="{5C8614E1-A7EB-4684-BC79-B22AEE6CAE25}" destId="{8D6604E7-EE09-4271-9EF0-FBB504630343}" srcOrd="0" destOrd="0" presId="urn:microsoft.com/office/officeart/2008/layout/LinedList"/>
    <dgm:cxn modelId="{DFA60771-438F-4091-A035-1FDC5F25FAA4}" srcId="{D7BD9339-FD25-441E-A86B-980EC23CB363}" destId="{61823E3F-7E06-4908-900F-1A3D7124CACB}" srcOrd="1" destOrd="0" parTransId="{3037B356-9897-42C5-B4E0-AFFFBE20EBB8}" sibTransId="{D0B67971-E332-4BD8-802D-40D032854991}"/>
    <dgm:cxn modelId="{DE3F0BAD-041F-4FB8-9240-3D1F0C950525}" type="presOf" srcId="{E02CF60F-AB11-4CF1-A0F5-B9E37580F663}" destId="{5FF99BCB-B324-45E1-80D1-9A18F8F47764}" srcOrd="0" destOrd="0" presId="urn:microsoft.com/office/officeart/2008/layout/LinedList"/>
    <dgm:cxn modelId="{B372FDB1-FC14-4D85-AD82-46A1EA9A8187}" srcId="{D7BD9339-FD25-441E-A86B-980EC23CB363}" destId="{5C8614E1-A7EB-4684-BC79-B22AEE6CAE25}" srcOrd="2" destOrd="0" parTransId="{D3BEE2E3-27F3-476C-9445-7C491E9DF370}" sibTransId="{67E90970-0A9F-4908-BDE0-0D3A62F04018}"/>
    <dgm:cxn modelId="{7C1F22E1-20E5-4ADA-AD17-43DF40F12611}" type="presOf" srcId="{D7BD9339-FD25-441E-A86B-980EC23CB363}" destId="{8E949CB2-D372-4F83-BBD3-6861629CBB2F}" srcOrd="0" destOrd="0" presId="urn:microsoft.com/office/officeart/2008/layout/LinedList"/>
    <dgm:cxn modelId="{B53001F8-280A-4810-BF5E-78D4BB65ACA1}" type="presOf" srcId="{D2145A1C-2830-4E2F-9504-C0C189047535}" destId="{7D2DF3E9-1671-4C6D-89E6-4D09F8BD3FAE}" srcOrd="0" destOrd="0" presId="urn:microsoft.com/office/officeart/2008/layout/LinedList"/>
    <dgm:cxn modelId="{58D32BF9-7384-4F48-A7F1-5E6A23FCCF27}" srcId="{D7BD9339-FD25-441E-A86B-980EC23CB363}" destId="{D2145A1C-2830-4E2F-9504-C0C189047535}" srcOrd="0" destOrd="0" parTransId="{4DA4676B-3094-4AEB-809D-25842EE2EDB6}" sibTransId="{883BF99F-C1FD-498F-97B1-2205AF177827}"/>
    <dgm:cxn modelId="{3E989CA7-761E-42C1-A139-DBA41167A4B8}" type="presParOf" srcId="{8E949CB2-D372-4F83-BBD3-6861629CBB2F}" destId="{46403447-50DF-40DC-BA6E-8D4B546E8A92}" srcOrd="0" destOrd="0" presId="urn:microsoft.com/office/officeart/2008/layout/LinedList"/>
    <dgm:cxn modelId="{E66C46FB-BA28-485E-A50E-315357046F76}" type="presParOf" srcId="{8E949CB2-D372-4F83-BBD3-6861629CBB2F}" destId="{4C2A1854-B1B5-41C0-8A8A-AE891D7CDD1A}" srcOrd="1" destOrd="0" presId="urn:microsoft.com/office/officeart/2008/layout/LinedList"/>
    <dgm:cxn modelId="{08579466-483E-4C1D-828A-582CFC74056E}" type="presParOf" srcId="{4C2A1854-B1B5-41C0-8A8A-AE891D7CDD1A}" destId="{7D2DF3E9-1671-4C6D-89E6-4D09F8BD3FAE}" srcOrd="0" destOrd="0" presId="urn:microsoft.com/office/officeart/2008/layout/LinedList"/>
    <dgm:cxn modelId="{E7DDCE59-E174-4C27-8917-B89148610186}" type="presParOf" srcId="{4C2A1854-B1B5-41C0-8A8A-AE891D7CDD1A}" destId="{B6073A93-1229-4525-A8CE-B832C0199677}" srcOrd="1" destOrd="0" presId="urn:microsoft.com/office/officeart/2008/layout/LinedList"/>
    <dgm:cxn modelId="{65FC6779-3AA9-4526-A086-36C372D2AE69}" type="presParOf" srcId="{8E949CB2-D372-4F83-BBD3-6861629CBB2F}" destId="{8241A0C6-3C58-440E-BEA7-AE1110F7F51A}" srcOrd="2" destOrd="0" presId="urn:microsoft.com/office/officeart/2008/layout/LinedList"/>
    <dgm:cxn modelId="{C6378B1A-644D-4E85-AE4D-B27E9CEF0F4F}" type="presParOf" srcId="{8E949CB2-D372-4F83-BBD3-6861629CBB2F}" destId="{B2E9BEA3-D1B8-40C4-B9F8-2C0B75F4E792}" srcOrd="3" destOrd="0" presId="urn:microsoft.com/office/officeart/2008/layout/LinedList"/>
    <dgm:cxn modelId="{C455906D-2423-4590-9C20-A2E355696D94}" type="presParOf" srcId="{B2E9BEA3-D1B8-40C4-B9F8-2C0B75F4E792}" destId="{5DCFA666-CEFF-4437-8F9E-98D310C22EA7}" srcOrd="0" destOrd="0" presId="urn:microsoft.com/office/officeart/2008/layout/LinedList"/>
    <dgm:cxn modelId="{D783586F-7248-4015-9E1E-67D7E858E5DC}" type="presParOf" srcId="{B2E9BEA3-D1B8-40C4-B9F8-2C0B75F4E792}" destId="{22CCB1BF-5737-486D-ADF5-6478867F1533}" srcOrd="1" destOrd="0" presId="urn:microsoft.com/office/officeart/2008/layout/LinedList"/>
    <dgm:cxn modelId="{46978C55-34AA-49B0-8BCC-AC71844C27A7}" type="presParOf" srcId="{8E949CB2-D372-4F83-BBD3-6861629CBB2F}" destId="{CE605E8F-B1E3-4213-990D-B60C5FA04361}" srcOrd="4" destOrd="0" presId="urn:microsoft.com/office/officeart/2008/layout/LinedList"/>
    <dgm:cxn modelId="{872C06A0-13E4-4E66-9A0B-8CC34AA5DD97}" type="presParOf" srcId="{8E949CB2-D372-4F83-BBD3-6861629CBB2F}" destId="{8E72E5BB-A8C6-4640-98AE-5FB6D873AFA4}" srcOrd="5" destOrd="0" presId="urn:microsoft.com/office/officeart/2008/layout/LinedList"/>
    <dgm:cxn modelId="{C2CB2C33-8828-4319-8DB7-AC0C5DB94D41}" type="presParOf" srcId="{8E72E5BB-A8C6-4640-98AE-5FB6D873AFA4}" destId="{8D6604E7-EE09-4271-9EF0-FBB504630343}" srcOrd="0" destOrd="0" presId="urn:microsoft.com/office/officeart/2008/layout/LinedList"/>
    <dgm:cxn modelId="{100936B7-2F92-4158-95F3-F5C2B4DF9805}" type="presParOf" srcId="{8E72E5BB-A8C6-4640-98AE-5FB6D873AFA4}" destId="{299BECDF-AD19-41B1-A95B-637730149F7D}" srcOrd="1" destOrd="0" presId="urn:microsoft.com/office/officeart/2008/layout/LinedList"/>
    <dgm:cxn modelId="{A04A0E49-68D5-4251-9A25-F42D89C47441}" type="presParOf" srcId="{8E949CB2-D372-4F83-BBD3-6861629CBB2F}" destId="{FED931D6-A377-4FB4-A626-A9549FE08ADF}" srcOrd="6" destOrd="0" presId="urn:microsoft.com/office/officeart/2008/layout/LinedList"/>
    <dgm:cxn modelId="{F237EA1D-C126-4335-AAB2-ACC1695E5D12}" type="presParOf" srcId="{8E949CB2-D372-4F83-BBD3-6861629CBB2F}" destId="{1E7030E8-970C-485C-BFC0-65E10C2AB621}" srcOrd="7" destOrd="0" presId="urn:microsoft.com/office/officeart/2008/layout/LinedList"/>
    <dgm:cxn modelId="{9808C6EE-3647-4A2E-B519-FDAC7FFCA78F}" type="presParOf" srcId="{1E7030E8-970C-485C-BFC0-65E10C2AB621}" destId="{5FF99BCB-B324-45E1-80D1-9A18F8F47764}" srcOrd="0" destOrd="0" presId="urn:microsoft.com/office/officeart/2008/layout/LinedList"/>
    <dgm:cxn modelId="{06252C7B-9F6D-4889-A386-E1087CD0EE11}" type="presParOf" srcId="{1E7030E8-970C-485C-BFC0-65E10C2AB621}" destId="{A934393A-6B2A-4B97-A5F2-C9E4E354B0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0A724A-A5BF-472B-8FD4-AB01347D6B2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2B50C0E9-2D8D-457F-B39D-1A2B18ECC2E6}">
      <dgm:prSet/>
      <dgm:spPr/>
      <dgm:t>
        <a:bodyPr/>
        <a:lstStyle/>
        <a:p>
          <a:r>
            <a:rPr lang="es-ES" b="0" i="0"/>
            <a:t>Mejora de la resiliencia ante ataques cibernéticos.</a:t>
          </a:r>
          <a:endParaRPr lang="es-PE"/>
        </a:p>
      </dgm:t>
    </dgm:pt>
    <dgm:pt modelId="{7DFE4133-6B00-4A26-B88A-5739FCFB3755}" type="parTrans" cxnId="{62926974-EEFB-4604-A89C-48655A34067F}">
      <dgm:prSet/>
      <dgm:spPr/>
      <dgm:t>
        <a:bodyPr/>
        <a:lstStyle/>
        <a:p>
          <a:endParaRPr lang="es-PE"/>
        </a:p>
      </dgm:t>
    </dgm:pt>
    <dgm:pt modelId="{A7947981-4386-49F0-91A1-B908A42E50DC}" type="sibTrans" cxnId="{62926974-EEFB-4604-A89C-48655A34067F}">
      <dgm:prSet/>
      <dgm:spPr/>
      <dgm:t>
        <a:bodyPr/>
        <a:lstStyle/>
        <a:p>
          <a:endParaRPr lang="es-PE"/>
        </a:p>
      </dgm:t>
    </dgm:pt>
    <dgm:pt modelId="{CE6A53F2-58AD-47C5-BC5E-570D3743096D}">
      <dgm:prSet/>
      <dgm:spPr/>
      <dgm:t>
        <a:bodyPr/>
        <a:lstStyle/>
        <a:p>
          <a:r>
            <a:rPr lang="es-ES" b="0" i="0"/>
            <a:t>Reducción de brechas y filtraciones de datos.</a:t>
          </a:r>
          <a:endParaRPr lang="es-PE"/>
        </a:p>
      </dgm:t>
    </dgm:pt>
    <dgm:pt modelId="{53283BD9-B431-4E68-A967-E2D024DC1339}" type="parTrans" cxnId="{29960999-BFF6-4716-A2CF-B5D5DFB2CBDD}">
      <dgm:prSet/>
      <dgm:spPr/>
      <dgm:t>
        <a:bodyPr/>
        <a:lstStyle/>
        <a:p>
          <a:endParaRPr lang="es-PE"/>
        </a:p>
      </dgm:t>
    </dgm:pt>
    <dgm:pt modelId="{24F2EEA8-A3D6-45CA-B7B3-398C9BD9CE1F}" type="sibTrans" cxnId="{29960999-BFF6-4716-A2CF-B5D5DFB2CBDD}">
      <dgm:prSet/>
      <dgm:spPr/>
      <dgm:t>
        <a:bodyPr/>
        <a:lstStyle/>
        <a:p>
          <a:endParaRPr lang="es-PE"/>
        </a:p>
      </dgm:t>
    </dgm:pt>
    <dgm:pt modelId="{B01A80F9-7A70-43E9-BE2C-1955FDE66301}">
      <dgm:prSet/>
      <dgm:spPr/>
      <dgm:t>
        <a:bodyPr/>
        <a:lstStyle/>
        <a:p>
          <a:r>
            <a:rPr lang="es-ES" b="0" i="0"/>
            <a:t>Mayor cumplimiento regulatorio.</a:t>
          </a:r>
          <a:endParaRPr lang="es-PE"/>
        </a:p>
      </dgm:t>
    </dgm:pt>
    <dgm:pt modelId="{9BE61A24-D55A-45CB-BC8A-F9D5F8CD5DFB}" type="parTrans" cxnId="{A05EB39E-4C81-429F-AE99-A401C2A230FF}">
      <dgm:prSet/>
      <dgm:spPr/>
      <dgm:t>
        <a:bodyPr/>
        <a:lstStyle/>
        <a:p>
          <a:endParaRPr lang="es-PE"/>
        </a:p>
      </dgm:t>
    </dgm:pt>
    <dgm:pt modelId="{879BC57F-F894-4B97-B052-347D781B1D37}" type="sibTrans" cxnId="{A05EB39E-4C81-429F-AE99-A401C2A230FF}">
      <dgm:prSet/>
      <dgm:spPr/>
      <dgm:t>
        <a:bodyPr/>
        <a:lstStyle/>
        <a:p>
          <a:endParaRPr lang="es-PE"/>
        </a:p>
      </dgm:t>
    </dgm:pt>
    <dgm:pt modelId="{3AC46159-9D60-418B-AD36-20DF8D5BAFCF}">
      <dgm:prSet/>
      <dgm:spPr/>
      <dgm:t>
        <a:bodyPr/>
        <a:lstStyle/>
        <a:p>
          <a:r>
            <a:rPr lang="es-ES" b="0" i="0"/>
            <a:t>Confianza del cliente y reputación fortalecida.</a:t>
          </a:r>
          <a:endParaRPr lang="es-PE"/>
        </a:p>
      </dgm:t>
    </dgm:pt>
    <dgm:pt modelId="{29788AAA-D283-466B-9B32-C553A94188AE}" type="parTrans" cxnId="{E1486341-009D-4538-994D-854A85FA7DC1}">
      <dgm:prSet/>
      <dgm:spPr/>
      <dgm:t>
        <a:bodyPr/>
        <a:lstStyle/>
        <a:p>
          <a:endParaRPr lang="es-PE"/>
        </a:p>
      </dgm:t>
    </dgm:pt>
    <dgm:pt modelId="{36AD8B1B-21B4-425E-B4A5-C192EA16BEA2}" type="sibTrans" cxnId="{E1486341-009D-4538-994D-854A85FA7DC1}">
      <dgm:prSet/>
      <dgm:spPr/>
      <dgm:t>
        <a:bodyPr/>
        <a:lstStyle/>
        <a:p>
          <a:endParaRPr lang="es-PE"/>
        </a:p>
      </dgm:t>
    </dgm:pt>
    <dgm:pt modelId="{CF3FDF01-3CE8-4E3E-A69F-20157008A934}" type="pres">
      <dgm:prSet presAssocID="{B70A724A-A5BF-472B-8FD4-AB01347D6B24}" presName="Name0" presStyleCnt="0">
        <dgm:presLayoutVars>
          <dgm:chMax val="7"/>
          <dgm:chPref val="7"/>
          <dgm:dir/>
        </dgm:presLayoutVars>
      </dgm:prSet>
      <dgm:spPr/>
    </dgm:pt>
    <dgm:pt modelId="{947DB048-BA04-4A58-8B90-A303FF9213C5}" type="pres">
      <dgm:prSet presAssocID="{B70A724A-A5BF-472B-8FD4-AB01347D6B24}" presName="Name1" presStyleCnt="0"/>
      <dgm:spPr/>
    </dgm:pt>
    <dgm:pt modelId="{44C5EAC9-FD6D-422A-8570-25350A40CA4C}" type="pres">
      <dgm:prSet presAssocID="{B70A724A-A5BF-472B-8FD4-AB01347D6B24}" presName="cycle" presStyleCnt="0"/>
      <dgm:spPr/>
    </dgm:pt>
    <dgm:pt modelId="{8EB8D5AF-2057-4F58-A3E1-8C0F4614FF27}" type="pres">
      <dgm:prSet presAssocID="{B70A724A-A5BF-472B-8FD4-AB01347D6B24}" presName="srcNode" presStyleLbl="node1" presStyleIdx="0" presStyleCnt="4"/>
      <dgm:spPr/>
    </dgm:pt>
    <dgm:pt modelId="{854C982F-0007-44E8-BCFB-CF1169A022D7}" type="pres">
      <dgm:prSet presAssocID="{B70A724A-A5BF-472B-8FD4-AB01347D6B24}" presName="conn" presStyleLbl="parChTrans1D2" presStyleIdx="0" presStyleCnt="1"/>
      <dgm:spPr/>
    </dgm:pt>
    <dgm:pt modelId="{A09351EC-9F7A-47E9-9425-E9515C323A04}" type="pres">
      <dgm:prSet presAssocID="{B70A724A-A5BF-472B-8FD4-AB01347D6B24}" presName="extraNode" presStyleLbl="node1" presStyleIdx="0" presStyleCnt="4"/>
      <dgm:spPr/>
    </dgm:pt>
    <dgm:pt modelId="{854BCA7D-43C0-44C6-B8F1-8A213B9CB10D}" type="pres">
      <dgm:prSet presAssocID="{B70A724A-A5BF-472B-8FD4-AB01347D6B24}" presName="dstNode" presStyleLbl="node1" presStyleIdx="0" presStyleCnt="4"/>
      <dgm:spPr/>
    </dgm:pt>
    <dgm:pt modelId="{2598E71B-3E09-40E4-82F0-5A2AD9250EF1}" type="pres">
      <dgm:prSet presAssocID="{2B50C0E9-2D8D-457F-B39D-1A2B18ECC2E6}" presName="text_1" presStyleLbl="node1" presStyleIdx="0" presStyleCnt="4">
        <dgm:presLayoutVars>
          <dgm:bulletEnabled val="1"/>
        </dgm:presLayoutVars>
      </dgm:prSet>
      <dgm:spPr/>
    </dgm:pt>
    <dgm:pt modelId="{9FAAA854-AA76-497E-BA63-B9429261B138}" type="pres">
      <dgm:prSet presAssocID="{2B50C0E9-2D8D-457F-B39D-1A2B18ECC2E6}" presName="accent_1" presStyleCnt="0"/>
      <dgm:spPr/>
    </dgm:pt>
    <dgm:pt modelId="{EDC87671-093E-4B10-9BBD-1FF0F81C6183}" type="pres">
      <dgm:prSet presAssocID="{2B50C0E9-2D8D-457F-B39D-1A2B18ECC2E6}" presName="accentRepeatNode" presStyleLbl="solidFgAcc1" presStyleIdx="0" presStyleCnt="4"/>
      <dgm:spPr/>
    </dgm:pt>
    <dgm:pt modelId="{D7E6A9D2-82D7-42FC-9A2F-9EDCC5EBB7EB}" type="pres">
      <dgm:prSet presAssocID="{CE6A53F2-58AD-47C5-BC5E-570D3743096D}" presName="text_2" presStyleLbl="node1" presStyleIdx="1" presStyleCnt="4">
        <dgm:presLayoutVars>
          <dgm:bulletEnabled val="1"/>
        </dgm:presLayoutVars>
      </dgm:prSet>
      <dgm:spPr/>
    </dgm:pt>
    <dgm:pt modelId="{9D67C7A3-1E5D-4AEF-A06A-953408BC33A0}" type="pres">
      <dgm:prSet presAssocID="{CE6A53F2-58AD-47C5-BC5E-570D3743096D}" presName="accent_2" presStyleCnt="0"/>
      <dgm:spPr/>
    </dgm:pt>
    <dgm:pt modelId="{D63C7CE0-BCB4-4AF5-A9F7-3603E4B1D132}" type="pres">
      <dgm:prSet presAssocID="{CE6A53F2-58AD-47C5-BC5E-570D3743096D}" presName="accentRepeatNode" presStyleLbl="solidFgAcc1" presStyleIdx="1" presStyleCnt="4"/>
      <dgm:spPr/>
    </dgm:pt>
    <dgm:pt modelId="{BC7E73F0-5046-4ACF-9501-F158241C1D0C}" type="pres">
      <dgm:prSet presAssocID="{B01A80F9-7A70-43E9-BE2C-1955FDE66301}" presName="text_3" presStyleLbl="node1" presStyleIdx="2" presStyleCnt="4">
        <dgm:presLayoutVars>
          <dgm:bulletEnabled val="1"/>
        </dgm:presLayoutVars>
      </dgm:prSet>
      <dgm:spPr/>
    </dgm:pt>
    <dgm:pt modelId="{1203D324-776A-4A27-A610-A7A21B756D5A}" type="pres">
      <dgm:prSet presAssocID="{B01A80F9-7A70-43E9-BE2C-1955FDE66301}" presName="accent_3" presStyleCnt="0"/>
      <dgm:spPr/>
    </dgm:pt>
    <dgm:pt modelId="{40C8CECD-4C4E-4AE5-AF15-4CE7832DAC8A}" type="pres">
      <dgm:prSet presAssocID="{B01A80F9-7A70-43E9-BE2C-1955FDE66301}" presName="accentRepeatNode" presStyleLbl="solidFgAcc1" presStyleIdx="2" presStyleCnt="4"/>
      <dgm:spPr/>
    </dgm:pt>
    <dgm:pt modelId="{1A357D33-F6A0-4427-99BD-85105B69E1DB}" type="pres">
      <dgm:prSet presAssocID="{3AC46159-9D60-418B-AD36-20DF8D5BAFCF}" presName="text_4" presStyleLbl="node1" presStyleIdx="3" presStyleCnt="4">
        <dgm:presLayoutVars>
          <dgm:bulletEnabled val="1"/>
        </dgm:presLayoutVars>
      </dgm:prSet>
      <dgm:spPr/>
    </dgm:pt>
    <dgm:pt modelId="{9B9577CE-AA3F-45E6-80F7-0DC00BF71180}" type="pres">
      <dgm:prSet presAssocID="{3AC46159-9D60-418B-AD36-20DF8D5BAFCF}" presName="accent_4" presStyleCnt="0"/>
      <dgm:spPr/>
    </dgm:pt>
    <dgm:pt modelId="{E22B54A7-A1CF-45E8-AD00-859C6E71777A}" type="pres">
      <dgm:prSet presAssocID="{3AC46159-9D60-418B-AD36-20DF8D5BAFCF}" presName="accentRepeatNode" presStyleLbl="solidFgAcc1" presStyleIdx="3" presStyleCnt="4"/>
      <dgm:spPr/>
    </dgm:pt>
  </dgm:ptLst>
  <dgm:cxnLst>
    <dgm:cxn modelId="{E1486341-009D-4538-994D-854A85FA7DC1}" srcId="{B70A724A-A5BF-472B-8FD4-AB01347D6B24}" destId="{3AC46159-9D60-418B-AD36-20DF8D5BAFCF}" srcOrd="3" destOrd="0" parTransId="{29788AAA-D283-466B-9B32-C553A94188AE}" sibTransId="{36AD8B1B-21B4-425E-B4A5-C192EA16BEA2}"/>
    <dgm:cxn modelId="{D866BF44-2622-40C7-9641-1F92237C5487}" type="presOf" srcId="{2B50C0E9-2D8D-457F-B39D-1A2B18ECC2E6}" destId="{2598E71B-3E09-40E4-82F0-5A2AD9250EF1}" srcOrd="0" destOrd="0" presId="urn:microsoft.com/office/officeart/2008/layout/VerticalCurvedList"/>
    <dgm:cxn modelId="{62926974-EEFB-4604-A89C-48655A34067F}" srcId="{B70A724A-A5BF-472B-8FD4-AB01347D6B24}" destId="{2B50C0E9-2D8D-457F-B39D-1A2B18ECC2E6}" srcOrd="0" destOrd="0" parTransId="{7DFE4133-6B00-4A26-B88A-5739FCFB3755}" sibTransId="{A7947981-4386-49F0-91A1-B908A42E50DC}"/>
    <dgm:cxn modelId="{BED47A8E-CA25-4263-8DE4-8C993EF07D66}" type="presOf" srcId="{3AC46159-9D60-418B-AD36-20DF8D5BAFCF}" destId="{1A357D33-F6A0-4427-99BD-85105B69E1DB}" srcOrd="0" destOrd="0" presId="urn:microsoft.com/office/officeart/2008/layout/VerticalCurvedList"/>
    <dgm:cxn modelId="{29960999-BFF6-4716-A2CF-B5D5DFB2CBDD}" srcId="{B70A724A-A5BF-472B-8FD4-AB01347D6B24}" destId="{CE6A53F2-58AD-47C5-BC5E-570D3743096D}" srcOrd="1" destOrd="0" parTransId="{53283BD9-B431-4E68-A967-E2D024DC1339}" sibTransId="{24F2EEA8-A3D6-45CA-B7B3-398C9BD9CE1F}"/>
    <dgm:cxn modelId="{A05EB39E-4C81-429F-AE99-A401C2A230FF}" srcId="{B70A724A-A5BF-472B-8FD4-AB01347D6B24}" destId="{B01A80F9-7A70-43E9-BE2C-1955FDE66301}" srcOrd="2" destOrd="0" parTransId="{9BE61A24-D55A-45CB-BC8A-F9D5F8CD5DFB}" sibTransId="{879BC57F-F894-4B97-B052-347D781B1D37}"/>
    <dgm:cxn modelId="{9AEA269F-1E13-4DCD-A32A-9B5210A7B796}" type="presOf" srcId="{A7947981-4386-49F0-91A1-B908A42E50DC}" destId="{854C982F-0007-44E8-BCFB-CF1169A022D7}" srcOrd="0" destOrd="0" presId="urn:microsoft.com/office/officeart/2008/layout/VerticalCurvedList"/>
    <dgm:cxn modelId="{3DCA1FDD-DF3B-450D-8DF4-349769ED1D86}" type="presOf" srcId="{CE6A53F2-58AD-47C5-BC5E-570D3743096D}" destId="{D7E6A9D2-82D7-42FC-9A2F-9EDCC5EBB7EB}" srcOrd="0" destOrd="0" presId="urn:microsoft.com/office/officeart/2008/layout/VerticalCurvedList"/>
    <dgm:cxn modelId="{0F9DAFE5-272C-4D4E-94CD-C4B84894C411}" type="presOf" srcId="{B01A80F9-7A70-43E9-BE2C-1955FDE66301}" destId="{BC7E73F0-5046-4ACF-9501-F158241C1D0C}" srcOrd="0" destOrd="0" presId="urn:microsoft.com/office/officeart/2008/layout/VerticalCurvedList"/>
    <dgm:cxn modelId="{2B3785E7-ED9B-46F0-9302-3FA3C7AB20EE}" type="presOf" srcId="{B70A724A-A5BF-472B-8FD4-AB01347D6B24}" destId="{CF3FDF01-3CE8-4E3E-A69F-20157008A934}" srcOrd="0" destOrd="0" presId="urn:microsoft.com/office/officeart/2008/layout/VerticalCurvedList"/>
    <dgm:cxn modelId="{223B15D7-7FDD-49CE-9C6E-FFF31384FC96}" type="presParOf" srcId="{CF3FDF01-3CE8-4E3E-A69F-20157008A934}" destId="{947DB048-BA04-4A58-8B90-A303FF9213C5}" srcOrd="0" destOrd="0" presId="urn:microsoft.com/office/officeart/2008/layout/VerticalCurvedList"/>
    <dgm:cxn modelId="{52C69C55-0F05-46D6-80AE-C9312A060BBB}" type="presParOf" srcId="{947DB048-BA04-4A58-8B90-A303FF9213C5}" destId="{44C5EAC9-FD6D-422A-8570-25350A40CA4C}" srcOrd="0" destOrd="0" presId="urn:microsoft.com/office/officeart/2008/layout/VerticalCurvedList"/>
    <dgm:cxn modelId="{9567F085-EB13-46E3-A812-7B671203C21D}" type="presParOf" srcId="{44C5EAC9-FD6D-422A-8570-25350A40CA4C}" destId="{8EB8D5AF-2057-4F58-A3E1-8C0F4614FF27}" srcOrd="0" destOrd="0" presId="urn:microsoft.com/office/officeart/2008/layout/VerticalCurvedList"/>
    <dgm:cxn modelId="{78C6FEB1-7007-45A8-B21A-35E975B3C602}" type="presParOf" srcId="{44C5EAC9-FD6D-422A-8570-25350A40CA4C}" destId="{854C982F-0007-44E8-BCFB-CF1169A022D7}" srcOrd="1" destOrd="0" presId="urn:microsoft.com/office/officeart/2008/layout/VerticalCurvedList"/>
    <dgm:cxn modelId="{239975F8-2808-417B-9322-0631868C7672}" type="presParOf" srcId="{44C5EAC9-FD6D-422A-8570-25350A40CA4C}" destId="{A09351EC-9F7A-47E9-9425-E9515C323A04}" srcOrd="2" destOrd="0" presId="urn:microsoft.com/office/officeart/2008/layout/VerticalCurvedList"/>
    <dgm:cxn modelId="{C036AC11-1F2A-4503-90A2-A8F62F5CF1E3}" type="presParOf" srcId="{44C5EAC9-FD6D-422A-8570-25350A40CA4C}" destId="{854BCA7D-43C0-44C6-B8F1-8A213B9CB10D}" srcOrd="3" destOrd="0" presId="urn:microsoft.com/office/officeart/2008/layout/VerticalCurvedList"/>
    <dgm:cxn modelId="{CFC8B5A5-1081-4250-A89D-6E19F119FC83}" type="presParOf" srcId="{947DB048-BA04-4A58-8B90-A303FF9213C5}" destId="{2598E71B-3E09-40E4-82F0-5A2AD9250EF1}" srcOrd="1" destOrd="0" presId="urn:microsoft.com/office/officeart/2008/layout/VerticalCurvedList"/>
    <dgm:cxn modelId="{05A4263B-91F0-4DFA-831F-0822A39360AB}" type="presParOf" srcId="{947DB048-BA04-4A58-8B90-A303FF9213C5}" destId="{9FAAA854-AA76-497E-BA63-B9429261B138}" srcOrd="2" destOrd="0" presId="urn:microsoft.com/office/officeart/2008/layout/VerticalCurvedList"/>
    <dgm:cxn modelId="{EA43D689-7275-4CCE-88D5-E096514DFC06}" type="presParOf" srcId="{9FAAA854-AA76-497E-BA63-B9429261B138}" destId="{EDC87671-093E-4B10-9BBD-1FF0F81C6183}" srcOrd="0" destOrd="0" presId="urn:microsoft.com/office/officeart/2008/layout/VerticalCurvedList"/>
    <dgm:cxn modelId="{37592365-AF23-4258-B397-EB38DFC4BE18}" type="presParOf" srcId="{947DB048-BA04-4A58-8B90-A303FF9213C5}" destId="{D7E6A9D2-82D7-42FC-9A2F-9EDCC5EBB7EB}" srcOrd="3" destOrd="0" presId="urn:microsoft.com/office/officeart/2008/layout/VerticalCurvedList"/>
    <dgm:cxn modelId="{75629185-AE73-4B7F-9A44-970F44066E09}" type="presParOf" srcId="{947DB048-BA04-4A58-8B90-A303FF9213C5}" destId="{9D67C7A3-1E5D-4AEF-A06A-953408BC33A0}" srcOrd="4" destOrd="0" presId="urn:microsoft.com/office/officeart/2008/layout/VerticalCurvedList"/>
    <dgm:cxn modelId="{1CF21706-8BD1-43F3-BE1F-A6EEF731A4C6}" type="presParOf" srcId="{9D67C7A3-1E5D-4AEF-A06A-953408BC33A0}" destId="{D63C7CE0-BCB4-4AF5-A9F7-3603E4B1D132}" srcOrd="0" destOrd="0" presId="urn:microsoft.com/office/officeart/2008/layout/VerticalCurvedList"/>
    <dgm:cxn modelId="{6B059FC8-CA40-4FF1-BC34-DE5179DA4B5D}" type="presParOf" srcId="{947DB048-BA04-4A58-8B90-A303FF9213C5}" destId="{BC7E73F0-5046-4ACF-9501-F158241C1D0C}" srcOrd="5" destOrd="0" presId="urn:microsoft.com/office/officeart/2008/layout/VerticalCurvedList"/>
    <dgm:cxn modelId="{488744FC-4802-4B18-A26B-75E83E3DB148}" type="presParOf" srcId="{947DB048-BA04-4A58-8B90-A303FF9213C5}" destId="{1203D324-776A-4A27-A610-A7A21B756D5A}" srcOrd="6" destOrd="0" presId="urn:microsoft.com/office/officeart/2008/layout/VerticalCurvedList"/>
    <dgm:cxn modelId="{4C8A9917-6980-4489-B76A-AAA1EE3FD835}" type="presParOf" srcId="{1203D324-776A-4A27-A610-A7A21B756D5A}" destId="{40C8CECD-4C4E-4AE5-AF15-4CE7832DAC8A}" srcOrd="0" destOrd="0" presId="urn:microsoft.com/office/officeart/2008/layout/VerticalCurvedList"/>
    <dgm:cxn modelId="{DEA2B4BB-944B-4399-A833-9B59D07F3636}" type="presParOf" srcId="{947DB048-BA04-4A58-8B90-A303FF9213C5}" destId="{1A357D33-F6A0-4427-99BD-85105B69E1DB}" srcOrd="7" destOrd="0" presId="urn:microsoft.com/office/officeart/2008/layout/VerticalCurvedList"/>
    <dgm:cxn modelId="{40363028-3A77-4093-9126-207D513A79E5}" type="presParOf" srcId="{947DB048-BA04-4A58-8B90-A303FF9213C5}" destId="{9B9577CE-AA3F-45E6-80F7-0DC00BF71180}" srcOrd="8" destOrd="0" presId="urn:microsoft.com/office/officeart/2008/layout/VerticalCurvedList"/>
    <dgm:cxn modelId="{F7535B87-9CA5-4C0E-987C-2D15B00535F2}" type="presParOf" srcId="{9B9577CE-AA3F-45E6-80F7-0DC00BF71180}" destId="{E22B54A7-A1CF-45E8-AD00-859C6E71777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68305E-1BA3-41A5-993B-F2239C18DEEA}" type="doc">
      <dgm:prSet loTypeId="urn:microsoft.com/office/officeart/2005/8/layout/hList6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A2C3C6AB-4622-4AC2-8D82-FB1B7EFF2B86}">
      <dgm:prSet/>
      <dgm:spPr/>
      <dgm:t>
        <a:bodyPr/>
        <a:lstStyle/>
        <a:p>
          <a:r>
            <a:rPr lang="es-ES" b="0" i="0"/>
            <a:t>Falta de cultura de seguridad.</a:t>
          </a:r>
          <a:endParaRPr lang="es-PE"/>
        </a:p>
      </dgm:t>
    </dgm:pt>
    <dgm:pt modelId="{4FB4B871-8033-4CDF-8D02-BAA2E59EF57A}" type="parTrans" cxnId="{9B65BF30-33B4-44C7-B1FD-9C1EEAF78AD5}">
      <dgm:prSet/>
      <dgm:spPr/>
      <dgm:t>
        <a:bodyPr/>
        <a:lstStyle/>
        <a:p>
          <a:endParaRPr lang="es-PE"/>
        </a:p>
      </dgm:t>
    </dgm:pt>
    <dgm:pt modelId="{27DEC918-1FC9-41DC-A1A9-98B9331D95F0}" type="sibTrans" cxnId="{9B65BF30-33B4-44C7-B1FD-9C1EEAF78AD5}">
      <dgm:prSet/>
      <dgm:spPr/>
      <dgm:t>
        <a:bodyPr/>
        <a:lstStyle/>
        <a:p>
          <a:endParaRPr lang="es-PE"/>
        </a:p>
      </dgm:t>
    </dgm:pt>
    <dgm:pt modelId="{D6849A9D-A189-401D-9A81-3A1C73054DA8}">
      <dgm:prSet/>
      <dgm:spPr/>
      <dgm:t>
        <a:bodyPr/>
        <a:lstStyle/>
        <a:p>
          <a:r>
            <a:rPr lang="es-ES" b="0" i="0"/>
            <a:t>Escasa integración con procesos existentes.</a:t>
          </a:r>
          <a:endParaRPr lang="es-PE"/>
        </a:p>
      </dgm:t>
    </dgm:pt>
    <dgm:pt modelId="{741BECB5-27C8-4BB8-8190-2B5D4B858E2E}" type="parTrans" cxnId="{730880D6-2A89-41FF-881B-311D2BBC6AFF}">
      <dgm:prSet/>
      <dgm:spPr/>
      <dgm:t>
        <a:bodyPr/>
        <a:lstStyle/>
        <a:p>
          <a:endParaRPr lang="es-PE"/>
        </a:p>
      </dgm:t>
    </dgm:pt>
    <dgm:pt modelId="{082C46C5-60FD-4089-ADDB-7842D2C0CA41}" type="sibTrans" cxnId="{730880D6-2A89-41FF-881B-311D2BBC6AFF}">
      <dgm:prSet/>
      <dgm:spPr/>
      <dgm:t>
        <a:bodyPr/>
        <a:lstStyle/>
        <a:p>
          <a:endParaRPr lang="es-PE"/>
        </a:p>
      </dgm:t>
    </dgm:pt>
    <dgm:pt modelId="{4781D16E-5863-48AE-B311-7AD757377982}">
      <dgm:prSet/>
      <dgm:spPr/>
      <dgm:t>
        <a:bodyPr/>
        <a:lstStyle/>
        <a:p>
          <a:r>
            <a:rPr lang="es-ES" b="0" i="0"/>
            <a:t>Recursos limitados para evaluación continua.</a:t>
          </a:r>
          <a:endParaRPr lang="es-PE"/>
        </a:p>
      </dgm:t>
    </dgm:pt>
    <dgm:pt modelId="{51599F84-2668-4164-81EE-94FE07DF2223}" type="parTrans" cxnId="{0EC52AFA-0E40-4E25-A6BC-96882DD24578}">
      <dgm:prSet/>
      <dgm:spPr/>
      <dgm:t>
        <a:bodyPr/>
        <a:lstStyle/>
        <a:p>
          <a:endParaRPr lang="es-PE"/>
        </a:p>
      </dgm:t>
    </dgm:pt>
    <dgm:pt modelId="{1C928EF0-C769-4E27-B343-E2ECF369E120}" type="sibTrans" cxnId="{0EC52AFA-0E40-4E25-A6BC-96882DD24578}">
      <dgm:prSet/>
      <dgm:spPr/>
      <dgm:t>
        <a:bodyPr/>
        <a:lstStyle/>
        <a:p>
          <a:endParaRPr lang="es-PE"/>
        </a:p>
      </dgm:t>
    </dgm:pt>
    <dgm:pt modelId="{3B995061-228F-430D-A413-EB761CF5F940}">
      <dgm:prSet/>
      <dgm:spPr/>
      <dgm:t>
        <a:bodyPr/>
        <a:lstStyle/>
        <a:p>
          <a:r>
            <a:rPr lang="es-ES" b="0" i="0"/>
            <a:t>Dificultades para medir eficacia de los controles.</a:t>
          </a:r>
          <a:endParaRPr lang="es-PE"/>
        </a:p>
      </dgm:t>
    </dgm:pt>
    <dgm:pt modelId="{336C5E99-641A-4456-B9BD-272C1E684898}" type="parTrans" cxnId="{C2DC7042-2FF5-41A6-A26C-850DB20FBC02}">
      <dgm:prSet/>
      <dgm:spPr/>
      <dgm:t>
        <a:bodyPr/>
        <a:lstStyle/>
        <a:p>
          <a:endParaRPr lang="es-PE"/>
        </a:p>
      </dgm:t>
    </dgm:pt>
    <dgm:pt modelId="{D860F65A-7D1D-46EC-B717-E82CA8522DE0}" type="sibTrans" cxnId="{C2DC7042-2FF5-41A6-A26C-850DB20FBC02}">
      <dgm:prSet/>
      <dgm:spPr/>
      <dgm:t>
        <a:bodyPr/>
        <a:lstStyle/>
        <a:p>
          <a:endParaRPr lang="es-PE"/>
        </a:p>
      </dgm:t>
    </dgm:pt>
    <dgm:pt modelId="{9526084E-AA68-461B-8280-E3486C71EBC2}" type="pres">
      <dgm:prSet presAssocID="{5B68305E-1BA3-41A5-993B-F2239C18DEEA}" presName="Name0" presStyleCnt="0">
        <dgm:presLayoutVars>
          <dgm:dir/>
          <dgm:resizeHandles val="exact"/>
        </dgm:presLayoutVars>
      </dgm:prSet>
      <dgm:spPr/>
    </dgm:pt>
    <dgm:pt modelId="{AB6EBFB7-664D-4B73-8084-8CA6D6854BBD}" type="pres">
      <dgm:prSet presAssocID="{A2C3C6AB-4622-4AC2-8D82-FB1B7EFF2B86}" presName="node" presStyleLbl="node1" presStyleIdx="0" presStyleCnt="4">
        <dgm:presLayoutVars>
          <dgm:bulletEnabled val="1"/>
        </dgm:presLayoutVars>
      </dgm:prSet>
      <dgm:spPr/>
    </dgm:pt>
    <dgm:pt modelId="{786F8775-2C1C-4256-9DF8-630E0D5EAE29}" type="pres">
      <dgm:prSet presAssocID="{27DEC918-1FC9-41DC-A1A9-98B9331D95F0}" presName="sibTrans" presStyleCnt="0"/>
      <dgm:spPr/>
    </dgm:pt>
    <dgm:pt modelId="{98D122BE-FA5B-41BD-83B2-66B844EF09AD}" type="pres">
      <dgm:prSet presAssocID="{D6849A9D-A189-401D-9A81-3A1C73054DA8}" presName="node" presStyleLbl="node1" presStyleIdx="1" presStyleCnt="4">
        <dgm:presLayoutVars>
          <dgm:bulletEnabled val="1"/>
        </dgm:presLayoutVars>
      </dgm:prSet>
      <dgm:spPr/>
    </dgm:pt>
    <dgm:pt modelId="{655B19FC-78F6-4853-8A54-D91C97FEB7AC}" type="pres">
      <dgm:prSet presAssocID="{082C46C5-60FD-4089-ADDB-7842D2C0CA41}" presName="sibTrans" presStyleCnt="0"/>
      <dgm:spPr/>
    </dgm:pt>
    <dgm:pt modelId="{B4AD9784-3170-4AD5-A8CA-8035CACEC8C2}" type="pres">
      <dgm:prSet presAssocID="{4781D16E-5863-48AE-B311-7AD757377982}" presName="node" presStyleLbl="node1" presStyleIdx="2" presStyleCnt="4">
        <dgm:presLayoutVars>
          <dgm:bulletEnabled val="1"/>
        </dgm:presLayoutVars>
      </dgm:prSet>
      <dgm:spPr/>
    </dgm:pt>
    <dgm:pt modelId="{AD06A4E0-A65F-4DB5-BC0F-795C547E1B5F}" type="pres">
      <dgm:prSet presAssocID="{1C928EF0-C769-4E27-B343-E2ECF369E120}" presName="sibTrans" presStyleCnt="0"/>
      <dgm:spPr/>
    </dgm:pt>
    <dgm:pt modelId="{3E5C9501-8FE9-4FBF-87D4-5A90E3D31E05}" type="pres">
      <dgm:prSet presAssocID="{3B995061-228F-430D-A413-EB761CF5F940}" presName="node" presStyleLbl="node1" presStyleIdx="3" presStyleCnt="4">
        <dgm:presLayoutVars>
          <dgm:bulletEnabled val="1"/>
        </dgm:presLayoutVars>
      </dgm:prSet>
      <dgm:spPr/>
    </dgm:pt>
  </dgm:ptLst>
  <dgm:cxnLst>
    <dgm:cxn modelId="{DD889311-04E2-404E-8C72-6419B2CA0008}" type="presOf" srcId="{A2C3C6AB-4622-4AC2-8D82-FB1B7EFF2B86}" destId="{AB6EBFB7-664D-4B73-8084-8CA6D6854BBD}" srcOrd="0" destOrd="0" presId="urn:microsoft.com/office/officeart/2005/8/layout/hList6"/>
    <dgm:cxn modelId="{9B65BF30-33B4-44C7-B1FD-9C1EEAF78AD5}" srcId="{5B68305E-1BA3-41A5-993B-F2239C18DEEA}" destId="{A2C3C6AB-4622-4AC2-8D82-FB1B7EFF2B86}" srcOrd="0" destOrd="0" parTransId="{4FB4B871-8033-4CDF-8D02-BAA2E59EF57A}" sibTransId="{27DEC918-1FC9-41DC-A1A9-98B9331D95F0}"/>
    <dgm:cxn modelId="{C2DC7042-2FF5-41A6-A26C-850DB20FBC02}" srcId="{5B68305E-1BA3-41A5-993B-F2239C18DEEA}" destId="{3B995061-228F-430D-A413-EB761CF5F940}" srcOrd="3" destOrd="0" parTransId="{336C5E99-641A-4456-B9BD-272C1E684898}" sibTransId="{D860F65A-7D1D-46EC-B717-E82CA8522DE0}"/>
    <dgm:cxn modelId="{16D69463-3444-4002-95E2-3A20AE5BA757}" type="presOf" srcId="{3B995061-228F-430D-A413-EB761CF5F940}" destId="{3E5C9501-8FE9-4FBF-87D4-5A90E3D31E05}" srcOrd="0" destOrd="0" presId="urn:microsoft.com/office/officeart/2005/8/layout/hList6"/>
    <dgm:cxn modelId="{E34E3475-C31E-4706-8CCD-D25D3A81D86E}" type="presOf" srcId="{D6849A9D-A189-401D-9A81-3A1C73054DA8}" destId="{98D122BE-FA5B-41BD-83B2-66B844EF09AD}" srcOrd="0" destOrd="0" presId="urn:microsoft.com/office/officeart/2005/8/layout/hList6"/>
    <dgm:cxn modelId="{637B60A3-FC5F-499A-9083-C1984034A823}" type="presOf" srcId="{5B68305E-1BA3-41A5-993B-F2239C18DEEA}" destId="{9526084E-AA68-461B-8280-E3486C71EBC2}" srcOrd="0" destOrd="0" presId="urn:microsoft.com/office/officeart/2005/8/layout/hList6"/>
    <dgm:cxn modelId="{2E7E59B2-EA7E-433B-893F-6CFF23C98D8A}" type="presOf" srcId="{4781D16E-5863-48AE-B311-7AD757377982}" destId="{B4AD9784-3170-4AD5-A8CA-8035CACEC8C2}" srcOrd="0" destOrd="0" presId="urn:microsoft.com/office/officeart/2005/8/layout/hList6"/>
    <dgm:cxn modelId="{730880D6-2A89-41FF-881B-311D2BBC6AFF}" srcId="{5B68305E-1BA3-41A5-993B-F2239C18DEEA}" destId="{D6849A9D-A189-401D-9A81-3A1C73054DA8}" srcOrd="1" destOrd="0" parTransId="{741BECB5-27C8-4BB8-8190-2B5D4B858E2E}" sibTransId="{082C46C5-60FD-4089-ADDB-7842D2C0CA41}"/>
    <dgm:cxn modelId="{0EC52AFA-0E40-4E25-A6BC-96882DD24578}" srcId="{5B68305E-1BA3-41A5-993B-F2239C18DEEA}" destId="{4781D16E-5863-48AE-B311-7AD757377982}" srcOrd="2" destOrd="0" parTransId="{51599F84-2668-4164-81EE-94FE07DF2223}" sibTransId="{1C928EF0-C769-4E27-B343-E2ECF369E120}"/>
    <dgm:cxn modelId="{F00B94AF-5A0D-4F3C-B155-85142E2667A9}" type="presParOf" srcId="{9526084E-AA68-461B-8280-E3486C71EBC2}" destId="{AB6EBFB7-664D-4B73-8084-8CA6D6854BBD}" srcOrd="0" destOrd="0" presId="urn:microsoft.com/office/officeart/2005/8/layout/hList6"/>
    <dgm:cxn modelId="{1A059849-733B-4909-AA71-F34003F97BE5}" type="presParOf" srcId="{9526084E-AA68-461B-8280-E3486C71EBC2}" destId="{786F8775-2C1C-4256-9DF8-630E0D5EAE29}" srcOrd="1" destOrd="0" presId="urn:microsoft.com/office/officeart/2005/8/layout/hList6"/>
    <dgm:cxn modelId="{F91AFD5B-993B-4C86-8F72-2FA69587112F}" type="presParOf" srcId="{9526084E-AA68-461B-8280-E3486C71EBC2}" destId="{98D122BE-FA5B-41BD-83B2-66B844EF09AD}" srcOrd="2" destOrd="0" presId="urn:microsoft.com/office/officeart/2005/8/layout/hList6"/>
    <dgm:cxn modelId="{A51EF37C-B1CB-426C-A2BE-0AA2456C5D01}" type="presParOf" srcId="{9526084E-AA68-461B-8280-E3486C71EBC2}" destId="{655B19FC-78F6-4853-8A54-D91C97FEB7AC}" srcOrd="3" destOrd="0" presId="urn:microsoft.com/office/officeart/2005/8/layout/hList6"/>
    <dgm:cxn modelId="{DBCCDB28-5DCB-4A33-A01F-06D41C5625B6}" type="presParOf" srcId="{9526084E-AA68-461B-8280-E3486C71EBC2}" destId="{B4AD9784-3170-4AD5-A8CA-8035CACEC8C2}" srcOrd="4" destOrd="0" presId="urn:microsoft.com/office/officeart/2005/8/layout/hList6"/>
    <dgm:cxn modelId="{0A6BE795-9CEA-415C-81DF-68A67E766F1C}" type="presParOf" srcId="{9526084E-AA68-461B-8280-E3486C71EBC2}" destId="{AD06A4E0-A65F-4DB5-BC0F-795C547E1B5F}" srcOrd="5" destOrd="0" presId="urn:microsoft.com/office/officeart/2005/8/layout/hList6"/>
    <dgm:cxn modelId="{6FBFF07C-9A7B-49F1-96DC-33442C9D040E}" type="presParOf" srcId="{9526084E-AA68-461B-8280-E3486C71EBC2}" destId="{3E5C9501-8FE9-4FBF-87D4-5A90E3D31E05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4404DE-1785-4EE3-AB5B-E8B88755A2EF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57811648-0EA7-4DB1-980D-0D2AC0215D72}">
      <dgm:prSet/>
      <dgm:spPr/>
      <dgm:t>
        <a:bodyPr/>
        <a:lstStyle/>
        <a:p>
          <a:r>
            <a:rPr lang="es-ES" b="0" i="0"/>
            <a:t>Fomentar liderazgo en seguridad.</a:t>
          </a:r>
          <a:endParaRPr lang="es-PE"/>
        </a:p>
      </dgm:t>
    </dgm:pt>
    <dgm:pt modelId="{DA3E818A-202F-48CB-900D-102B2AE087FD}" type="parTrans" cxnId="{3C38CED1-964C-4B76-9A44-0A505D37D935}">
      <dgm:prSet/>
      <dgm:spPr/>
      <dgm:t>
        <a:bodyPr/>
        <a:lstStyle/>
        <a:p>
          <a:endParaRPr lang="es-PE"/>
        </a:p>
      </dgm:t>
    </dgm:pt>
    <dgm:pt modelId="{7E4BFD5E-1531-42EF-BBE0-180D9785199C}" type="sibTrans" cxnId="{3C38CED1-964C-4B76-9A44-0A505D37D935}">
      <dgm:prSet/>
      <dgm:spPr/>
      <dgm:t>
        <a:bodyPr/>
        <a:lstStyle/>
        <a:p>
          <a:endParaRPr lang="es-PE"/>
        </a:p>
      </dgm:t>
    </dgm:pt>
    <dgm:pt modelId="{4348082E-F9D1-4F4C-BECF-3C1206C71352}">
      <dgm:prSet/>
      <dgm:spPr/>
      <dgm:t>
        <a:bodyPr/>
        <a:lstStyle/>
        <a:p>
          <a:r>
            <a:rPr lang="es-ES" b="0" i="0"/>
            <a:t>Usar métricas para evaluar y ajustar controles.</a:t>
          </a:r>
          <a:endParaRPr lang="es-PE"/>
        </a:p>
      </dgm:t>
    </dgm:pt>
    <dgm:pt modelId="{20B1E474-1985-4929-BDE9-ED6D939FD1E1}" type="parTrans" cxnId="{FC2636D3-674E-498C-A9F2-EF49156C183F}">
      <dgm:prSet/>
      <dgm:spPr/>
      <dgm:t>
        <a:bodyPr/>
        <a:lstStyle/>
        <a:p>
          <a:endParaRPr lang="es-PE"/>
        </a:p>
      </dgm:t>
    </dgm:pt>
    <dgm:pt modelId="{A4BFFBC1-1B3A-451C-999E-689EEB4B9637}" type="sibTrans" cxnId="{FC2636D3-674E-498C-A9F2-EF49156C183F}">
      <dgm:prSet/>
      <dgm:spPr/>
      <dgm:t>
        <a:bodyPr/>
        <a:lstStyle/>
        <a:p>
          <a:endParaRPr lang="es-PE"/>
        </a:p>
      </dgm:t>
    </dgm:pt>
    <dgm:pt modelId="{7C2A1AE5-5C4E-4393-A198-E59FF921F8F6}">
      <dgm:prSet/>
      <dgm:spPr/>
      <dgm:t>
        <a:bodyPr/>
        <a:lstStyle/>
        <a:p>
          <a:r>
            <a:rPr lang="es-ES" b="0" i="0"/>
            <a:t>Promover una cultura de reporte proactivo de incidentes.</a:t>
          </a:r>
          <a:endParaRPr lang="es-PE"/>
        </a:p>
      </dgm:t>
    </dgm:pt>
    <dgm:pt modelId="{E4ABEBB0-EA18-4DE8-A41B-0B56A998D066}" type="parTrans" cxnId="{5700BE41-B661-4D10-8C90-A0385E7A1236}">
      <dgm:prSet/>
      <dgm:spPr/>
      <dgm:t>
        <a:bodyPr/>
        <a:lstStyle/>
        <a:p>
          <a:endParaRPr lang="es-PE"/>
        </a:p>
      </dgm:t>
    </dgm:pt>
    <dgm:pt modelId="{6849AE3A-45F7-4186-92A6-B82B52054326}" type="sibTrans" cxnId="{5700BE41-B661-4D10-8C90-A0385E7A1236}">
      <dgm:prSet/>
      <dgm:spPr/>
      <dgm:t>
        <a:bodyPr/>
        <a:lstStyle/>
        <a:p>
          <a:endParaRPr lang="es-PE"/>
        </a:p>
      </dgm:t>
    </dgm:pt>
    <dgm:pt modelId="{B0C080CF-3097-4788-A9F2-FEC14ECE53CF}">
      <dgm:prSet/>
      <dgm:spPr/>
      <dgm:t>
        <a:bodyPr/>
        <a:lstStyle/>
        <a:p>
          <a:r>
            <a:rPr lang="es-ES" b="0" i="0"/>
            <a:t>Integrar CMMI-SEC con otros dominios como GOV y SRV.</a:t>
          </a:r>
          <a:endParaRPr lang="es-PE"/>
        </a:p>
      </dgm:t>
    </dgm:pt>
    <dgm:pt modelId="{6C12C385-63D5-451D-884E-95682E1E1851}" type="parTrans" cxnId="{B584C152-BA67-45EF-8F82-01580832E5C8}">
      <dgm:prSet/>
      <dgm:spPr/>
      <dgm:t>
        <a:bodyPr/>
        <a:lstStyle/>
        <a:p>
          <a:endParaRPr lang="es-PE"/>
        </a:p>
      </dgm:t>
    </dgm:pt>
    <dgm:pt modelId="{D424075D-F57B-4D70-AC2E-E4B7AB89D827}" type="sibTrans" cxnId="{B584C152-BA67-45EF-8F82-01580832E5C8}">
      <dgm:prSet/>
      <dgm:spPr/>
      <dgm:t>
        <a:bodyPr/>
        <a:lstStyle/>
        <a:p>
          <a:endParaRPr lang="es-PE"/>
        </a:p>
      </dgm:t>
    </dgm:pt>
    <dgm:pt modelId="{2AE29D07-03D9-41FA-AD16-7B4B048559AF}" type="pres">
      <dgm:prSet presAssocID="{684404DE-1785-4EE3-AB5B-E8B88755A2EF}" presName="linearFlow" presStyleCnt="0">
        <dgm:presLayoutVars>
          <dgm:dir/>
          <dgm:resizeHandles val="exact"/>
        </dgm:presLayoutVars>
      </dgm:prSet>
      <dgm:spPr/>
    </dgm:pt>
    <dgm:pt modelId="{CACF052C-0FC8-44F4-A269-CED4989EE8F1}" type="pres">
      <dgm:prSet presAssocID="{57811648-0EA7-4DB1-980D-0D2AC0215D72}" presName="composite" presStyleCnt="0"/>
      <dgm:spPr/>
    </dgm:pt>
    <dgm:pt modelId="{D5B15E8E-DE16-40E0-AC32-A1B38634E72E}" type="pres">
      <dgm:prSet presAssocID="{57811648-0EA7-4DB1-980D-0D2AC0215D72}" presName="imgShp" presStyleLbl="fgImgPlace1" presStyleIdx="0" presStyleCnt="4"/>
      <dgm:spPr/>
    </dgm:pt>
    <dgm:pt modelId="{4C9572E7-0D02-4250-B6E6-B373A08C0B0F}" type="pres">
      <dgm:prSet presAssocID="{57811648-0EA7-4DB1-980D-0D2AC0215D72}" presName="txShp" presStyleLbl="node1" presStyleIdx="0" presStyleCnt="4">
        <dgm:presLayoutVars>
          <dgm:bulletEnabled val="1"/>
        </dgm:presLayoutVars>
      </dgm:prSet>
      <dgm:spPr/>
    </dgm:pt>
    <dgm:pt modelId="{E9D0729B-06F6-4273-B7FA-711631C926A3}" type="pres">
      <dgm:prSet presAssocID="{7E4BFD5E-1531-42EF-BBE0-180D9785199C}" presName="spacing" presStyleCnt="0"/>
      <dgm:spPr/>
    </dgm:pt>
    <dgm:pt modelId="{9D166772-05E7-46BC-9D80-3605C84279FE}" type="pres">
      <dgm:prSet presAssocID="{4348082E-F9D1-4F4C-BECF-3C1206C71352}" presName="composite" presStyleCnt="0"/>
      <dgm:spPr/>
    </dgm:pt>
    <dgm:pt modelId="{2ACB39B7-0B3A-4A99-86EA-410120BE530B}" type="pres">
      <dgm:prSet presAssocID="{4348082E-F9D1-4F4C-BECF-3C1206C71352}" presName="imgShp" presStyleLbl="fgImgPlace1" presStyleIdx="1" presStyleCnt="4"/>
      <dgm:spPr/>
    </dgm:pt>
    <dgm:pt modelId="{EA096155-AAF3-47DB-911A-B733B3887944}" type="pres">
      <dgm:prSet presAssocID="{4348082E-F9D1-4F4C-BECF-3C1206C71352}" presName="txShp" presStyleLbl="node1" presStyleIdx="1" presStyleCnt="4">
        <dgm:presLayoutVars>
          <dgm:bulletEnabled val="1"/>
        </dgm:presLayoutVars>
      </dgm:prSet>
      <dgm:spPr/>
    </dgm:pt>
    <dgm:pt modelId="{B4D363D6-3A54-4531-BFDA-B467CF8AD597}" type="pres">
      <dgm:prSet presAssocID="{A4BFFBC1-1B3A-451C-999E-689EEB4B9637}" presName="spacing" presStyleCnt="0"/>
      <dgm:spPr/>
    </dgm:pt>
    <dgm:pt modelId="{10C5AE5F-9C7A-4FC8-BA28-7CA0E9E9CD06}" type="pres">
      <dgm:prSet presAssocID="{7C2A1AE5-5C4E-4393-A198-E59FF921F8F6}" presName="composite" presStyleCnt="0"/>
      <dgm:spPr/>
    </dgm:pt>
    <dgm:pt modelId="{655E6BD6-3499-4BA8-8B9F-421C85DE73EF}" type="pres">
      <dgm:prSet presAssocID="{7C2A1AE5-5C4E-4393-A198-E59FF921F8F6}" presName="imgShp" presStyleLbl="fgImgPlace1" presStyleIdx="2" presStyleCnt="4"/>
      <dgm:spPr/>
    </dgm:pt>
    <dgm:pt modelId="{08B84959-275D-4A28-80FD-04E7463252B0}" type="pres">
      <dgm:prSet presAssocID="{7C2A1AE5-5C4E-4393-A198-E59FF921F8F6}" presName="txShp" presStyleLbl="node1" presStyleIdx="2" presStyleCnt="4">
        <dgm:presLayoutVars>
          <dgm:bulletEnabled val="1"/>
        </dgm:presLayoutVars>
      </dgm:prSet>
      <dgm:spPr/>
    </dgm:pt>
    <dgm:pt modelId="{36B6D48B-8037-4688-A56E-B77FF85017C4}" type="pres">
      <dgm:prSet presAssocID="{6849AE3A-45F7-4186-92A6-B82B52054326}" presName="spacing" presStyleCnt="0"/>
      <dgm:spPr/>
    </dgm:pt>
    <dgm:pt modelId="{DD34AF23-71F2-40C2-BA97-01131EA5EDDF}" type="pres">
      <dgm:prSet presAssocID="{B0C080CF-3097-4788-A9F2-FEC14ECE53CF}" presName="composite" presStyleCnt="0"/>
      <dgm:spPr/>
    </dgm:pt>
    <dgm:pt modelId="{7CEEAB52-EA26-4289-82D6-77A00B0CF02C}" type="pres">
      <dgm:prSet presAssocID="{B0C080CF-3097-4788-A9F2-FEC14ECE53CF}" presName="imgShp" presStyleLbl="fgImgPlace1" presStyleIdx="3" presStyleCnt="4"/>
      <dgm:spPr/>
    </dgm:pt>
    <dgm:pt modelId="{4D728055-8FD0-4BF0-9A9F-F1B9FF02FBD4}" type="pres">
      <dgm:prSet presAssocID="{B0C080CF-3097-4788-A9F2-FEC14ECE53CF}" presName="txShp" presStyleLbl="node1" presStyleIdx="3" presStyleCnt="4">
        <dgm:presLayoutVars>
          <dgm:bulletEnabled val="1"/>
        </dgm:presLayoutVars>
      </dgm:prSet>
      <dgm:spPr/>
    </dgm:pt>
  </dgm:ptLst>
  <dgm:cxnLst>
    <dgm:cxn modelId="{3A12E813-867C-4FD0-BEF0-F9B4E1E6B059}" type="presOf" srcId="{57811648-0EA7-4DB1-980D-0D2AC0215D72}" destId="{4C9572E7-0D02-4250-B6E6-B373A08C0B0F}" srcOrd="0" destOrd="0" presId="urn:microsoft.com/office/officeart/2005/8/layout/vList3"/>
    <dgm:cxn modelId="{6AF35C5E-FF41-4CE4-AD08-77D79E93DC2E}" type="presOf" srcId="{4348082E-F9D1-4F4C-BECF-3C1206C71352}" destId="{EA096155-AAF3-47DB-911A-B733B3887944}" srcOrd="0" destOrd="0" presId="urn:microsoft.com/office/officeart/2005/8/layout/vList3"/>
    <dgm:cxn modelId="{5700BE41-B661-4D10-8C90-A0385E7A1236}" srcId="{684404DE-1785-4EE3-AB5B-E8B88755A2EF}" destId="{7C2A1AE5-5C4E-4393-A198-E59FF921F8F6}" srcOrd="2" destOrd="0" parTransId="{E4ABEBB0-EA18-4DE8-A41B-0B56A998D066}" sibTransId="{6849AE3A-45F7-4186-92A6-B82B52054326}"/>
    <dgm:cxn modelId="{B584C152-BA67-45EF-8F82-01580832E5C8}" srcId="{684404DE-1785-4EE3-AB5B-E8B88755A2EF}" destId="{B0C080CF-3097-4788-A9F2-FEC14ECE53CF}" srcOrd="3" destOrd="0" parTransId="{6C12C385-63D5-451D-884E-95682E1E1851}" sibTransId="{D424075D-F57B-4D70-AC2E-E4B7AB89D827}"/>
    <dgm:cxn modelId="{AF7FA879-0DF0-4A9C-8250-0418799D06B1}" type="presOf" srcId="{B0C080CF-3097-4788-A9F2-FEC14ECE53CF}" destId="{4D728055-8FD0-4BF0-9A9F-F1B9FF02FBD4}" srcOrd="0" destOrd="0" presId="urn:microsoft.com/office/officeart/2005/8/layout/vList3"/>
    <dgm:cxn modelId="{AD21F585-CD29-4A66-A17D-FDC566B6369F}" type="presOf" srcId="{684404DE-1785-4EE3-AB5B-E8B88755A2EF}" destId="{2AE29D07-03D9-41FA-AD16-7B4B048559AF}" srcOrd="0" destOrd="0" presId="urn:microsoft.com/office/officeart/2005/8/layout/vList3"/>
    <dgm:cxn modelId="{3C38CED1-964C-4B76-9A44-0A505D37D935}" srcId="{684404DE-1785-4EE3-AB5B-E8B88755A2EF}" destId="{57811648-0EA7-4DB1-980D-0D2AC0215D72}" srcOrd="0" destOrd="0" parTransId="{DA3E818A-202F-48CB-900D-102B2AE087FD}" sibTransId="{7E4BFD5E-1531-42EF-BBE0-180D9785199C}"/>
    <dgm:cxn modelId="{FC2636D3-674E-498C-A9F2-EF49156C183F}" srcId="{684404DE-1785-4EE3-AB5B-E8B88755A2EF}" destId="{4348082E-F9D1-4F4C-BECF-3C1206C71352}" srcOrd="1" destOrd="0" parTransId="{20B1E474-1985-4929-BDE9-ED6D939FD1E1}" sibTransId="{A4BFFBC1-1B3A-451C-999E-689EEB4B9637}"/>
    <dgm:cxn modelId="{C9B2D3E1-5858-41A1-9800-77ADF381A87A}" type="presOf" srcId="{7C2A1AE5-5C4E-4393-A198-E59FF921F8F6}" destId="{08B84959-275D-4A28-80FD-04E7463252B0}" srcOrd="0" destOrd="0" presId="urn:microsoft.com/office/officeart/2005/8/layout/vList3"/>
    <dgm:cxn modelId="{7715E75F-4AB4-43B2-AEE3-72B31D590B3E}" type="presParOf" srcId="{2AE29D07-03D9-41FA-AD16-7B4B048559AF}" destId="{CACF052C-0FC8-44F4-A269-CED4989EE8F1}" srcOrd="0" destOrd="0" presId="urn:microsoft.com/office/officeart/2005/8/layout/vList3"/>
    <dgm:cxn modelId="{A3588B43-6161-4B47-912B-F813EB394F7F}" type="presParOf" srcId="{CACF052C-0FC8-44F4-A269-CED4989EE8F1}" destId="{D5B15E8E-DE16-40E0-AC32-A1B38634E72E}" srcOrd="0" destOrd="0" presId="urn:microsoft.com/office/officeart/2005/8/layout/vList3"/>
    <dgm:cxn modelId="{34C370F4-1583-4418-ADB3-438E9BD739A1}" type="presParOf" srcId="{CACF052C-0FC8-44F4-A269-CED4989EE8F1}" destId="{4C9572E7-0D02-4250-B6E6-B373A08C0B0F}" srcOrd="1" destOrd="0" presId="urn:microsoft.com/office/officeart/2005/8/layout/vList3"/>
    <dgm:cxn modelId="{2CE9203D-3E9C-43FA-8BC8-BEB0FF8AFCFF}" type="presParOf" srcId="{2AE29D07-03D9-41FA-AD16-7B4B048559AF}" destId="{E9D0729B-06F6-4273-B7FA-711631C926A3}" srcOrd="1" destOrd="0" presId="urn:microsoft.com/office/officeart/2005/8/layout/vList3"/>
    <dgm:cxn modelId="{CF323AA1-FB1C-45E6-976F-AD01320C021F}" type="presParOf" srcId="{2AE29D07-03D9-41FA-AD16-7B4B048559AF}" destId="{9D166772-05E7-46BC-9D80-3605C84279FE}" srcOrd="2" destOrd="0" presId="urn:microsoft.com/office/officeart/2005/8/layout/vList3"/>
    <dgm:cxn modelId="{8DBACE63-B25C-4F49-95EF-8848A6B5D57D}" type="presParOf" srcId="{9D166772-05E7-46BC-9D80-3605C84279FE}" destId="{2ACB39B7-0B3A-4A99-86EA-410120BE530B}" srcOrd="0" destOrd="0" presId="urn:microsoft.com/office/officeart/2005/8/layout/vList3"/>
    <dgm:cxn modelId="{3A2EE2A6-551C-4818-BA84-5C93B457E5AB}" type="presParOf" srcId="{9D166772-05E7-46BC-9D80-3605C84279FE}" destId="{EA096155-AAF3-47DB-911A-B733B3887944}" srcOrd="1" destOrd="0" presId="urn:microsoft.com/office/officeart/2005/8/layout/vList3"/>
    <dgm:cxn modelId="{07CE396C-467E-434E-8889-B3774932213A}" type="presParOf" srcId="{2AE29D07-03D9-41FA-AD16-7B4B048559AF}" destId="{B4D363D6-3A54-4531-BFDA-B467CF8AD597}" srcOrd="3" destOrd="0" presId="urn:microsoft.com/office/officeart/2005/8/layout/vList3"/>
    <dgm:cxn modelId="{BA95050F-BD6F-457F-A430-52886C095352}" type="presParOf" srcId="{2AE29D07-03D9-41FA-AD16-7B4B048559AF}" destId="{10C5AE5F-9C7A-4FC8-BA28-7CA0E9E9CD06}" srcOrd="4" destOrd="0" presId="urn:microsoft.com/office/officeart/2005/8/layout/vList3"/>
    <dgm:cxn modelId="{9D3613FD-7AB7-46F8-B9A7-55D1CA1204EA}" type="presParOf" srcId="{10C5AE5F-9C7A-4FC8-BA28-7CA0E9E9CD06}" destId="{655E6BD6-3499-4BA8-8B9F-421C85DE73EF}" srcOrd="0" destOrd="0" presId="urn:microsoft.com/office/officeart/2005/8/layout/vList3"/>
    <dgm:cxn modelId="{30539A9B-6A33-48F9-B994-383509EAAFD4}" type="presParOf" srcId="{10C5AE5F-9C7A-4FC8-BA28-7CA0E9E9CD06}" destId="{08B84959-275D-4A28-80FD-04E7463252B0}" srcOrd="1" destOrd="0" presId="urn:microsoft.com/office/officeart/2005/8/layout/vList3"/>
    <dgm:cxn modelId="{8FBB2A3E-FCBF-40DE-8291-CF36E7D57046}" type="presParOf" srcId="{2AE29D07-03D9-41FA-AD16-7B4B048559AF}" destId="{36B6D48B-8037-4688-A56E-B77FF85017C4}" srcOrd="5" destOrd="0" presId="urn:microsoft.com/office/officeart/2005/8/layout/vList3"/>
    <dgm:cxn modelId="{C9F8D4DE-AF3B-4AF9-B06D-178B7D8E6089}" type="presParOf" srcId="{2AE29D07-03D9-41FA-AD16-7B4B048559AF}" destId="{DD34AF23-71F2-40C2-BA97-01131EA5EDDF}" srcOrd="6" destOrd="0" presId="urn:microsoft.com/office/officeart/2005/8/layout/vList3"/>
    <dgm:cxn modelId="{936860DC-8B50-4182-B4DB-90F2FA2A6C8D}" type="presParOf" srcId="{DD34AF23-71F2-40C2-BA97-01131EA5EDDF}" destId="{7CEEAB52-EA26-4289-82D6-77A00B0CF02C}" srcOrd="0" destOrd="0" presId="urn:microsoft.com/office/officeart/2005/8/layout/vList3"/>
    <dgm:cxn modelId="{086CE40B-1B7E-4A17-B5FC-16FD6536914C}" type="presParOf" srcId="{DD34AF23-71F2-40C2-BA97-01131EA5EDDF}" destId="{4D728055-8FD0-4BF0-9A9F-F1B9FF02FBD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F5B132-50B3-410D-8122-3CA81DD488E4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83914B76-781D-4AEC-BC0B-1A2FB236CE1B}">
      <dgm:prSet/>
      <dgm:spPr/>
      <dgm:t>
        <a:bodyPr/>
        <a:lstStyle/>
        <a:p>
          <a:r>
            <a:rPr lang="es-ES" b="0" i="0"/>
            <a:t>¿Cómo se gestionan actualmente los riesgos informáticos en tu entorno?</a:t>
          </a:r>
          <a:endParaRPr lang="es-PE"/>
        </a:p>
      </dgm:t>
    </dgm:pt>
    <dgm:pt modelId="{03DA5438-D56D-4BE7-A0C9-4DB07A3683F0}" type="parTrans" cxnId="{D6892A23-8152-4974-9964-BDE5A9A52CA4}">
      <dgm:prSet/>
      <dgm:spPr/>
      <dgm:t>
        <a:bodyPr/>
        <a:lstStyle/>
        <a:p>
          <a:endParaRPr lang="es-PE"/>
        </a:p>
      </dgm:t>
    </dgm:pt>
    <dgm:pt modelId="{052BCE68-13F7-4D59-B893-021BE821B35B}" type="sibTrans" cxnId="{D6892A23-8152-4974-9964-BDE5A9A52CA4}">
      <dgm:prSet/>
      <dgm:spPr/>
      <dgm:t>
        <a:bodyPr/>
        <a:lstStyle/>
        <a:p>
          <a:endParaRPr lang="es-PE"/>
        </a:p>
      </dgm:t>
    </dgm:pt>
    <dgm:pt modelId="{08B52B94-C8E9-48AE-913B-39A2B99DE196}">
      <dgm:prSet/>
      <dgm:spPr/>
      <dgm:t>
        <a:bodyPr/>
        <a:lstStyle/>
        <a:p>
          <a:r>
            <a:rPr lang="es-ES" b="0" i="0"/>
            <a:t>¿Qué buenas prácticas de CMMI-SEC podrían mejorar esa gestión?</a:t>
          </a:r>
          <a:endParaRPr lang="es-PE"/>
        </a:p>
      </dgm:t>
    </dgm:pt>
    <dgm:pt modelId="{8B039FFE-A261-4DFA-A89C-A9A336D8881D}" type="parTrans" cxnId="{5EB69A7A-AB66-493F-90AE-FD5D110F6642}">
      <dgm:prSet/>
      <dgm:spPr/>
      <dgm:t>
        <a:bodyPr/>
        <a:lstStyle/>
        <a:p>
          <a:endParaRPr lang="es-PE"/>
        </a:p>
      </dgm:t>
    </dgm:pt>
    <dgm:pt modelId="{13DAFC23-D98D-4E05-8D4A-6CE5AAAFB2B3}" type="sibTrans" cxnId="{5EB69A7A-AB66-493F-90AE-FD5D110F6642}">
      <dgm:prSet/>
      <dgm:spPr/>
      <dgm:t>
        <a:bodyPr/>
        <a:lstStyle/>
        <a:p>
          <a:endParaRPr lang="es-PE"/>
        </a:p>
      </dgm:t>
    </dgm:pt>
    <dgm:pt modelId="{64B114B8-8A88-4934-8A14-F0F99E7F9593}">
      <dgm:prSet/>
      <dgm:spPr/>
      <dgm:t>
        <a:bodyPr/>
        <a:lstStyle/>
        <a:p>
          <a:r>
            <a:rPr lang="es-ES" b="0" i="0"/>
            <a:t>¿Qué desafíos enfrentas al integrar la seguridad en procesos de desarrollo y operación?</a:t>
          </a:r>
          <a:endParaRPr lang="es-PE"/>
        </a:p>
      </dgm:t>
    </dgm:pt>
    <dgm:pt modelId="{21E1B077-B888-4D8D-BADF-09AA3B1CC21D}" type="parTrans" cxnId="{6FD4BC1B-C8B3-494F-8AD3-164D5ED6E209}">
      <dgm:prSet/>
      <dgm:spPr/>
      <dgm:t>
        <a:bodyPr/>
        <a:lstStyle/>
        <a:p>
          <a:endParaRPr lang="es-PE"/>
        </a:p>
      </dgm:t>
    </dgm:pt>
    <dgm:pt modelId="{11689363-454E-4564-A075-A91F93722759}" type="sibTrans" cxnId="{6FD4BC1B-C8B3-494F-8AD3-164D5ED6E209}">
      <dgm:prSet/>
      <dgm:spPr/>
      <dgm:t>
        <a:bodyPr/>
        <a:lstStyle/>
        <a:p>
          <a:endParaRPr lang="es-PE"/>
        </a:p>
      </dgm:t>
    </dgm:pt>
    <dgm:pt modelId="{EB4E4D8B-EE9A-438E-B98C-FED6E691F784}" type="pres">
      <dgm:prSet presAssocID="{0EF5B132-50B3-410D-8122-3CA81DD488E4}" presName="Name0" presStyleCnt="0">
        <dgm:presLayoutVars>
          <dgm:dir/>
          <dgm:animLvl val="lvl"/>
          <dgm:resizeHandles val="exact"/>
        </dgm:presLayoutVars>
      </dgm:prSet>
      <dgm:spPr/>
    </dgm:pt>
    <dgm:pt modelId="{33EEE97E-5BA4-4F89-99FA-DDE0AD6863EA}" type="pres">
      <dgm:prSet presAssocID="{64B114B8-8A88-4934-8A14-F0F99E7F9593}" presName="boxAndChildren" presStyleCnt="0"/>
      <dgm:spPr/>
    </dgm:pt>
    <dgm:pt modelId="{B55A75E6-029C-4A98-B0E0-20D28E337E7C}" type="pres">
      <dgm:prSet presAssocID="{64B114B8-8A88-4934-8A14-F0F99E7F9593}" presName="parentTextBox" presStyleLbl="node1" presStyleIdx="0" presStyleCnt="3"/>
      <dgm:spPr/>
    </dgm:pt>
    <dgm:pt modelId="{192EA1A4-788A-4750-9FB6-E66DD5AE32AD}" type="pres">
      <dgm:prSet presAssocID="{13DAFC23-D98D-4E05-8D4A-6CE5AAAFB2B3}" presName="sp" presStyleCnt="0"/>
      <dgm:spPr/>
    </dgm:pt>
    <dgm:pt modelId="{5F1297EC-A6BD-418D-8B6C-2C9DC162F0BC}" type="pres">
      <dgm:prSet presAssocID="{08B52B94-C8E9-48AE-913B-39A2B99DE196}" presName="arrowAndChildren" presStyleCnt="0"/>
      <dgm:spPr/>
    </dgm:pt>
    <dgm:pt modelId="{E0C0DEF0-10C7-4CD7-9FAF-C68C089A33C5}" type="pres">
      <dgm:prSet presAssocID="{08B52B94-C8E9-48AE-913B-39A2B99DE196}" presName="parentTextArrow" presStyleLbl="node1" presStyleIdx="1" presStyleCnt="3"/>
      <dgm:spPr/>
    </dgm:pt>
    <dgm:pt modelId="{D55013D8-FEC0-495A-A474-77E903A114F2}" type="pres">
      <dgm:prSet presAssocID="{052BCE68-13F7-4D59-B893-021BE821B35B}" presName="sp" presStyleCnt="0"/>
      <dgm:spPr/>
    </dgm:pt>
    <dgm:pt modelId="{8B29A8F6-8E01-44AD-AC79-7FA936788BFD}" type="pres">
      <dgm:prSet presAssocID="{83914B76-781D-4AEC-BC0B-1A2FB236CE1B}" presName="arrowAndChildren" presStyleCnt="0"/>
      <dgm:spPr/>
    </dgm:pt>
    <dgm:pt modelId="{E18B8873-9CA2-4818-90F7-180C2D825AB3}" type="pres">
      <dgm:prSet presAssocID="{83914B76-781D-4AEC-BC0B-1A2FB236CE1B}" presName="parentTextArrow" presStyleLbl="node1" presStyleIdx="2" presStyleCnt="3"/>
      <dgm:spPr/>
    </dgm:pt>
  </dgm:ptLst>
  <dgm:cxnLst>
    <dgm:cxn modelId="{6FD4BC1B-C8B3-494F-8AD3-164D5ED6E209}" srcId="{0EF5B132-50B3-410D-8122-3CA81DD488E4}" destId="{64B114B8-8A88-4934-8A14-F0F99E7F9593}" srcOrd="2" destOrd="0" parTransId="{21E1B077-B888-4D8D-BADF-09AA3B1CC21D}" sibTransId="{11689363-454E-4564-A075-A91F93722759}"/>
    <dgm:cxn modelId="{9F815D1F-EBB5-4F7C-9A17-C6DDD4BDD80A}" type="presOf" srcId="{64B114B8-8A88-4934-8A14-F0F99E7F9593}" destId="{B55A75E6-029C-4A98-B0E0-20D28E337E7C}" srcOrd="0" destOrd="0" presId="urn:microsoft.com/office/officeart/2005/8/layout/process4"/>
    <dgm:cxn modelId="{D6892A23-8152-4974-9964-BDE5A9A52CA4}" srcId="{0EF5B132-50B3-410D-8122-3CA81DD488E4}" destId="{83914B76-781D-4AEC-BC0B-1A2FB236CE1B}" srcOrd="0" destOrd="0" parTransId="{03DA5438-D56D-4BE7-A0C9-4DB07A3683F0}" sibTransId="{052BCE68-13F7-4D59-B893-021BE821B35B}"/>
    <dgm:cxn modelId="{46BCB86F-4CCD-4738-AE9A-41B2A2D8E406}" type="presOf" srcId="{83914B76-781D-4AEC-BC0B-1A2FB236CE1B}" destId="{E18B8873-9CA2-4818-90F7-180C2D825AB3}" srcOrd="0" destOrd="0" presId="urn:microsoft.com/office/officeart/2005/8/layout/process4"/>
    <dgm:cxn modelId="{5EB69A7A-AB66-493F-90AE-FD5D110F6642}" srcId="{0EF5B132-50B3-410D-8122-3CA81DD488E4}" destId="{08B52B94-C8E9-48AE-913B-39A2B99DE196}" srcOrd="1" destOrd="0" parTransId="{8B039FFE-A261-4DFA-A89C-A9A336D8881D}" sibTransId="{13DAFC23-D98D-4E05-8D4A-6CE5AAAFB2B3}"/>
    <dgm:cxn modelId="{29CC5D81-B3DD-4166-9F1E-B7A74E518E80}" type="presOf" srcId="{0EF5B132-50B3-410D-8122-3CA81DD488E4}" destId="{EB4E4D8B-EE9A-438E-B98C-FED6E691F784}" srcOrd="0" destOrd="0" presId="urn:microsoft.com/office/officeart/2005/8/layout/process4"/>
    <dgm:cxn modelId="{B5F396EE-0B39-47F0-97DA-34774E6D4CE2}" type="presOf" srcId="{08B52B94-C8E9-48AE-913B-39A2B99DE196}" destId="{E0C0DEF0-10C7-4CD7-9FAF-C68C089A33C5}" srcOrd="0" destOrd="0" presId="urn:microsoft.com/office/officeart/2005/8/layout/process4"/>
    <dgm:cxn modelId="{020354ED-600D-4D91-B51E-60FE64719598}" type="presParOf" srcId="{EB4E4D8B-EE9A-438E-B98C-FED6E691F784}" destId="{33EEE97E-5BA4-4F89-99FA-DDE0AD6863EA}" srcOrd="0" destOrd="0" presId="urn:microsoft.com/office/officeart/2005/8/layout/process4"/>
    <dgm:cxn modelId="{5B0DC61E-BBBE-4046-AAC4-B455975D65FF}" type="presParOf" srcId="{33EEE97E-5BA4-4F89-99FA-DDE0AD6863EA}" destId="{B55A75E6-029C-4A98-B0E0-20D28E337E7C}" srcOrd="0" destOrd="0" presId="urn:microsoft.com/office/officeart/2005/8/layout/process4"/>
    <dgm:cxn modelId="{EDEC7B0B-A7F3-4B37-8596-4C0909C02547}" type="presParOf" srcId="{EB4E4D8B-EE9A-438E-B98C-FED6E691F784}" destId="{192EA1A4-788A-4750-9FB6-E66DD5AE32AD}" srcOrd="1" destOrd="0" presId="urn:microsoft.com/office/officeart/2005/8/layout/process4"/>
    <dgm:cxn modelId="{194242BA-C66D-4A07-BC91-B1668C81AE3D}" type="presParOf" srcId="{EB4E4D8B-EE9A-438E-B98C-FED6E691F784}" destId="{5F1297EC-A6BD-418D-8B6C-2C9DC162F0BC}" srcOrd="2" destOrd="0" presId="urn:microsoft.com/office/officeart/2005/8/layout/process4"/>
    <dgm:cxn modelId="{C22298B7-F6B8-4F35-9E97-554402CD2BF5}" type="presParOf" srcId="{5F1297EC-A6BD-418D-8B6C-2C9DC162F0BC}" destId="{E0C0DEF0-10C7-4CD7-9FAF-C68C089A33C5}" srcOrd="0" destOrd="0" presId="urn:microsoft.com/office/officeart/2005/8/layout/process4"/>
    <dgm:cxn modelId="{815783BA-7C0F-42BF-8D25-F11C0A37AAFB}" type="presParOf" srcId="{EB4E4D8B-EE9A-438E-B98C-FED6E691F784}" destId="{D55013D8-FEC0-495A-A474-77E903A114F2}" srcOrd="3" destOrd="0" presId="urn:microsoft.com/office/officeart/2005/8/layout/process4"/>
    <dgm:cxn modelId="{B3486A38-2341-40D9-9482-C2AD20272941}" type="presParOf" srcId="{EB4E4D8B-EE9A-438E-B98C-FED6E691F784}" destId="{8B29A8F6-8E01-44AD-AC79-7FA936788BFD}" srcOrd="4" destOrd="0" presId="urn:microsoft.com/office/officeart/2005/8/layout/process4"/>
    <dgm:cxn modelId="{92B5BEB2-6F41-4219-BD4E-D414B7174445}" type="presParOf" srcId="{8B29A8F6-8E01-44AD-AC79-7FA936788BFD}" destId="{E18B8873-9CA2-4818-90F7-180C2D825AB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EFF18-5D20-460E-A83B-3F6E94375153}">
      <dsp:nvSpPr>
        <dsp:cNvPr id="0" name=""/>
        <dsp:cNvSpPr/>
      </dsp:nvSpPr>
      <dsp:spPr>
        <a:xfrm>
          <a:off x="0" y="12455"/>
          <a:ext cx="8384649" cy="9534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Dominio especializado en seguridad dentro de CMMI 3.0.</a:t>
          </a:r>
          <a:endParaRPr lang="es-PE" sz="2400" kern="1200"/>
        </a:p>
      </dsp:txBody>
      <dsp:txXfrm>
        <a:off x="46541" y="58996"/>
        <a:ext cx="8291567" cy="860321"/>
      </dsp:txXfrm>
    </dsp:sp>
    <dsp:sp modelId="{8D836034-83B1-47DF-B79E-D0C6AB9E4CCC}">
      <dsp:nvSpPr>
        <dsp:cNvPr id="0" name=""/>
        <dsp:cNvSpPr/>
      </dsp:nvSpPr>
      <dsp:spPr>
        <a:xfrm>
          <a:off x="0" y="1034979"/>
          <a:ext cx="8384649" cy="9534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Establece un marco para integrar la seguridad en todos los niveles organizacionales.</a:t>
          </a:r>
          <a:endParaRPr lang="es-PE" sz="2400" kern="1200"/>
        </a:p>
      </dsp:txBody>
      <dsp:txXfrm>
        <a:off x="46541" y="1081520"/>
        <a:ext cx="8291567" cy="860321"/>
      </dsp:txXfrm>
    </dsp:sp>
    <dsp:sp modelId="{077D6817-7436-4CEB-BCED-AD7EB59510F0}">
      <dsp:nvSpPr>
        <dsp:cNvPr id="0" name=""/>
        <dsp:cNvSpPr/>
      </dsp:nvSpPr>
      <dsp:spPr>
        <a:xfrm>
          <a:off x="0" y="2057502"/>
          <a:ext cx="8384649" cy="95340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Permite prevenir, detectar, responder y recuperarse de incidentes.</a:t>
          </a:r>
          <a:endParaRPr lang="es-PE" sz="2400" kern="1200"/>
        </a:p>
      </dsp:txBody>
      <dsp:txXfrm>
        <a:off x="46541" y="2104043"/>
        <a:ext cx="8291567" cy="860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FACC0-6BA9-4413-888A-B5916EA17365}">
      <dsp:nvSpPr>
        <dsp:cNvPr id="0" name=""/>
        <dsp:cNvSpPr/>
      </dsp:nvSpPr>
      <dsp:spPr>
        <a:xfrm rot="10800000">
          <a:off x="1528722" y="1177"/>
          <a:ext cx="5575791" cy="497173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4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Requisitos de seguridad desde etapas tempranas.</a:t>
          </a:r>
          <a:endParaRPr lang="es-PE" sz="1700" kern="1200"/>
        </a:p>
      </dsp:txBody>
      <dsp:txXfrm rot="10800000">
        <a:off x="1653015" y="1177"/>
        <a:ext cx="5451498" cy="497173"/>
      </dsp:txXfrm>
    </dsp:sp>
    <dsp:sp modelId="{788E49A9-E141-47D2-B188-0AE82373738C}">
      <dsp:nvSpPr>
        <dsp:cNvPr id="0" name=""/>
        <dsp:cNvSpPr/>
      </dsp:nvSpPr>
      <dsp:spPr>
        <a:xfrm>
          <a:off x="1280135" y="1177"/>
          <a:ext cx="497173" cy="497173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FD8E4-6881-40F9-B6CE-45E4AD84F693}">
      <dsp:nvSpPr>
        <dsp:cNvPr id="0" name=""/>
        <dsp:cNvSpPr/>
      </dsp:nvSpPr>
      <dsp:spPr>
        <a:xfrm rot="10800000">
          <a:off x="1528722" y="632135"/>
          <a:ext cx="5575791" cy="49717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4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Evaluación de riesgos continua.</a:t>
          </a:r>
          <a:endParaRPr lang="es-PE" sz="1700" kern="1200"/>
        </a:p>
      </dsp:txBody>
      <dsp:txXfrm rot="10800000">
        <a:off x="1653015" y="632135"/>
        <a:ext cx="5451498" cy="497173"/>
      </dsp:txXfrm>
    </dsp:sp>
    <dsp:sp modelId="{DFC14016-514D-4822-9554-BAD6B7B64E8A}">
      <dsp:nvSpPr>
        <dsp:cNvPr id="0" name=""/>
        <dsp:cNvSpPr/>
      </dsp:nvSpPr>
      <dsp:spPr>
        <a:xfrm>
          <a:off x="1280135" y="632135"/>
          <a:ext cx="497173" cy="497173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963D4-18CF-40FC-AF38-CAAF639150B1}">
      <dsp:nvSpPr>
        <dsp:cNvPr id="0" name=""/>
        <dsp:cNvSpPr/>
      </dsp:nvSpPr>
      <dsp:spPr>
        <a:xfrm rot="10800000">
          <a:off x="1528722" y="1263094"/>
          <a:ext cx="5575791" cy="497173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4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Controles de protección de activos.</a:t>
          </a:r>
          <a:endParaRPr lang="es-PE" sz="1700" kern="1200"/>
        </a:p>
      </dsp:txBody>
      <dsp:txXfrm rot="10800000">
        <a:off x="1653015" y="1263094"/>
        <a:ext cx="5451498" cy="497173"/>
      </dsp:txXfrm>
    </dsp:sp>
    <dsp:sp modelId="{CBB6B0BE-4AB4-4A0F-8AB4-0061FD7B054E}">
      <dsp:nvSpPr>
        <dsp:cNvPr id="0" name=""/>
        <dsp:cNvSpPr/>
      </dsp:nvSpPr>
      <dsp:spPr>
        <a:xfrm>
          <a:off x="1280135" y="1263094"/>
          <a:ext cx="497173" cy="497173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07C3F-B576-4B56-BC2A-FD12C02AFF6D}">
      <dsp:nvSpPr>
        <dsp:cNvPr id="0" name=""/>
        <dsp:cNvSpPr/>
      </dsp:nvSpPr>
      <dsp:spPr>
        <a:xfrm rot="10800000">
          <a:off x="1528722" y="1894052"/>
          <a:ext cx="5575791" cy="497173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4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Planes de respuesta a incidentes.</a:t>
          </a:r>
          <a:endParaRPr lang="es-PE" sz="1700" kern="1200"/>
        </a:p>
      </dsp:txBody>
      <dsp:txXfrm rot="10800000">
        <a:off x="1653015" y="1894052"/>
        <a:ext cx="5451498" cy="497173"/>
      </dsp:txXfrm>
    </dsp:sp>
    <dsp:sp modelId="{DBF20EE5-0F04-4554-B7AE-65D768064395}">
      <dsp:nvSpPr>
        <dsp:cNvPr id="0" name=""/>
        <dsp:cNvSpPr/>
      </dsp:nvSpPr>
      <dsp:spPr>
        <a:xfrm>
          <a:off x="1280135" y="1894052"/>
          <a:ext cx="497173" cy="497173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64E98C-81F8-4F05-9214-EAF0ABC2FB11}">
      <dsp:nvSpPr>
        <dsp:cNvPr id="0" name=""/>
        <dsp:cNvSpPr/>
      </dsp:nvSpPr>
      <dsp:spPr>
        <a:xfrm rot="10800000">
          <a:off x="1528722" y="2525011"/>
          <a:ext cx="5575791" cy="497173"/>
        </a:xfrm>
        <a:prstGeom prst="homePlat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924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Mejora continua basada en retroalimentación y métricas.</a:t>
          </a:r>
          <a:endParaRPr lang="es-PE" sz="1700" kern="1200"/>
        </a:p>
      </dsp:txBody>
      <dsp:txXfrm rot="10800000">
        <a:off x="1653015" y="2525011"/>
        <a:ext cx="5451498" cy="497173"/>
      </dsp:txXfrm>
    </dsp:sp>
    <dsp:sp modelId="{3B8059E4-5124-4EE2-A69C-6BE8DE124E9C}">
      <dsp:nvSpPr>
        <dsp:cNvPr id="0" name=""/>
        <dsp:cNvSpPr/>
      </dsp:nvSpPr>
      <dsp:spPr>
        <a:xfrm>
          <a:off x="1280135" y="2525011"/>
          <a:ext cx="497173" cy="497173"/>
        </a:xfrm>
        <a:prstGeom prst="ellipse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297CC-F30D-4818-B8A1-9C7E0308C24C}">
      <dsp:nvSpPr>
        <dsp:cNvPr id="0" name=""/>
        <dsp:cNvSpPr/>
      </dsp:nvSpPr>
      <dsp:spPr>
        <a:xfrm>
          <a:off x="0" y="0"/>
          <a:ext cx="3175761" cy="31757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08228-6825-4C2F-A233-A48CDD925E7D}">
      <dsp:nvSpPr>
        <dsp:cNvPr id="0" name=""/>
        <dsp:cNvSpPr/>
      </dsp:nvSpPr>
      <dsp:spPr>
        <a:xfrm>
          <a:off x="1587880" y="0"/>
          <a:ext cx="6795444" cy="3175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SEC-SP 1: Identificar requisitos y activos críticos.</a:t>
          </a:r>
          <a:endParaRPr lang="es-PE" sz="2200" kern="1200"/>
        </a:p>
      </dsp:txBody>
      <dsp:txXfrm>
        <a:off x="1587880" y="0"/>
        <a:ext cx="6795444" cy="508121"/>
      </dsp:txXfrm>
    </dsp:sp>
    <dsp:sp modelId="{EC13EA0C-3545-44B5-9585-5C4827590798}">
      <dsp:nvSpPr>
        <dsp:cNvPr id="0" name=""/>
        <dsp:cNvSpPr/>
      </dsp:nvSpPr>
      <dsp:spPr>
        <a:xfrm>
          <a:off x="333455" y="508121"/>
          <a:ext cx="2508851" cy="250885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80AC0-41DB-4229-B8F3-10F9EDFEC29B}">
      <dsp:nvSpPr>
        <dsp:cNvPr id="0" name=""/>
        <dsp:cNvSpPr/>
      </dsp:nvSpPr>
      <dsp:spPr>
        <a:xfrm>
          <a:off x="1587880" y="508121"/>
          <a:ext cx="6795444" cy="25088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SEC-SP 2: Análisis de riesgos y vulnerabilidades.</a:t>
          </a:r>
          <a:endParaRPr lang="es-PE" sz="2200" kern="1200"/>
        </a:p>
      </dsp:txBody>
      <dsp:txXfrm>
        <a:off x="1587880" y="508121"/>
        <a:ext cx="6795444" cy="508121"/>
      </dsp:txXfrm>
    </dsp:sp>
    <dsp:sp modelId="{931365D3-DE2B-478A-A240-59944B21566F}">
      <dsp:nvSpPr>
        <dsp:cNvPr id="0" name=""/>
        <dsp:cNvSpPr/>
      </dsp:nvSpPr>
      <dsp:spPr>
        <a:xfrm>
          <a:off x="666910" y="1016243"/>
          <a:ext cx="1841941" cy="184194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75052-AC44-4F59-BC97-BEB4DD8E38FB}">
      <dsp:nvSpPr>
        <dsp:cNvPr id="0" name=""/>
        <dsp:cNvSpPr/>
      </dsp:nvSpPr>
      <dsp:spPr>
        <a:xfrm>
          <a:off x="1587880" y="1016243"/>
          <a:ext cx="6795444" cy="184194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SEC-SP 3: Diseñar controles de seguridad.</a:t>
          </a:r>
          <a:endParaRPr lang="es-PE" sz="2200" kern="1200"/>
        </a:p>
      </dsp:txBody>
      <dsp:txXfrm>
        <a:off x="1587880" y="1016243"/>
        <a:ext cx="6795444" cy="508121"/>
      </dsp:txXfrm>
    </dsp:sp>
    <dsp:sp modelId="{07947D64-E4BC-4FA4-BF69-11AB468A162E}">
      <dsp:nvSpPr>
        <dsp:cNvPr id="0" name=""/>
        <dsp:cNvSpPr/>
      </dsp:nvSpPr>
      <dsp:spPr>
        <a:xfrm>
          <a:off x="1000365" y="1524365"/>
          <a:ext cx="1175031" cy="117503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652743-FEF6-4EF5-8D49-EE58D4C5271F}">
      <dsp:nvSpPr>
        <dsp:cNvPr id="0" name=""/>
        <dsp:cNvSpPr/>
      </dsp:nvSpPr>
      <dsp:spPr>
        <a:xfrm>
          <a:off x="1587880" y="1524365"/>
          <a:ext cx="6795444" cy="11750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SEC-SP 4: Implementar mecanismos de monitoreo.</a:t>
          </a:r>
          <a:endParaRPr lang="es-PE" sz="2200" kern="1200"/>
        </a:p>
      </dsp:txBody>
      <dsp:txXfrm>
        <a:off x="1587880" y="1524365"/>
        <a:ext cx="6795444" cy="508121"/>
      </dsp:txXfrm>
    </dsp:sp>
    <dsp:sp modelId="{613E8692-1A78-479C-A27A-77C8664C3D79}">
      <dsp:nvSpPr>
        <dsp:cNvPr id="0" name=""/>
        <dsp:cNvSpPr/>
      </dsp:nvSpPr>
      <dsp:spPr>
        <a:xfrm>
          <a:off x="1333820" y="2032487"/>
          <a:ext cx="508121" cy="50812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E6E224-458C-4686-AB80-2AD087D48523}">
      <dsp:nvSpPr>
        <dsp:cNvPr id="0" name=""/>
        <dsp:cNvSpPr/>
      </dsp:nvSpPr>
      <dsp:spPr>
        <a:xfrm>
          <a:off x="1587880" y="2032487"/>
          <a:ext cx="6795444" cy="5081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b="0" i="0" kern="1200"/>
            <a:t>SEC-SP 5: Realizar mejoras con base en datos.</a:t>
          </a:r>
          <a:endParaRPr lang="es-PE" sz="2200" kern="1200"/>
        </a:p>
      </dsp:txBody>
      <dsp:txXfrm>
        <a:off x="1587880" y="2032487"/>
        <a:ext cx="6795444" cy="5081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403447-50DF-40DC-BA6E-8D4B546E8A92}">
      <dsp:nvSpPr>
        <dsp:cNvPr id="0" name=""/>
        <dsp:cNvSpPr/>
      </dsp:nvSpPr>
      <dsp:spPr>
        <a:xfrm>
          <a:off x="0" y="0"/>
          <a:ext cx="8384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DF3E9-1671-4C6D-89E6-4D09F8BD3FAE}">
      <dsp:nvSpPr>
        <dsp:cNvPr id="0" name=""/>
        <dsp:cNvSpPr/>
      </dsp:nvSpPr>
      <dsp:spPr>
        <a:xfrm>
          <a:off x="0" y="0"/>
          <a:ext cx="8384649" cy="75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Seguridad como parte integral del ciclo de vida del software.</a:t>
          </a:r>
          <a:endParaRPr lang="es-PE" sz="2600" kern="1200"/>
        </a:p>
      </dsp:txBody>
      <dsp:txXfrm>
        <a:off x="0" y="0"/>
        <a:ext cx="8384649" cy="755840"/>
      </dsp:txXfrm>
    </dsp:sp>
    <dsp:sp modelId="{8241A0C6-3C58-440E-BEA7-AE1110F7F51A}">
      <dsp:nvSpPr>
        <dsp:cNvPr id="0" name=""/>
        <dsp:cNvSpPr/>
      </dsp:nvSpPr>
      <dsp:spPr>
        <a:xfrm>
          <a:off x="0" y="755840"/>
          <a:ext cx="8384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FA666-CEFF-4437-8F9E-98D310C22EA7}">
      <dsp:nvSpPr>
        <dsp:cNvPr id="0" name=""/>
        <dsp:cNvSpPr/>
      </dsp:nvSpPr>
      <dsp:spPr>
        <a:xfrm>
          <a:off x="0" y="755840"/>
          <a:ext cx="8384649" cy="75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Alineamiento con marcos como ISO/IEC 27001 y NIST.</a:t>
          </a:r>
          <a:endParaRPr lang="es-PE" sz="2600" kern="1200"/>
        </a:p>
      </dsp:txBody>
      <dsp:txXfrm>
        <a:off x="0" y="755840"/>
        <a:ext cx="8384649" cy="755840"/>
      </dsp:txXfrm>
    </dsp:sp>
    <dsp:sp modelId="{CE605E8F-B1E3-4213-990D-B60C5FA04361}">
      <dsp:nvSpPr>
        <dsp:cNvPr id="0" name=""/>
        <dsp:cNvSpPr/>
      </dsp:nvSpPr>
      <dsp:spPr>
        <a:xfrm>
          <a:off x="0" y="1511681"/>
          <a:ext cx="8384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604E7-EE09-4271-9EF0-FBB504630343}">
      <dsp:nvSpPr>
        <dsp:cNvPr id="0" name=""/>
        <dsp:cNvSpPr/>
      </dsp:nvSpPr>
      <dsp:spPr>
        <a:xfrm>
          <a:off x="0" y="1511681"/>
          <a:ext cx="8384649" cy="75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Concientización y capacitación continua del personal.</a:t>
          </a:r>
          <a:endParaRPr lang="es-PE" sz="2600" kern="1200"/>
        </a:p>
      </dsp:txBody>
      <dsp:txXfrm>
        <a:off x="0" y="1511681"/>
        <a:ext cx="8384649" cy="755840"/>
      </dsp:txXfrm>
    </dsp:sp>
    <dsp:sp modelId="{FED931D6-A377-4FB4-A626-A9549FE08ADF}">
      <dsp:nvSpPr>
        <dsp:cNvPr id="0" name=""/>
        <dsp:cNvSpPr/>
      </dsp:nvSpPr>
      <dsp:spPr>
        <a:xfrm>
          <a:off x="0" y="2267521"/>
          <a:ext cx="838464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99BCB-B324-45E1-80D1-9A18F8F47764}">
      <dsp:nvSpPr>
        <dsp:cNvPr id="0" name=""/>
        <dsp:cNvSpPr/>
      </dsp:nvSpPr>
      <dsp:spPr>
        <a:xfrm>
          <a:off x="0" y="2267521"/>
          <a:ext cx="8384649" cy="75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Supervisión de proveedores y terceros.</a:t>
          </a:r>
          <a:endParaRPr lang="es-PE" sz="2600" kern="1200"/>
        </a:p>
      </dsp:txBody>
      <dsp:txXfrm>
        <a:off x="0" y="2267521"/>
        <a:ext cx="8384649" cy="755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C982F-0007-44E8-BCFB-CF1169A022D7}">
      <dsp:nvSpPr>
        <dsp:cNvPr id="0" name=""/>
        <dsp:cNvSpPr/>
      </dsp:nvSpPr>
      <dsp:spPr>
        <a:xfrm>
          <a:off x="-3416976" y="-525418"/>
          <a:ext cx="4074198" cy="4074198"/>
        </a:xfrm>
        <a:prstGeom prst="blockArc">
          <a:avLst>
            <a:gd name="adj1" fmla="val 18900000"/>
            <a:gd name="adj2" fmla="val 2700000"/>
            <a:gd name="adj3" fmla="val 530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8E71B-3E09-40E4-82F0-5A2AD9250EF1}">
      <dsp:nvSpPr>
        <dsp:cNvPr id="0" name=""/>
        <dsp:cNvSpPr/>
      </dsp:nvSpPr>
      <dsp:spPr>
        <a:xfrm>
          <a:off x="344611" y="232436"/>
          <a:ext cx="8001286" cy="4651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Mejora de la resiliencia ante ataques cibernéticos.</a:t>
          </a:r>
          <a:endParaRPr lang="es-PE" sz="2400" kern="1200"/>
        </a:p>
      </dsp:txBody>
      <dsp:txXfrm>
        <a:off x="344611" y="232436"/>
        <a:ext cx="8001286" cy="465114"/>
      </dsp:txXfrm>
    </dsp:sp>
    <dsp:sp modelId="{EDC87671-093E-4B10-9BBD-1FF0F81C6183}">
      <dsp:nvSpPr>
        <dsp:cNvPr id="0" name=""/>
        <dsp:cNvSpPr/>
      </dsp:nvSpPr>
      <dsp:spPr>
        <a:xfrm>
          <a:off x="53915" y="174296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6A9D2-82D7-42FC-9A2F-9EDCC5EBB7EB}">
      <dsp:nvSpPr>
        <dsp:cNvPr id="0" name=""/>
        <dsp:cNvSpPr/>
      </dsp:nvSpPr>
      <dsp:spPr>
        <a:xfrm>
          <a:off x="611272" y="930228"/>
          <a:ext cx="7734626" cy="4651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Reducción de brechas y filtraciones de datos.</a:t>
          </a:r>
          <a:endParaRPr lang="es-PE" sz="2400" kern="1200"/>
        </a:p>
      </dsp:txBody>
      <dsp:txXfrm>
        <a:off x="611272" y="930228"/>
        <a:ext cx="7734626" cy="465114"/>
      </dsp:txXfrm>
    </dsp:sp>
    <dsp:sp modelId="{D63C7CE0-BCB4-4AF5-A9F7-3603E4B1D132}">
      <dsp:nvSpPr>
        <dsp:cNvPr id="0" name=""/>
        <dsp:cNvSpPr/>
      </dsp:nvSpPr>
      <dsp:spPr>
        <a:xfrm>
          <a:off x="320575" y="872088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E73F0-5046-4ACF-9501-F158241C1D0C}">
      <dsp:nvSpPr>
        <dsp:cNvPr id="0" name=""/>
        <dsp:cNvSpPr/>
      </dsp:nvSpPr>
      <dsp:spPr>
        <a:xfrm>
          <a:off x="611272" y="1628019"/>
          <a:ext cx="7734626" cy="4651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Mayor cumplimiento regulatorio.</a:t>
          </a:r>
          <a:endParaRPr lang="es-PE" sz="2400" kern="1200"/>
        </a:p>
      </dsp:txBody>
      <dsp:txXfrm>
        <a:off x="611272" y="1628019"/>
        <a:ext cx="7734626" cy="465114"/>
      </dsp:txXfrm>
    </dsp:sp>
    <dsp:sp modelId="{40C8CECD-4C4E-4AE5-AF15-4CE7832DAC8A}">
      <dsp:nvSpPr>
        <dsp:cNvPr id="0" name=""/>
        <dsp:cNvSpPr/>
      </dsp:nvSpPr>
      <dsp:spPr>
        <a:xfrm>
          <a:off x="320575" y="1569880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57D33-F6A0-4427-99BD-85105B69E1DB}">
      <dsp:nvSpPr>
        <dsp:cNvPr id="0" name=""/>
        <dsp:cNvSpPr/>
      </dsp:nvSpPr>
      <dsp:spPr>
        <a:xfrm>
          <a:off x="344611" y="2325811"/>
          <a:ext cx="8001286" cy="46511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9184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0" i="0" kern="1200"/>
            <a:t>Confianza del cliente y reputación fortalecida.</a:t>
          </a:r>
          <a:endParaRPr lang="es-PE" sz="2400" kern="1200"/>
        </a:p>
      </dsp:txBody>
      <dsp:txXfrm>
        <a:off x="344611" y="2325811"/>
        <a:ext cx="8001286" cy="465114"/>
      </dsp:txXfrm>
    </dsp:sp>
    <dsp:sp modelId="{E22B54A7-A1CF-45E8-AD00-859C6E71777A}">
      <dsp:nvSpPr>
        <dsp:cNvPr id="0" name=""/>
        <dsp:cNvSpPr/>
      </dsp:nvSpPr>
      <dsp:spPr>
        <a:xfrm>
          <a:off x="53915" y="2267672"/>
          <a:ext cx="581392" cy="5813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EBFB7-664D-4B73-8084-8CA6D6854BBD}">
      <dsp:nvSpPr>
        <dsp:cNvPr id="0" name=""/>
        <dsp:cNvSpPr/>
      </dsp:nvSpPr>
      <dsp:spPr>
        <a:xfrm rot="16200000">
          <a:off x="-517871" y="519893"/>
          <a:ext cx="3023362" cy="1983575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421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Falta de cultura de seguridad.</a:t>
          </a:r>
          <a:endParaRPr lang="es-PE" sz="2600" kern="1200"/>
        </a:p>
      </dsp:txBody>
      <dsp:txXfrm rot="5400000">
        <a:off x="2023" y="604671"/>
        <a:ext cx="1983575" cy="1814018"/>
      </dsp:txXfrm>
    </dsp:sp>
    <dsp:sp modelId="{98D122BE-FA5B-41BD-83B2-66B844EF09AD}">
      <dsp:nvSpPr>
        <dsp:cNvPr id="0" name=""/>
        <dsp:cNvSpPr/>
      </dsp:nvSpPr>
      <dsp:spPr>
        <a:xfrm rot="16200000">
          <a:off x="1614471" y="519893"/>
          <a:ext cx="3023362" cy="1983575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421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Escasa integración con procesos existentes.</a:t>
          </a:r>
          <a:endParaRPr lang="es-PE" sz="2600" kern="1200"/>
        </a:p>
      </dsp:txBody>
      <dsp:txXfrm rot="5400000">
        <a:off x="2134365" y="604671"/>
        <a:ext cx="1983575" cy="1814018"/>
      </dsp:txXfrm>
    </dsp:sp>
    <dsp:sp modelId="{B4AD9784-3170-4AD5-A8CA-8035CACEC8C2}">
      <dsp:nvSpPr>
        <dsp:cNvPr id="0" name=""/>
        <dsp:cNvSpPr/>
      </dsp:nvSpPr>
      <dsp:spPr>
        <a:xfrm rot="16200000">
          <a:off x="3746815" y="519893"/>
          <a:ext cx="3023362" cy="1983575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421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Recursos limitados para evaluación continua.</a:t>
          </a:r>
          <a:endParaRPr lang="es-PE" sz="2600" kern="1200"/>
        </a:p>
      </dsp:txBody>
      <dsp:txXfrm rot="5400000">
        <a:off x="4266709" y="604671"/>
        <a:ext cx="1983575" cy="1814018"/>
      </dsp:txXfrm>
    </dsp:sp>
    <dsp:sp modelId="{3E5C9501-8FE9-4FBF-87D4-5A90E3D31E05}">
      <dsp:nvSpPr>
        <dsp:cNvPr id="0" name=""/>
        <dsp:cNvSpPr/>
      </dsp:nvSpPr>
      <dsp:spPr>
        <a:xfrm rot="16200000">
          <a:off x="5879158" y="519893"/>
          <a:ext cx="3023362" cy="1983575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6421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b="0" i="0" kern="1200"/>
            <a:t>Dificultades para medir eficacia de los controles.</a:t>
          </a:r>
          <a:endParaRPr lang="es-PE" sz="2600" kern="1200"/>
        </a:p>
      </dsp:txBody>
      <dsp:txXfrm rot="5400000">
        <a:off x="6399052" y="604671"/>
        <a:ext cx="1983575" cy="18140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572E7-0D02-4250-B6E6-B373A08C0B0F}">
      <dsp:nvSpPr>
        <dsp:cNvPr id="0" name=""/>
        <dsp:cNvSpPr/>
      </dsp:nvSpPr>
      <dsp:spPr>
        <a:xfrm rot="10800000">
          <a:off x="1561638" y="181"/>
          <a:ext cx="5575791" cy="62883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0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Fomentar liderazgo en seguridad.</a:t>
          </a:r>
          <a:endParaRPr lang="es-PE" sz="1700" kern="1200"/>
        </a:p>
      </dsp:txBody>
      <dsp:txXfrm rot="10800000">
        <a:off x="1718847" y="181"/>
        <a:ext cx="5418582" cy="628838"/>
      </dsp:txXfrm>
    </dsp:sp>
    <dsp:sp modelId="{D5B15E8E-DE16-40E0-AC32-A1B38634E72E}">
      <dsp:nvSpPr>
        <dsp:cNvPr id="0" name=""/>
        <dsp:cNvSpPr/>
      </dsp:nvSpPr>
      <dsp:spPr>
        <a:xfrm>
          <a:off x="1247219" y="181"/>
          <a:ext cx="628838" cy="628838"/>
        </a:xfrm>
        <a:prstGeom prst="ellipse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96155-AAF3-47DB-911A-B733B3887944}">
      <dsp:nvSpPr>
        <dsp:cNvPr id="0" name=""/>
        <dsp:cNvSpPr/>
      </dsp:nvSpPr>
      <dsp:spPr>
        <a:xfrm rot="10800000">
          <a:off x="1561638" y="798234"/>
          <a:ext cx="5575791" cy="628838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0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Usar métricas para evaluar y ajustar controles.</a:t>
          </a:r>
          <a:endParaRPr lang="es-PE" sz="1700" kern="1200"/>
        </a:p>
      </dsp:txBody>
      <dsp:txXfrm rot="10800000">
        <a:off x="1718847" y="798234"/>
        <a:ext cx="5418582" cy="628838"/>
      </dsp:txXfrm>
    </dsp:sp>
    <dsp:sp modelId="{2ACB39B7-0B3A-4A99-86EA-410120BE530B}">
      <dsp:nvSpPr>
        <dsp:cNvPr id="0" name=""/>
        <dsp:cNvSpPr/>
      </dsp:nvSpPr>
      <dsp:spPr>
        <a:xfrm>
          <a:off x="1247219" y="798234"/>
          <a:ext cx="628838" cy="628838"/>
        </a:xfrm>
        <a:prstGeom prst="ellipse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84959-275D-4A28-80FD-04E7463252B0}">
      <dsp:nvSpPr>
        <dsp:cNvPr id="0" name=""/>
        <dsp:cNvSpPr/>
      </dsp:nvSpPr>
      <dsp:spPr>
        <a:xfrm rot="10800000">
          <a:off x="1561638" y="1596288"/>
          <a:ext cx="5575791" cy="628838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0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Promover una cultura de reporte proactivo de incidentes.</a:t>
          </a:r>
          <a:endParaRPr lang="es-PE" sz="1700" kern="1200"/>
        </a:p>
      </dsp:txBody>
      <dsp:txXfrm rot="10800000">
        <a:off x="1718847" y="1596288"/>
        <a:ext cx="5418582" cy="628838"/>
      </dsp:txXfrm>
    </dsp:sp>
    <dsp:sp modelId="{655E6BD6-3499-4BA8-8B9F-421C85DE73EF}">
      <dsp:nvSpPr>
        <dsp:cNvPr id="0" name=""/>
        <dsp:cNvSpPr/>
      </dsp:nvSpPr>
      <dsp:spPr>
        <a:xfrm>
          <a:off x="1247219" y="1596288"/>
          <a:ext cx="628838" cy="628838"/>
        </a:xfrm>
        <a:prstGeom prst="ellipse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28055-8FD0-4BF0-9A9F-F1B9FF02FBD4}">
      <dsp:nvSpPr>
        <dsp:cNvPr id="0" name=""/>
        <dsp:cNvSpPr/>
      </dsp:nvSpPr>
      <dsp:spPr>
        <a:xfrm rot="10800000">
          <a:off x="1561638" y="2394342"/>
          <a:ext cx="5575791" cy="628838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00" tIns="64770" rIns="120904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Integrar CMMI-SEC con otros dominios como GOV y SRV.</a:t>
          </a:r>
          <a:endParaRPr lang="es-PE" sz="1700" kern="1200"/>
        </a:p>
      </dsp:txBody>
      <dsp:txXfrm rot="10800000">
        <a:off x="1718847" y="2394342"/>
        <a:ext cx="5418582" cy="628838"/>
      </dsp:txXfrm>
    </dsp:sp>
    <dsp:sp modelId="{7CEEAB52-EA26-4289-82D6-77A00B0CF02C}">
      <dsp:nvSpPr>
        <dsp:cNvPr id="0" name=""/>
        <dsp:cNvSpPr/>
      </dsp:nvSpPr>
      <dsp:spPr>
        <a:xfrm>
          <a:off x="1247219" y="2394342"/>
          <a:ext cx="628838" cy="628838"/>
        </a:xfrm>
        <a:prstGeom prst="ellipse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A75E6-029C-4A98-B0E0-20D28E337E7C}">
      <dsp:nvSpPr>
        <dsp:cNvPr id="0" name=""/>
        <dsp:cNvSpPr/>
      </dsp:nvSpPr>
      <dsp:spPr>
        <a:xfrm>
          <a:off x="0" y="2275844"/>
          <a:ext cx="8384649" cy="7469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¿Qué desafíos enfrentas al integrar la seguridad en procesos de desarrollo y operación?</a:t>
          </a:r>
          <a:endParaRPr lang="es-PE" sz="1800" kern="1200"/>
        </a:p>
      </dsp:txBody>
      <dsp:txXfrm>
        <a:off x="0" y="2275844"/>
        <a:ext cx="8384649" cy="746982"/>
      </dsp:txXfrm>
    </dsp:sp>
    <dsp:sp modelId="{E0C0DEF0-10C7-4CD7-9FAF-C68C089A33C5}">
      <dsp:nvSpPr>
        <dsp:cNvPr id="0" name=""/>
        <dsp:cNvSpPr/>
      </dsp:nvSpPr>
      <dsp:spPr>
        <a:xfrm rot="10800000">
          <a:off x="0" y="1138189"/>
          <a:ext cx="8384649" cy="114885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¿Qué buenas prácticas de CMMI-SEC podrían mejorar esa gestión?</a:t>
          </a:r>
          <a:endParaRPr lang="es-PE" sz="1800" kern="1200"/>
        </a:p>
      </dsp:txBody>
      <dsp:txXfrm rot="10800000">
        <a:off x="0" y="1138189"/>
        <a:ext cx="8384649" cy="746494"/>
      </dsp:txXfrm>
    </dsp:sp>
    <dsp:sp modelId="{E18B8873-9CA2-4818-90F7-180C2D825AB3}">
      <dsp:nvSpPr>
        <dsp:cNvPr id="0" name=""/>
        <dsp:cNvSpPr/>
      </dsp:nvSpPr>
      <dsp:spPr>
        <a:xfrm rot="10800000">
          <a:off x="0" y="534"/>
          <a:ext cx="8384649" cy="114885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¿Cómo se gestionan actualmente los riesgos informáticos en tu entorno?</a:t>
          </a:r>
          <a:endParaRPr lang="es-PE" sz="1800" kern="1200"/>
        </a:p>
      </dsp:txBody>
      <dsp:txXfrm rot="10800000">
        <a:off x="0" y="534"/>
        <a:ext cx="8384649" cy="746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E4888-9BAD-3F4F-A23B-65AE73B71741}" type="datetimeFigureOut">
              <a:rPr lang="es-PE" smtClean="0"/>
              <a:t>17/05/2025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2FB02-1531-D348-A1A1-100A335E62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681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DEA3A8D-530E-FB2D-E9AC-7B11498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7137849-B5B9-8CC5-5CD5-90F4A7D18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B3D74F68-B1C3-5F77-FC47-7A0CF9E1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9631C0-FA70-CFE4-EA79-D113126E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DE2D25AB-B072-EE81-9388-598BD1EA17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ED12242C-D251-D97D-3372-7969200700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39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B96A0A8-4A96-C25D-2BE5-2C04D877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42904E97-6A65-931E-D3F5-09BEE968E5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882B8F34-4557-FF61-4067-2CFE7897A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199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9A08C6-0E39-46F4-FE1C-6E98E359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1EDFE19F-2B66-3F35-DFC1-19035FE29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07B9769-9109-7A60-1065-901B1E4AC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363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F26AFDC-999E-08AB-B1BD-F5FA6271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BB14141-E7C3-8344-521E-E7ACCCF30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29C654E2-8887-0E17-718E-9735385E14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094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6834E09-8B4A-C2AA-37F4-A390E55B8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88FBB28D-10A4-5E2F-B1B1-38A6102DE2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9818121F-81DC-7E10-25DB-5A24F6065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83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8DA9C0E-3DE1-484C-C68F-9A3D165C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6477EA3D-C67C-8B81-BA9B-9F36BFE9A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A064CEE7-1CF3-032D-55E5-1965E4884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669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BFE035F-2707-7508-F141-FCD893D29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CA74CAB0-8190-A4B9-2C96-65C544032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D6372A60-9F2A-E114-0C2B-90B180E14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43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1DE3C67-CAB4-8982-D87A-59D8BC68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F8849403-12CF-C000-05F4-47F65A531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2A2D3772-C160-65B7-F01D-25210720C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3769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6677B01-EA6A-7DED-F3C2-1F1C6A293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e7d797b76_0_94:notes">
            <a:extLst>
              <a:ext uri="{FF2B5EF4-FFF2-40B4-BE49-F238E27FC236}">
                <a16:creationId xmlns:a16="http://schemas.microsoft.com/office/drawing/2014/main" id="{401FA8FA-2C9D-7355-A4EE-D86A2F113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8e7d797b76_0_94:notes">
            <a:extLst>
              <a:ext uri="{FF2B5EF4-FFF2-40B4-BE49-F238E27FC236}">
                <a16:creationId xmlns:a16="http://schemas.microsoft.com/office/drawing/2014/main" id="{23955457-F402-18AD-C171-175997565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646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7429" y="831596"/>
            <a:ext cx="70891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79A9D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760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675" y="1300988"/>
            <a:ext cx="8384649" cy="299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med">
    <p:pull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PE" sz="3600" b="1" i="0" u="none" strike="noStrike" cap="none" noProof="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DESARROLLO DE SOFTWARE</a:t>
            </a: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457200" y="2554173"/>
            <a:ext cx="82296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ES" sz="3200" b="1" noProof="0" dirty="0">
                <a:solidFill>
                  <a:srgbClr val="C00000"/>
                </a:solidFill>
                <a:latin typeface="+mj-lt"/>
                <a:ea typeface="Century Gothic"/>
                <a:cs typeface="Century Gothic"/>
                <a:sym typeface="Century Gothic"/>
              </a:rPr>
              <a:t>CMMI - SECURITY: Detalle del dominio CMMI-SEC. Mejoras en la gestión de la seguridad informática.</a:t>
            </a:r>
            <a:endParaRPr lang="es-PE" sz="2400" i="0" u="none" strike="noStrike" cap="none" noProof="0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CABA876-D05D-0740-C842-B019FF68860E}"/>
              </a:ext>
            </a:extLst>
          </p:cNvPr>
          <p:cNvSpPr txBox="1"/>
          <p:nvPr/>
        </p:nvSpPr>
        <p:spPr>
          <a:xfrm>
            <a:off x="3703713" y="4095750"/>
            <a:ext cx="1756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noProof="0" dirty="0"/>
              <a:t>Carlos R. P. Tovar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85B58EA-0635-DC75-E5BE-B534C52C1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622D907D-39C7-A53D-9EFC-A54AEDB0EE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AE76F02-1113-788C-C272-33F4232E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04" y="264207"/>
            <a:ext cx="6673389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Actividades y Preguntas Finales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12DAB62-F096-9408-BA6D-B967010F6B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3221842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31706682-D2DC-C4B4-85CB-C70D958D5D5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0DDCAAF3-76A7-BFFE-6B35-23C02ED0CCC7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9088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1243198-07A4-E65A-0A11-D0F74B8B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3C8A206-4C4E-CFE9-A52D-33CAC378EF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8" name="Imagen 7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FB266081-5CB2-E581-3E8B-F33F85CAE5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525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5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62D85B5-D2FD-1BEA-EF58-7A7D6189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C42A698-A3CA-ECFB-F9D3-EDB5A8738F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CD981E6-05F0-EEA3-6087-F370EB951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Logro de la </a:t>
            </a:r>
            <a:r>
              <a:rPr lang="es-PE" b="1" dirty="0">
                <a:solidFill>
                  <a:srgbClr val="C00000"/>
                </a:solidFill>
                <a:cs typeface="Arial" panose="020B0604020202020204" pitchFamily="34" charset="0"/>
              </a:rPr>
              <a:t>Sesión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A2B1E90-D1DF-6BB5-0D6C-8A3E4419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675" y="990950"/>
            <a:ext cx="4192326" cy="3323987"/>
          </a:xfrm>
        </p:spPr>
        <p:txBody>
          <a:bodyPr/>
          <a:lstStyle/>
          <a:p>
            <a:pPr algn="just"/>
            <a:r>
              <a:rPr lang="es-ES" sz="2400" kern="0" dirty="0">
                <a:solidFill>
                  <a:sysClr val="windowText" lastClr="000000"/>
                </a:solidFill>
              </a:rPr>
              <a:t>Al finalizar la sesión, el estudiante comprenderá en profundidad los elementos que componen el dominio CMMI-SEC, identificando estrategias clave para la mejora continua de la gestión de la seguridad informática en entornos organizacionales.</a:t>
            </a: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1CDDD322-54B4-C991-D792-361E4489EF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DD12E69-0EDB-A26C-547F-3CEB15E9782C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  <p:pic>
        <p:nvPicPr>
          <p:cNvPr id="14" name="Marcador de contenido 13" descr="Icono">
            <a:extLst>
              <a:ext uri="{FF2B5EF4-FFF2-40B4-BE49-F238E27FC236}">
                <a16:creationId xmlns:a16="http://schemas.microsoft.com/office/drawing/2014/main" id="{C8A315C3-F3CF-0F09-D451-1BE444D3468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89243"/>
            <a:ext cx="2976077" cy="296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2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A141093B-9C6A-AA22-AFB8-20AA44E34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6EB0982-EA81-3799-8011-7828719EBF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4F9B3DD-3E3A-7D9A-4F5D-9BEBDE09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Visión General del Dominio CMMI-SEC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B3B426E5-256B-C3A2-EE18-5F5246937A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051119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4C097AC8-CF11-13A9-E112-AE2E35DA54D7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52DE746C-2865-E484-A7B6-EBFD59E20EBD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428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E92BD172-00DD-C389-2599-0238D1DE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E6A86F9-9ACA-D059-C7F6-B8D175092E6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B4C40789-924F-4E0F-5AEF-016D3198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Componentes del Dominio CMMI-SEC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19901C5-AC0A-6F7C-A21C-E6D837813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0434625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D6BBF75E-CEF6-ADD3-4ABD-9B49F936247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8AE1C34B-8886-7ECE-FF34-4C805C7D2FFE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2701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F5CBAF3-4A45-EEA5-86A8-D22E57CD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5F1B8EF3-1157-B3A8-9F17-A780185F45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A399CDB-FB39-3547-2668-346393B3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PE" b="1" noProof="0" dirty="0">
                <a:solidFill>
                  <a:srgbClr val="C00000"/>
                </a:solidFill>
                <a:cs typeface="Arial" panose="020B0604020202020204" pitchFamily="34" charset="0"/>
              </a:rPr>
              <a:t>Prácticas Específicas Relevantes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D8F1BEC-4AD1-606B-F678-4CC38571A9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8440419"/>
              </p:ext>
            </p:extLst>
          </p:nvPr>
        </p:nvGraphicFramePr>
        <p:xfrm>
          <a:off x="379675" y="1300988"/>
          <a:ext cx="8383325" cy="317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042B3210-6EF1-131C-F5F1-4F49498FFBA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FA71D9FE-1618-BB32-9CBD-4BEA0C84A914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187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3B849DF2-7060-3148-F387-B06463056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50AF8EE-B451-D83D-18BB-566F5BCEB8A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727B90B-EB72-A44A-07FE-8707B0E29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Gestión de la Seguridad Informática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95D02D3-DD5E-22E4-B0C5-6FB1C5AD9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806663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B0A6EEC5-B15F-EBF3-C1BE-401BEE84D4B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6AA53C03-A702-250F-F6B1-6D892A86EDBF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9964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82231580-71A2-D8D1-99FE-43D045FB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7898C94E-547A-F735-E7C7-AC31CF8D1C5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FF322558-1F03-6862-5AAA-C9671735B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Beneficios Clave de CMMI-SEC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0C654D-0F59-02B3-B37E-F29439F7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3325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57E5CEC5-6F38-9179-92BC-0913B544245B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1CEF862A-B636-C22F-A7E1-05974B29D2C8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9731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0EE1B2AD-2C30-14BA-F57E-E9D11B2F7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108C115-7924-2432-3764-A1F8C590F9C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1D9AA79B-1840-D542-8E2A-866D4434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809" y="264667"/>
            <a:ext cx="6336380" cy="369332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Retos Comunes en su Implementación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9C80F04-F492-3D3F-7774-400303D3B9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614762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EBD6C496-FFCA-BFB4-0B2F-0EEDA9F1BA49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E2C0F56B-1900-51BB-5369-0C2D73E5F5F4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075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1025E060-E063-EFA9-3C65-82B454FF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0151F0D-6B2C-CA6B-43B4-285ED06305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7CF0C63A-0818-B8AA-06D9-F32C3BD6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304" y="264207"/>
            <a:ext cx="6673389" cy="738664"/>
          </a:xfrm>
        </p:spPr>
        <p:txBody>
          <a:bodyPr/>
          <a:lstStyle/>
          <a:p>
            <a:r>
              <a:rPr lang="es-ES" b="1" noProof="0" dirty="0">
                <a:solidFill>
                  <a:srgbClr val="C00000"/>
                </a:solidFill>
                <a:cs typeface="Arial" panose="020B0604020202020204" pitchFamily="34" charset="0"/>
              </a:rPr>
              <a:t>Recomendaciones para una Gestión Efectiva</a:t>
            </a:r>
            <a:endParaRPr lang="es-PE" b="1" noProof="0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8E1BD6F1-A811-D94F-2557-386F431AA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7132537"/>
              </p:ext>
            </p:extLst>
          </p:nvPr>
        </p:nvGraphicFramePr>
        <p:xfrm>
          <a:off x="379675" y="1300988"/>
          <a:ext cx="8384649" cy="3023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object 2">
            <a:extLst>
              <a:ext uri="{FF2B5EF4-FFF2-40B4-BE49-F238E27FC236}">
                <a16:creationId xmlns:a16="http://schemas.microsoft.com/office/drawing/2014/main" id="{D0E0237C-8545-2B70-5A19-5B72430B1022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Marcador de texto 1">
            <a:extLst>
              <a:ext uri="{FF2B5EF4-FFF2-40B4-BE49-F238E27FC236}">
                <a16:creationId xmlns:a16="http://schemas.microsoft.com/office/drawing/2014/main" id="{6B634880-D2D5-A0EB-D5AE-3F8F0EBBEF3F}"/>
              </a:ext>
            </a:extLst>
          </p:cNvPr>
          <p:cNvSpPr txBox="1">
            <a:spLocks/>
          </p:cNvSpPr>
          <p:nvPr/>
        </p:nvSpPr>
        <p:spPr>
          <a:xfrm>
            <a:off x="4799215" y="1556869"/>
            <a:ext cx="38862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Arial MT"/>
                <a:ea typeface="+mn-ea"/>
                <a:cs typeface="Arial MT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s-PE" kern="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81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2780</TotalTime>
  <Words>369</Words>
  <Application>Microsoft Office PowerPoint</Application>
  <PresentationFormat>Presentación en pantalla (16:9)</PresentationFormat>
  <Paragraphs>45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Arial MT</vt:lpstr>
      <vt:lpstr>Calibri</vt:lpstr>
      <vt:lpstr>Office Theme</vt:lpstr>
      <vt:lpstr>Presentación de PowerPoint</vt:lpstr>
      <vt:lpstr>Logro de la Sesión</vt:lpstr>
      <vt:lpstr>Visión General del Dominio CMMI-SEC</vt:lpstr>
      <vt:lpstr>Componentes del Dominio CMMI-SEC</vt:lpstr>
      <vt:lpstr>Prácticas Específicas Relevantes</vt:lpstr>
      <vt:lpstr>Gestión de la Seguridad Informática</vt:lpstr>
      <vt:lpstr>Beneficios Clave de CMMI-SEC</vt:lpstr>
      <vt:lpstr>Retos Comunes en su Implementación</vt:lpstr>
      <vt:lpstr>Recomendaciones para una Gestión Efectiva</vt:lpstr>
      <vt:lpstr>Actividades y Preguntas Finales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CRIPTOGRAFÍA</dc:title>
  <dc:creator>Usuario</dc:creator>
  <cp:lastModifiedBy>Docente - Carlos Reynaldo Portocarrero Tovar</cp:lastModifiedBy>
  <cp:revision>34</cp:revision>
  <dcterms:created xsi:type="dcterms:W3CDTF">2023-08-16T21:38:04Z</dcterms:created>
  <dcterms:modified xsi:type="dcterms:W3CDTF">2025-05-17T16:20:26Z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LastSaved">
    <vt:filetime>2023-08-16T00:00:00Z</vt:filetime>
  </property>
</Properties>
</file>