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F1A41-CE6F-49EA-8B64-D433DB44C3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45B019-7166-4D0E-BB19-D57214F842D9}">
      <dgm:prSet/>
      <dgm:spPr/>
      <dgm:t>
        <a:bodyPr/>
        <a:lstStyle/>
        <a:p>
          <a:r>
            <a:rPr lang="en-US"/>
            <a:t>Conjunto organizado de recursos tecnológicos, humanos y procesos</a:t>
          </a:r>
        </a:p>
      </dgm:t>
    </dgm:pt>
    <dgm:pt modelId="{537B4A0B-4A30-467B-AD8F-C2DC1AF271C0}" type="parTrans" cxnId="{1AE22C88-7BD9-42D6-A2BA-659DEF474759}">
      <dgm:prSet/>
      <dgm:spPr/>
      <dgm:t>
        <a:bodyPr/>
        <a:lstStyle/>
        <a:p>
          <a:endParaRPr lang="en-US"/>
        </a:p>
      </dgm:t>
    </dgm:pt>
    <dgm:pt modelId="{81C41957-1214-4302-9332-90305949E4AF}" type="sibTrans" cxnId="{1AE22C88-7BD9-42D6-A2BA-659DEF474759}">
      <dgm:prSet/>
      <dgm:spPr/>
      <dgm:t>
        <a:bodyPr/>
        <a:lstStyle/>
        <a:p>
          <a:endParaRPr lang="en-US"/>
        </a:p>
      </dgm:t>
    </dgm:pt>
    <dgm:pt modelId="{682189EC-7D7D-4530-892F-EFDD12D830B5}">
      <dgm:prSet/>
      <dgm:spPr/>
      <dgm:t>
        <a:bodyPr/>
        <a:lstStyle/>
        <a:p>
          <a:r>
            <a:rPr lang="en-US"/>
            <a:t>Su objetivo es recolectar, procesar, almacenar y distribuir información</a:t>
          </a:r>
        </a:p>
      </dgm:t>
    </dgm:pt>
    <dgm:pt modelId="{3DD02D8C-C634-4441-9661-1E796A538A97}" type="parTrans" cxnId="{FC22141E-E9B1-411A-82C4-499FDAEB02AB}">
      <dgm:prSet/>
      <dgm:spPr/>
      <dgm:t>
        <a:bodyPr/>
        <a:lstStyle/>
        <a:p>
          <a:endParaRPr lang="en-US"/>
        </a:p>
      </dgm:t>
    </dgm:pt>
    <dgm:pt modelId="{0DBE023E-9DE5-4AF6-A3F0-AFA5AB7946B7}" type="sibTrans" cxnId="{FC22141E-E9B1-411A-82C4-499FDAEB02AB}">
      <dgm:prSet/>
      <dgm:spPr/>
      <dgm:t>
        <a:bodyPr/>
        <a:lstStyle/>
        <a:p>
          <a:endParaRPr lang="en-US"/>
        </a:p>
      </dgm:t>
    </dgm:pt>
    <dgm:pt modelId="{41B64E85-19C3-4B3C-9CCB-820CEE9B24C5}">
      <dgm:prSet/>
      <dgm:spPr/>
      <dgm:t>
        <a:bodyPr/>
        <a:lstStyle/>
        <a:p>
          <a:r>
            <a:rPr lang="en-US"/>
            <a:t>Apoyan la toma de decisiones, coordinación, control y análisis en una organización</a:t>
          </a:r>
        </a:p>
      </dgm:t>
    </dgm:pt>
    <dgm:pt modelId="{2051A3B1-64F8-4900-8E17-D20414790CAC}" type="parTrans" cxnId="{CABC0FBD-01F4-4974-970F-7E3E0779A499}">
      <dgm:prSet/>
      <dgm:spPr/>
      <dgm:t>
        <a:bodyPr/>
        <a:lstStyle/>
        <a:p>
          <a:endParaRPr lang="en-US"/>
        </a:p>
      </dgm:t>
    </dgm:pt>
    <dgm:pt modelId="{B3A2E87F-D2D1-4A4C-8569-895B336BF72B}" type="sibTrans" cxnId="{CABC0FBD-01F4-4974-970F-7E3E0779A499}">
      <dgm:prSet/>
      <dgm:spPr/>
      <dgm:t>
        <a:bodyPr/>
        <a:lstStyle/>
        <a:p>
          <a:endParaRPr lang="en-US"/>
        </a:p>
      </dgm:t>
    </dgm:pt>
    <dgm:pt modelId="{90FCDDCF-B16B-47D3-9A02-74BA3AD65347}" type="pres">
      <dgm:prSet presAssocID="{0A5F1A41-CE6F-49EA-8B64-D433DB44C3C6}" presName="root" presStyleCnt="0">
        <dgm:presLayoutVars>
          <dgm:dir/>
          <dgm:resizeHandles val="exact"/>
        </dgm:presLayoutVars>
      </dgm:prSet>
      <dgm:spPr/>
    </dgm:pt>
    <dgm:pt modelId="{610D09FE-2FC0-4A6A-B481-234AF5B0657C}" type="pres">
      <dgm:prSet presAssocID="{9A45B019-7166-4D0E-BB19-D57214F842D9}" presName="compNode" presStyleCnt="0"/>
      <dgm:spPr/>
    </dgm:pt>
    <dgm:pt modelId="{0180DA15-9ADE-4C0E-9A89-70AF43A5CADD}" type="pres">
      <dgm:prSet presAssocID="{9A45B019-7166-4D0E-BB19-D57214F842D9}" presName="bgRect" presStyleLbl="bgShp" presStyleIdx="0" presStyleCnt="3"/>
      <dgm:spPr/>
    </dgm:pt>
    <dgm:pt modelId="{493304F6-A649-4357-A8FF-566F9198A871}" type="pres">
      <dgm:prSet presAssocID="{9A45B019-7166-4D0E-BB19-D57214F842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2CF8F391-D361-4A37-B06D-B933CF0DB2EE}" type="pres">
      <dgm:prSet presAssocID="{9A45B019-7166-4D0E-BB19-D57214F842D9}" presName="spaceRect" presStyleCnt="0"/>
      <dgm:spPr/>
    </dgm:pt>
    <dgm:pt modelId="{DB85B926-5255-4D2F-A39B-30D07D1BDDF9}" type="pres">
      <dgm:prSet presAssocID="{9A45B019-7166-4D0E-BB19-D57214F842D9}" presName="parTx" presStyleLbl="revTx" presStyleIdx="0" presStyleCnt="3">
        <dgm:presLayoutVars>
          <dgm:chMax val="0"/>
          <dgm:chPref val="0"/>
        </dgm:presLayoutVars>
      </dgm:prSet>
      <dgm:spPr/>
    </dgm:pt>
    <dgm:pt modelId="{44C61482-FC2B-480F-93D1-FD8B3A4A6565}" type="pres">
      <dgm:prSet presAssocID="{81C41957-1214-4302-9332-90305949E4AF}" presName="sibTrans" presStyleCnt="0"/>
      <dgm:spPr/>
    </dgm:pt>
    <dgm:pt modelId="{C646AC7E-1E9A-4AAE-98FD-D52276935D3E}" type="pres">
      <dgm:prSet presAssocID="{682189EC-7D7D-4530-892F-EFDD12D830B5}" presName="compNode" presStyleCnt="0"/>
      <dgm:spPr/>
    </dgm:pt>
    <dgm:pt modelId="{05735E4A-FDA0-403F-864E-1537A84F2F85}" type="pres">
      <dgm:prSet presAssocID="{682189EC-7D7D-4530-892F-EFDD12D830B5}" presName="bgRect" presStyleLbl="bgShp" presStyleIdx="1" presStyleCnt="3"/>
      <dgm:spPr/>
    </dgm:pt>
    <dgm:pt modelId="{CEC07B68-6A38-48D7-B030-939BE6AA2679}" type="pres">
      <dgm:prSet presAssocID="{682189EC-7D7D-4530-892F-EFDD12D830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9FD33C90-7D78-4211-98BC-37E7F5225538}" type="pres">
      <dgm:prSet presAssocID="{682189EC-7D7D-4530-892F-EFDD12D830B5}" presName="spaceRect" presStyleCnt="0"/>
      <dgm:spPr/>
    </dgm:pt>
    <dgm:pt modelId="{1B685E2F-446D-435D-AA9B-0257E05679DF}" type="pres">
      <dgm:prSet presAssocID="{682189EC-7D7D-4530-892F-EFDD12D830B5}" presName="parTx" presStyleLbl="revTx" presStyleIdx="1" presStyleCnt="3">
        <dgm:presLayoutVars>
          <dgm:chMax val="0"/>
          <dgm:chPref val="0"/>
        </dgm:presLayoutVars>
      </dgm:prSet>
      <dgm:spPr/>
    </dgm:pt>
    <dgm:pt modelId="{7C0F6C91-8FE6-4068-A5B0-8EEF3AB50CA8}" type="pres">
      <dgm:prSet presAssocID="{0DBE023E-9DE5-4AF6-A3F0-AFA5AB7946B7}" presName="sibTrans" presStyleCnt="0"/>
      <dgm:spPr/>
    </dgm:pt>
    <dgm:pt modelId="{7C7FFFD8-22D5-48B2-9F13-CD1A9E715C96}" type="pres">
      <dgm:prSet presAssocID="{41B64E85-19C3-4B3C-9CCB-820CEE9B24C5}" presName="compNode" presStyleCnt="0"/>
      <dgm:spPr/>
    </dgm:pt>
    <dgm:pt modelId="{E4FFFF76-D298-4FC6-B526-7972F67F4F3E}" type="pres">
      <dgm:prSet presAssocID="{41B64E85-19C3-4B3C-9CCB-820CEE9B24C5}" presName="bgRect" presStyleLbl="bgShp" presStyleIdx="2" presStyleCnt="3"/>
      <dgm:spPr/>
    </dgm:pt>
    <dgm:pt modelId="{BC20FE24-3B69-40D0-8E04-4001077A33FF}" type="pres">
      <dgm:prSet presAssocID="{41B64E85-19C3-4B3C-9CCB-820CEE9B24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25961FAF-A503-4011-98E3-75DE01BA2495}" type="pres">
      <dgm:prSet presAssocID="{41B64E85-19C3-4B3C-9CCB-820CEE9B24C5}" presName="spaceRect" presStyleCnt="0"/>
      <dgm:spPr/>
    </dgm:pt>
    <dgm:pt modelId="{660452FB-87AE-4DD6-9CC2-EAF6E24548B1}" type="pres">
      <dgm:prSet presAssocID="{41B64E85-19C3-4B3C-9CCB-820CEE9B24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22141E-E9B1-411A-82C4-499FDAEB02AB}" srcId="{0A5F1A41-CE6F-49EA-8B64-D433DB44C3C6}" destId="{682189EC-7D7D-4530-892F-EFDD12D830B5}" srcOrd="1" destOrd="0" parTransId="{3DD02D8C-C634-4441-9661-1E796A538A97}" sibTransId="{0DBE023E-9DE5-4AF6-A3F0-AFA5AB7946B7}"/>
    <dgm:cxn modelId="{B1EAE15F-4759-471C-A8AE-ADE386D1FB1E}" type="presOf" srcId="{0A5F1A41-CE6F-49EA-8B64-D433DB44C3C6}" destId="{90FCDDCF-B16B-47D3-9A02-74BA3AD65347}" srcOrd="0" destOrd="0" presId="urn:microsoft.com/office/officeart/2018/2/layout/IconVerticalSolidList"/>
    <dgm:cxn modelId="{0AFC3542-9352-4877-AA48-C79A32055FDF}" type="presOf" srcId="{9A45B019-7166-4D0E-BB19-D57214F842D9}" destId="{DB85B926-5255-4D2F-A39B-30D07D1BDDF9}" srcOrd="0" destOrd="0" presId="urn:microsoft.com/office/officeart/2018/2/layout/IconVerticalSolidList"/>
    <dgm:cxn modelId="{1AE22C88-7BD9-42D6-A2BA-659DEF474759}" srcId="{0A5F1A41-CE6F-49EA-8B64-D433DB44C3C6}" destId="{9A45B019-7166-4D0E-BB19-D57214F842D9}" srcOrd="0" destOrd="0" parTransId="{537B4A0B-4A30-467B-AD8F-C2DC1AF271C0}" sibTransId="{81C41957-1214-4302-9332-90305949E4AF}"/>
    <dgm:cxn modelId="{CABC0FBD-01F4-4974-970F-7E3E0779A499}" srcId="{0A5F1A41-CE6F-49EA-8B64-D433DB44C3C6}" destId="{41B64E85-19C3-4B3C-9CCB-820CEE9B24C5}" srcOrd="2" destOrd="0" parTransId="{2051A3B1-64F8-4900-8E17-D20414790CAC}" sibTransId="{B3A2E87F-D2D1-4A4C-8569-895B336BF72B}"/>
    <dgm:cxn modelId="{D30EC2BD-3C22-47D7-B5C9-0059841FE251}" type="presOf" srcId="{41B64E85-19C3-4B3C-9CCB-820CEE9B24C5}" destId="{660452FB-87AE-4DD6-9CC2-EAF6E24548B1}" srcOrd="0" destOrd="0" presId="urn:microsoft.com/office/officeart/2018/2/layout/IconVerticalSolidList"/>
    <dgm:cxn modelId="{B9B888E5-6A72-4A11-B616-DEE7B088F1A9}" type="presOf" srcId="{682189EC-7D7D-4530-892F-EFDD12D830B5}" destId="{1B685E2F-446D-435D-AA9B-0257E05679DF}" srcOrd="0" destOrd="0" presId="urn:microsoft.com/office/officeart/2018/2/layout/IconVerticalSolidList"/>
    <dgm:cxn modelId="{655D3EF5-D942-48E8-AB55-38FB3FABD2EB}" type="presParOf" srcId="{90FCDDCF-B16B-47D3-9A02-74BA3AD65347}" destId="{610D09FE-2FC0-4A6A-B481-234AF5B0657C}" srcOrd="0" destOrd="0" presId="urn:microsoft.com/office/officeart/2018/2/layout/IconVerticalSolidList"/>
    <dgm:cxn modelId="{64ACEB5C-F827-4315-89FD-F3FA3028AC5A}" type="presParOf" srcId="{610D09FE-2FC0-4A6A-B481-234AF5B0657C}" destId="{0180DA15-9ADE-4C0E-9A89-70AF43A5CADD}" srcOrd="0" destOrd="0" presId="urn:microsoft.com/office/officeart/2018/2/layout/IconVerticalSolidList"/>
    <dgm:cxn modelId="{468D8E83-8CC4-4FCC-8FCF-AB84D6356F47}" type="presParOf" srcId="{610D09FE-2FC0-4A6A-B481-234AF5B0657C}" destId="{493304F6-A649-4357-A8FF-566F9198A871}" srcOrd="1" destOrd="0" presId="urn:microsoft.com/office/officeart/2018/2/layout/IconVerticalSolidList"/>
    <dgm:cxn modelId="{40679702-DA22-476B-A5D2-8C910660A4E9}" type="presParOf" srcId="{610D09FE-2FC0-4A6A-B481-234AF5B0657C}" destId="{2CF8F391-D361-4A37-B06D-B933CF0DB2EE}" srcOrd="2" destOrd="0" presId="urn:microsoft.com/office/officeart/2018/2/layout/IconVerticalSolidList"/>
    <dgm:cxn modelId="{3D471236-F05B-49AA-B5E8-FC4CD2343111}" type="presParOf" srcId="{610D09FE-2FC0-4A6A-B481-234AF5B0657C}" destId="{DB85B926-5255-4D2F-A39B-30D07D1BDDF9}" srcOrd="3" destOrd="0" presId="urn:microsoft.com/office/officeart/2018/2/layout/IconVerticalSolidList"/>
    <dgm:cxn modelId="{64008532-FC3B-415A-9B67-1A37298433C9}" type="presParOf" srcId="{90FCDDCF-B16B-47D3-9A02-74BA3AD65347}" destId="{44C61482-FC2B-480F-93D1-FD8B3A4A6565}" srcOrd="1" destOrd="0" presId="urn:microsoft.com/office/officeart/2018/2/layout/IconVerticalSolidList"/>
    <dgm:cxn modelId="{97B00F79-7D5D-43ED-9727-4BE3A3DFD624}" type="presParOf" srcId="{90FCDDCF-B16B-47D3-9A02-74BA3AD65347}" destId="{C646AC7E-1E9A-4AAE-98FD-D52276935D3E}" srcOrd="2" destOrd="0" presId="urn:microsoft.com/office/officeart/2018/2/layout/IconVerticalSolidList"/>
    <dgm:cxn modelId="{1F949515-ABC0-43BC-B0E8-8581F9390BF3}" type="presParOf" srcId="{C646AC7E-1E9A-4AAE-98FD-D52276935D3E}" destId="{05735E4A-FDA0-403F-864E-1537A84F2F85}" srcOrd="0" destOrd="0" presId="urn:microsoft.com/office/officeart/2018/2/layout/IconVerticalSolidList"/>
    <dgm:cxn modelId="{BE96889A-BDD3-4991-B08C-A4AD39B42005}" type="presParOf" srcId="{C646AC7E-1E9A-4AAE-98FD-D52276935D3E}" destId="{CEC07B68-6A38-48D7-B030-939BE6AA2679}" srcOrd="1" destOrd="0" presId="urn:microsoft.com/office/officeart/2018/2/layout/IconVerticalSolidList"/>
    <dgm:cxn modelId="{E59CB106-BD79-490D-AAD8-709C9D1328AB}" type="presParOf" srcId="{C646AC7E-1E9A-4AAE-98FD-D52276935D3E}" destId="{9FD33C90-7D78-4211-98BC-37E7F5225538}" srcOrd="2" destOrd="0" presId="urn:microsoft.com/office/officeart/2018/2/layout/IconVerticalSolidList"/>
    <dgm:cxn modelId="{50952875-0892-4AB5-9C69-6CFAA4117A23}" type="presParOf" srcId="{C646AC7E-1E9A-4AAE-98FD-D52276935D3E}" destId="{1B685E2F-446D-435D-AA9B-0257E05679DF}" srcOrd="3" destOrd="0" presId="urn:microsoft.com/office/officeart/2018/2/layout/IconVerticalSolidList"/>
    <dgm:cxn modelId="{B9B82569-4E08-4B59-9D5D-053A65029CF0}" type="presParOf" srcId="{90FCDDCF-B16B-47D3-9A02-74BA3AD65347}" destId="{7C0F6C91-8FE6-4068-A5B0-8EEF3AB50CA8}" srcOrd="3" destOrd="0" presId="urn:microsoft.com/office/officeart/2018/2/layout/IconVerticalSolidList"/>
    <dgm:cxn modelId="{DCB81EF0-EB29-4699-8FD5-67D79661B6E8}" type="presParOf" srcId="{90FCDDCF-B16B-47D3-9A02-74BA3AD65347}" destId="{7C7FFFD8-22D5-48B2-9F13-CD1A9E715C96}" srcOrd="4" destOrd="0" presId="urn:microsoft.com/office/officeart/2018/2/layout/IconVerticalSolidList"/>
    <dgm:cxn modelId="{97925FFB-5E5D-49AF-BD42-31AE3980E391}" type="presParOf" srcId="{7C7FFFD8-22D5-48B2-9F13-CD1A9E715C96}" destId="{E4FFFF76-D298-4FC6-B526-7972F67F4F3E}" srcOrd="0" destOrd="0" presId="urn:microsoft.com/office/officeart/2018/2/layout/IconVerticalSolidList"/>
    <dgm:cxn modelId="{1123693E-B439-4AA4-BBC3-9944D2F1386A}" type="presParOf" srcId="{7C7FFFD8-22D5-48B2-9F13-CD1A9E715C96}" destId="{BC20FE24-3B69-40D0-8E04-4001077A33FF}" srcOrd="1" destOrd="0" presId="urn:microsoft.com/office/officeart/2018/2/layout/IconVerticalSolidList"/>
    <dgm:cxn modelId="{EC6F726A-7ADD-4802-B02B-D31063AED901}" type="presParOf" srcId="{7C7FFFD8-22D5-48B2-9F13-CD1A9E715C96}" destId="{25961FAF-A503-4011-98E3-75DE01BA2495}" srcOrd="2" destOrd="0" presId="urn:microsoft.com/office/officeart/2018/2/layout/IconVerticalSolidList"/>
    <dgm:cxn modelId="{3F8DAE22-AEBC-445D-A501-D3736F18170E}" type="presParOf" srcId="{7C7FFFD8-22D5-48B2-9F13-CD1A9E715C96}" destId="{660452FB-87AE-4DD6-9CC2-EAF6E2454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9A01B-3BBB-45C7-93F4-04030D73F5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1FDB06-82AF-4D4B-8EF0-61B6AD0EFB7A}">
      <dgm:prSet/>
      <dgm:spPr/>
      <dgm:t>
        <a:bodyPr/>
        <a:lstStyle/>
        <a:p>
          <a:r>
            <a:rPr lang="en-US"/>
            <a:t>✓ Apoyar la eficiencia operativa</a:t>
          </a:r>
        </a:p>
      </dgm:t>
    </dgm:pt>
    <dgm:pt modelId="{B729D5C9-74CC-4C7A-B9C8-97C6BFE03C84}" type="parTrans" cxnId="{4B7E3159-9C04-4490-B778-F02123397FF5}">
      <dgm:prSet/>
      <dgm:spPr/>
      <dgm:t>
        <a:bodyPr/>
        <a:lstStyle/>
        <a:p>
          <a:endParaRPr lang="en-US"/>
        </a:p>
      </dgm:t>
    </dgm:pt>
    <dgm:pt modelId="{DF49668A-F205-460D-9996-4FDEB7DA31C1}" type="sibTrans" cxnId="{4B7E3159-9C04-4490-B778-F02123397FF5}">
      <dgm:prSet/>
      <dgm:spPr/>
      <dgm:t>
        <a:bodyPr/>
        <a:lstStyle/>
        <a:p>
          <a:endParaRPr lang="en-US"/>
        </a:p>
      </dgm:t>
    </dgm:pt>
    <dgm:pt modelId="{A68339FE-31ED-4561-9F42-6C1A7A2DEC54}">
      <dgm:prSet/>
      <dgm:spPr/>
      <dgm:t>
        <a:bodyPr/>
        <a:lstStyle/>
        <a:p>
          <a:r>
            <a:rPr lang="en-US"/>
            <a:t>✓ Facilitar la planificación estratégica</a:t>
          </a:r>
        </a:p>
      </dgm:t>
    </dgm:pt>
    <dgm:pt modelId="{2E1DE9C0-1B4C-4DC3-9115-920CC33E5782}" type="parTrans" cxnId="{D52EC44D-FB75-4900-A592-E6ABB4827D47}">
      <dgm:prSet/>
      <dgm:spPr/>
      <dgm:t>
        <a:bodyPr/>
        <a:lstStyle/>
        <a:p>
          <a:endParaRPr lang="en-US"/>
        </a:p>
      </dgm:t>
    </dgm:pt>
    <dgm:pt modelId="{22CF3490-97E9-4559-9AC8-F35C80D4AA1E}" type="sibTrans" cxnId="{D52EC44D-FB75-4900-A592-E6ABB4827D47}">
      <dgm:prSet/>
      <dgm:spPr/>
      <dgm:t>
        <a:bodyPr/>
        <a:lstStyle/>
        <a:p>
          <a:endParaRPr lang="en-US"/>
        </a:p>
      </dgm:t>
    </dgm:pt>
    <dgm:pt modelId="{979279A8-2695-49CE-969B-0E5D9D03A676}">
      <dgm:prSet/>
      <dgm:spPr/>
      <dgm:t>
        <a:bodyPr/>
        <a:lstStyle/>
        <a:p>
          <a:r>
            <a:rPr lang="en-US"/>
            <a:t>✓ Mejorar la toma de decisiones</a:t>
          </a:r>
        </a:p>
      </dgm:t>
    </dgm:pt>
    <dgm:pt modelId="{A9EEA546-F39B-4DF5-84DF-7D05F282949B}" type="parTrans" cxnId="{0F4124EA-3095-4C89-8039-77BA00E5DFC4}">
      <dgm:prSet/>
      <dgm:spPr/>
      <dgm:t>
        <a:bodyPr/>
        <a:lstStyle/>
        <a:p>
          <a:endParaRPr lang="en-US"/>
        </a:p>
      </dgm:t>
    </dgm:pt>
    <dgm:pt modelId="{48F33566-864D-480C-93B0-A71B69E20FBA}" type="sibTrans" cxnId="{0F4124EA-3095-4C89-8039-77BA00E5DFC4}">
      <dgm:prSet/>
      <dgm:spPr/>
      <dgm:t>
        <a:bodyPr/>
        <a:lstStyle/>
        <a:p>
          <a:endParaRPr lang="en-US"/>
        </a:p>
      </dgm:t>
    </dgm:pt>
    <dgm:pt modelId="{98475DEF-F3A9-4FB2-8104-2ACFEA63397E}">
      <dgm:prSet/>
      <dgm:spPr/>
      <dgm:t>
        <a:bodyPr/>
        <a:lstStyle/>
        <a:p>
          <a:r>
            <a:rPr lang="en-US"/>
            <a:t>✓ Aumentar la productividad organizacional</a:t>
          </a:r>
        </a:p>
      </dgm:t>
    </dgm:pt>
    <dgm:pt modelId="{48ED63FE-8857-4AA0-89C9-F9F4CBCB09E2}" type="parTrans" cxnId="{1D31A855-C980-45CB-8832-3F9E949EAE11}">
      <dgm:prSet/>
      <dgm:spPr/>
      <dgm:t>
        <a:bodyPr/>
        <a:lstStyle/>
        <a:p>
          <a:endParaRPr lang="en-US"/>
        </a:p>
      </dgm:t>
    </dgm:pt>
    <dgm:pt modelId="{1514F2D8-721B-4C34-8992-CAB3826E9F75}" type="sibTrans" cxnId="{1D31A855-C980-45CB-8832-3F9E949EAE11}">
      <dgm:prSet/>
      <dgm:spPr/>
      <dgm:t>
        <a:bodyPr/>
        <a:lstStyle/>
        <a:p>
          <a:endParaRPr lang="en-US"/>
        </a:p>
      </dgm:t>
    </dgm:pt>
    <dgm:pt modelId="{8E325E6A-63D7-48D7-BDEB-9AEB1FB0542C}">
      <dgm:prSet/>
      <dgm:spPr/>
      <dgm:t>
        <a:bodyPr/>
        <a:lstStyle/>
        <a:p>
          <a:r>
            <a:rPr lang="en-US"/>
            <a:t>✓ Proveer información precisa y oportuna</a:t>
          </a:r>
        </a:p>
      </dgm:t>
    </dgm:pt>
    <dgm:pt modelId="{4AE0D910-32AF-4368-A641-31C0B3036965}" type="parTrans" cxnId="{8BB5A021-F98A-49C5-A1CF-5D37D6027319}">
      <dgm:prSet/>
      <dgm:spPr/>
      <dgm:t>
        <a:bodyPr/>
        <a:lstStyle/>
        <a:p>
          <a:endParaRPr lang="en-US"/>
        </a:p>
      </dgm:t>
    </dgm:pt>
    <dgm:pt modelId="{936F9DBE-3251-4789-B0B7-936665C7D85C}" type="sibTrans" cxnId="{8BB5A021-F98A-49C5-A1CF-5D37D6027319}">
      <dgm:prSet/>
      <dgm:spPr/>
      <dgm:t>
        <a:bodyPr/>
        <a:lstStyle/>
        <a:p>
          <a:endParaRPr lang="en-US"/>
        </a:p>
      </dgm:t>
    </dgm:pt>
    <dgm:pt modelId="{85EAD00E-C92C-413C-8C32-3B0E0285CB34}" type="pres">
      <dgm:prSet presAssocID="{C979A01B-3BBB-45C7-93F4-04030D73F564}" presName="root" presStyleCnt="0">
        <dgm:presLayoutVars>
          <dgm:dir/>
          <dgm:resizeHandles val="exact"/>
        </dgm:presLayoutVars>
      </dgm:prSet>
      <dgm:spPr/>
    </dgm:pt>
    <dgm:pt modelId="{8C1B3DF2-DB62-4FC9-841A-F11D87BF0F8B}" type="pres">
      <dgm:prSet presAssocID="{041FDB06-82AF-4D4B-8EF0-61B6AD0EFB7A}" presName="compNode" presStyleCnt="0"/>
      <dgm:spPr/>
    </dgm:pt>
    <dgm:pt modelId="{5BD83FA9-7970-4661-9DD5-9885282AF213}" type="pres">
      <dgm:prSet presAssocID="{041FDB06-82AF-4D4B-8EF0-61B6AD0EFB7A}" presName="bgRect" presStyleLbl="bgShp" presStyleIdx="0" presStyleCnt="5"/>
      <dgm:spPr/>
    </dgm:pt>
    <dgm:pt modelId="{87840019-53A7-4BD5-B413-2A7DD3B75A55}" type="pres">
      <dgm:prSet presAssocID="{041FDB06-82AF-4D4B-8EF0-61B6AD0EFB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028A8B6-9E74-44FD-8D72-C6321B721700}" type="pres">
      <dgm:prSet presAssocID="{041FDB06-82AF-4D4B-8EF0-61B6AD0EFB7A}" presName="spaceRect" presStyleCnt="0"/>
      <dgm:spPr/>
    </dgm:pt>
    <dgm:pt modelId="{FD2E1758-1CB2-40B0-ABF4-118A06419A4C}" type="pres">
      <dgm:prSet presAssocID="{041FDB06-82AF-4D4B-8EF0-61B6AD0EFB7A}" presName="parTx" presStyleLbl="revTx" presStyleIdx="0" presStyleCnt="5">
        <dgm:presLayoutVars>
          <dgm:chMax val="0"/>
          <dgm:chPref val="0"/>
        </dgm:presLayoutVars>
      </dgm:prSet>
      <dgm:spPr/>
    </dgm:pt>
    <dgm:pt modelId="{F3BCE7DE-4E2C-45F4-A778-20B877116D01}" type="pres">
      <dgm:prSet presAssocID="{DF49668A-F205-460D-9996-4FDEB7DA31C1}" presName="sibTrans" presStyleCnt="0"/>
      <dgm:spPr/>
    </dgm:pt>
    <dgm:pt modelId="{DF469F95-96FD-4303-AE7C-C3DEDACA264D}" type="pres">
      <dgm:prSet presAssocID="{A68339FE-31ED-4561-9F42-6C1A7A2DEC54}" presName="compNode" presStyleCnt="0"/>
      <dgm:spPr/>
    </dgm:pt>
    <dgm:pt modelId="{B0FB3EA7-0458-4366-A138-AF492703507C}" type="pres">
      <dgm:prSet presAssocID="{A68339FE-31ED-4561-9F42-6C1A7A2DEC54}" presName="bgRect" presStyleLbl="bgShp" presStyleIdx="1" presStyleCnt="5"/>
      <dgm:spPr/>
    </dgm:pt>
    <dgm:pt modelId="{6B8BD40E-EAA7-4DC1-B6B1-E0F0CB93F2E4}" type="pres">
      <dgm:prSet presAssocID="{A68339FE-31ED-4561-9F42-6C1A7A2DEC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03FA76-DD3B-4233-ABAC-9F83899C57B5}" type="pres">
      <dgm:prSet presAssocID="{A68339FE-31ED-4561-9F42-6C1A7A2DEC54}" presName="spaceRect" presStyleCnt="0"/>
      <dgm:spPr/>
    </dgm:pt>
    <dgm:pt modelId="{7EB40EBB-206F-4942-8BB1-383548039402}" type="pres">
      <dgm:prSet presAssocID="{A68339FE-31ED-4561-9F42-6C1A7A2DEC54}" presName="parTx" presStyleLbl="revTx" presStyleIdx="1" presStyleCnt="5">
        <dgm:presLayoutVars>
          <dgm:chMax val="0"/>
          <dgm:chPref val="0"/>
        </dgm:presLayoutVars>
      </dgm:prSet>
      <dgm:spPr/>
    </dgm:pt>
    <dgm:pt modelId="{F1EE0EC9-F216-46FE-B9E5-F8B2E6A78D76}" type="pres">
      <dgm:prSet presAssocID="{22CF3490-97E9-4559-9AC8-F35C80D4AA1E}" presName="sibTrans" presStyleCnt="0"/>
      <dgm:spPr/>
    </dgm:pt>
    <dgm:pt modelId="{C4C95C5E-A73C-4C0C-86DD-22EE5228C667}" type="pres">
      <dgm:prSet presAssocID="{979279A8-2695-49CE-969B-0E5D9D03A676}" presName="compNode" presStyleCnt="0"/>
      <dgm:spPr/>
    </dgm:pt>
    <dgm:pt modelId="{492780AC-122F-436F-BABD-98F47B0C7BAC}" type="pres">
      <dgm:prSet presAssocID="{979279A8-2695-49CE-969B-0E5D9D03A676}" presName="bgRect" presStyleLbl="bgShp" presStyleIdx="2" presStyleCnt="5"/>
      <dgm:spPr/>
    </dgm:pt>
    <dgm:pt modelId="{45C625BB-A9BE-43F9-90B4-59CAE38A87B3}" type="pres">
      <dgm:prSet presAssocID="{979279A8-2695-49CE-969B-0E5D9D03A6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EE533C-E67A-4330-98B0-D829E28926D9}" type="pres">
      <dgm:prSet presAssocID="{979279A8-2695-49CE-969B-0E5D9D03A676}" presName="spaceRect" presStyleCnt="0"/>
      <dgm:spPr/>
    </dgm:pt>
    <dgm:pt modelId="{FCEA1009-5845-4707-A640-489EB7C8B1BF}" type="pres">
      <dgm:prSet presAssocID="{979279A8-2695-49CE-969B-0E5D9D03A676}" presName="parTx" presStyleLbl="revTx" presStyleIdx="2" presStyleCnt="5">
        <dgm:presLayoutVars>
          <dgm:chMax val="0"/>
          <dgm:chPref val="0"/>
        </dgm:presLayoutVars>
      </dgm:prSet>
      <dgm:spPr/>
    </dgm:pt>
    <dgm:pt modelId="{99A35C2A-4770-4E33-A420-319CD9A1860E}" type="pres">
      <dgm:prSet presAssocID="{48F33566-864D-480C-93B0-A71B69E20FBA}" presName="sibTrans" presStyleCnt="0"/>
      <dgm:spPr/>
    </dgm:pt>
    <dgm:pt modelId="{ABC5A34D-B439-4736-AEA0-C8094BD7D077}" type="pres">
      <dgm:prSet presAssocID="{98475DEF-F3A9-4FB2-8104-2ACFEA63397E}" presName="compNode" presStyleCnt="0"/>
      <dgm:spPr/>
    </dgm:pt>
    <dgm:pt modelId="{37830531-286D-4440-8843-D4649CA39514}" type="pres">
      <dgm:prSet presAssocID="{98475DEF-F3A9-4FB2-8104-2ACFEA63397E}" presName="bgRect" presStyleLbl="bgShp" presStyleIdx="3" presStyleCnt="5"/>
      <dgm:spPr/>
    </dgm:pt>
    <dgm:pt modelId="{3C97804C-2CD0-4D90-A511-75D71F088E40}" type="pres">
      <dgm:prSet presAssocID="{98475DEF-F3A9-4FB2-8104-2ACFEA6339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625F8AA0-E969-4800-9635-D2E4FABCFC33}" type="pres">
      <dgm:prSet presAssocID="{98475DEF-F3A9-4FB2-8104-2ACFEA63397E}" presName="spaceRect" presStyleCnt="0"/>
      <dgm:spPr/>
    </dgm:pt>
    <dgm:pt modelId="{8DD3DC07-6AFF-4D04-A4E8-53C2D16F1AD5}" type="pres">
      <dgm:prSet presAssocID="{98475DEF-F3A9-4FB2-8104-2ACFEA63397E}" presName="parTx" presStyleLbl="revTx" presStyleIdx="3" presStyleCnt="5">
        <dgm:presLayoutVars>
          <dgm:chMax val="0"/>
          <dgm:chPref val="0"/>
        </dgm:presLayoutVars>
      </dgm:prSet>
      <dgm:spPr/>
    </dgm:pt>
    <dgm:pt modelId="{F233C7CA-E14A-4B06-86C0-9A1B06D2C6DD}" type="pres">
      <dgm:prSet presAssocID="{1514F2D8-721B-4C34-8992-CAB3826E9F75}" presName="sibTrans" presStyleCnt="0"/>
      <dgm:spPr/>
    </dgm:pt>
    <dgm:pt modelId="{D1317539-103C-4A2C-9BFB-A0A0B5125DE2}" type="pres">
      <dgm:prSet presAssocID="{8E325E6A-63D7-48D7-BDEB-9AEB1FB0542C}" presName="compNode" presStyleCnt="0"/>
      <dgm:spPr/>
    </dgm:pt>
    <dgm:pt modelId="{AB0B7EC1-53F9-406D-81F6-A241882B9D8D}" type="pres">
      <dgm:prSet presAssocID="{8E325E6A-63D7-48D7-BDEB-9AEB1FB0542C}" presName="bgRect" presStyleLbl="bgShp" presStyleIdx="4" presStyleCnt="5"/>
      <dgm:spPr/>
    </dgm:pt>
    <dgm:pt modelId="{1A273558-07F4-4903-BB10-DA1B6A14E0B1}" type="pres">
      <dgm:prSet presAssocID="{8E325E6A-63D7-48D7-BDEB-9AEB1FB054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4AA63F0E-3F9A-4FA9-B0CB-9A257D1696CF}" type="pres">
      <dgm:prSet presAssocID="{8E325E6A-63D7-48D7-BDEB-9AEB1FB0542C}" presName="spaceRect" presStyleCnt="0"/>
      <dgm:spPr/>
    </dgm:pt>
    <dgm:pt modelId="{0C32FFC5-8897-45C0-95AE-8C712983E7BB}" type="pres">
      <dgm:prSet presAssocID="{8E325E6A-63D7-48D7-BDEB-9AEB1FB0542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5B8D503-4381-47A6-814F-458963629447}" type="presOf" srcId="{979279A8-2695-49CE-969B-0E5D9D03A676}" destId="{FCEA1009-5845-4707-A640-489EB7C8B1BF}" srcOrd="0" destOrd="0" presId="urn:microsoft.com/office/officeart/2018/2/layout/IconVerticalSolidList"/>
    <dgm:cxn modelId="{8BB5A021-F98A-49C5-A1CF-5D37D6027319}" srcId="{C979A01B-3BBB-45C7-93F4-04030D73F564}" destId="{8E325E6A-63D7-48D7-BDEB-9AEB1FB0542C}" srcOrd="4" destOrd="0" parTransId="{4AE0D910-32AF-4368-A641-31C0B3036965}" sibTransId="{936F9DBE-3251-4789-B0B7-936665C7D85C}"/>
    <dgm:cxn modelId="{D52EC44D-FB75-4900-A592-E6ABB4827D47}" srcId="{C979A01B-3BBB-45C7-93F4-04030D73F564}" destId="{A68339FE-31ED-4561-9F42-6C1A7A2DEC54}" srcOrd="1" destOrd="0" parTransId="{2E1DE9C0-1B4C-4DC3-9115-920CC33E5782}" sibTransId="{22CF3490-97E9-4559-9AC8-F35C80D4AA1E}"/>
    <dgm:cxn modelId="{1D31A855-C980-45CB-8832-3F9E949EAE11}" srcId="{C979A01B-3BBB-45C7-93F4-04030D73F564}" destId="{98475DEF-F3A9-4FB2-8104-2ACFEA63397E}" srcOrd="3" destOrd="0" parTransId="{48ED63FE-8857-4AA0-89C9-F9F4CBCB09E2}" sibTransId="{1514F2D8-721B-4C34-8992-CAB3826E9F75}"/>
    <dgm:cxn modelId="{4B7E3159-9C04-4490-B778-F02123397FF5}" srcId="{C979A01B-3BBB-45C7-93F4-04030D73F564}" destId="{041FDB06-82AF-4D4B-8EF0-61B6AD0EFB7A}" srcOrd="0" destOrd="0" parTransId="{B729D5C9-74CC-4C7A-B9C8-97C6BFE03C84}" sibTransId="{DF49668A-F205-460D-9996-4FDEB7DA31C1}"/>
    <dgm:cxn modelId="{2AFF2982-9DB6-481D-B253-5AFF0BE0ECE7}" type="presOf" srcId="{041FDB06-82AF-4D4B-8EF0-61B6AD0EFB7A}" destId="{FD2E1758-1CB2-40B0-ABF4-118A06419A4C}" srcOrd="0" destOrd="0" presId="urn:microsoft.com/office/officeart/2018/2/layout/IconVerticalSolidList"/>
    <dgm:cxn modelId="{6EE00C8D-F164-4B77-9ECF-AF2770E3D679}" type="presOf" srcId="{A68339FE-31ED-4561-9F42-6C1A7A2DEC54}" destId="{7EB40EBB-206F-4942-8BB1-383548039402}" srcOrd="0" destOrd="0" presId="urn:microsoft.com/office/officeart/2018/2/layout/IconVerticalSolidList"/>
    <dgm:cxn modelId="{71476C9E-1FF9-4964-81AA-CC3FB845B903}" type="presOf" srcId="{98475DEF-F3A9-4FB2-8104-2ACFEA63397E}" destId="{8DD3DC07-6AFF-4D04-A4E8-53C2D16F1AD5}" srcOrd="0" destOrd="0" presId="urn:microsoft.com/office/officeart/2018/2/layout/IconVerticalSolidList"/>
    <dgm:cxn modelId="{FA5F6FBB-CB17-4C44-A1A7-963FF924664C}" type="presOf" srcId="{C979A01B-3BBB-45C7-93F4-04030D73F564}" destId="{85EAD00E-C92C-413C-8C32-3B0E0285CB34}" srcOrd="0" destOrd="0" presId="urn:microsoft.com/office/officeart/2018/2/layout/IconVerticalSolidList"/>
    <dgm:cxn modelId="{0F4124EA-3095-4C89-8039-77BA00E5DFC4}" srcId="{C979A01B-3BBB-45C7-93F4-04030D73F564}" destId="{979279A8-2695-49CE-969B-0E5D9D03A676}" srcOrd="2" destOrd="0" parTransId="{A9EEA546-F39B-4DF5-84DF-7D05F282949B}" sibTransId="{48F33566-864D-480C-93B0-A71B69E20FBA}"/>
    <dgm:cxn modelId="{3EBFE4F4-EDB9-4877-B54B-5BD0C9A2E04B}" type="presOf" srcId="{8E325E6A-63D7-48D7-BDEB-9AEB1FB0542C}" destId="{0C32FFC5-8897-45C0-95AE-8C712983E7BB}" srcOrd="0" destOrd="0" presId="urn:microsoft.com/office/officeart/2018/2/layout/IconVerticalSolidList"/>
    <dgm:cxn modelId="{89474685-1AAB-4E87-99C8-126A0948A1B8}" type="presParOf" srcId="{85EAD00E-C92C-413C-8C32-3B0E0285CB34}" destId="{8C1B3DF2-DB62-4FC9-841A-F11D87BF0F8B}" srcOrd="0" destOrd="0" presId="urn:microsoft.com/office/officeart/2018/2/layout/IconVerticalSolidList"/>
    <dgm:cxn modelId="{8DF447B0-284B-4F57-9804-1234ED89A02E}" type="presParOf" srcId="{8C1B3DF2-DB62-4FC9-841A-F11D87BF0F8B}" destId="{5BD83FA9-7970-4661-9DD5-9885282AF213}" srcOrd="0" destOrd="0" presId="urn:microsoft.com/office/officeart/2018/2/layout/IconVerticalSolidList"/>
    <dgm:cxn modelId="{0ACF0DFA-9921-4946-BB8D-EC990661E0C2}" type="presParOf" srcId="{8C1B3DF2-DB62-4FC9-841A-F11D87BF0F8B}" destId="{87840019-53A7-4BD5-B413-2A7DD3B75A55}" srcOrd="1" destOrd="0" presId="urn:microsoft.com/office/officeart/2018/2/layout/IconVerticalSolidList"/>
    <dgm:cxn modelId="{3498CD48-09B9-417B-8027-35C16379B399}" type="presParOf" srcId="{8C1B3DF2-DB62-4FC9-841A-F11D87BF0F8B}" destId="{6028A8B6-9E74-44FD-8D72-C6321B721700}" srcOrd="2" destOrd="0" presId="urn:microsoft.com/office/officeart/2018/2/layout/IconVerticalSolidList"/>
    <dgm:cxn modelId="{77A99FE4-D677-4E62-9D2B-6FEB33FD25FE}" type="presParOf" srcId="{8C1B3DF2-DB62-4FC9-841A-F11D87BF0F8B}" destId="{FD2E1758-1CB2-40B0-ABF4-118A06419A4C}" srcOrd="3" destOrd="0" presId="urn:microsoft.com/office/officeart/2018/2/layout/IconVerticalSolidList"/>
    <dgm:cxn modelId="{70A363DF-1D13-4F75-B22E-0FF1568387CF}" type="presParOf" srcId="{85EAD00E-C92C-413C-8C32-3B0E0285CB34}" destId="{F3BCE7DE-4E2C-45F4-A778-20B877116D01}" srcOrd="1" destOrd="0" presId="urn:microsoft.com/office/officeart/2018/2/layout/IconVerticalSolidList"/>
    <dgm:cxn modelId="{F56F6643-67D6-49DB-8416-A6C9F4B3AFA0}" type="presParOf" srcId="{85EAD00E-C92C-413C-8C32-3B0E0285CB34}" destId="{DF469F95-96FD-4303-AE7C-C3DEDACA264D}" srcOrd="2" destOrd="0" presId="urn:microsoft.com/office/officeart/2018/2/layout/IconVerticalSolidList"/>
    <dgm:cxn modelId="{EB8C2FFA-0D02-4B7A-93B6-5EA0919D3749}" type="presParOf" srcId="{DF469F95-96FD-4303-AE7C-C3DEDACA264D}" destId="{B0FB3EA7-0458-4366-A138-AF492703507C}" srcOrd="0" destOrd="0" presId="urn:microsoft.com/office/officeart/2018/2/layout/IconVerticalSolidList"/>
    <dgm:cxn modelId="{99481C9B-FE9A-4ABB-BE83-8BA1C09DDF95}" type="presParOf" srcId="{DF469F95-96FD-4303-AE7C-C3DEDACA264D}" destId="{6B8BD40E-EAA7-4DC1-B6B1-E0F0CB93F2E4}" srcOrd="1" destOrd="0" presId="urn:microsoft.com/office/officeart/2018/2/layout/IconVerticalSolidList"/>
    <dgm:cxn modelId="{7417D2FD-9980-4D82-B3A1-1E7B99EA6574}" type="presParOf" srcId="{DF469F95-96FD-4303-AE7C-C3DEDACA264D}" destId="{3003FA76-DD3B-4233-ABAC-9F83899C57B5}" srcOrd="2" destOrd="0" presId="urn:microsoft.com/office/officeart/2018/2/layout/IconVerticalSolidList"/>
    <dgm:cxn modelId="{A3319372-AFE9-43F1-BA35-7F278723D717}" type="presParOf" srcId="{DF469F95-96FD-4303-AE7C-C3DEDACA264D}" destId="{7EB40EBB-206F-4942-8BB1-383548039402}" srcOrd="3" destOrd="0" presId="urn:microsoft.com/office/officeart/2018/2/layout/IconVerticalSolidList"/>
    <dgm:cxn modelId="{1F7A23FC-1E7A-4589-B6DB-744B8F5DB6AB}" type="presParOf" srcId="{85EAD00E-C92C-413C-8C32-3B0E0285CB34}" destId="{F1EE0EC9-F216-46FE-B9E5-F8B2E6A78D76}" srcOrd="3" destOrd="0" presId="urn:microsoft.com/office/officeart/2018/2/layout/IconVerticalSolidList"/>
    <dgm:cxn modelId="{01EA2F7A-B8CB-4A82-A254-1E6C48F219EB}" type="presParOf" srcId="{85EAD00E-C92C-413C-8C32-3B0E0285CB34}" destId="{C4C95C5E-A73C-4C0C-86DD-22EE5228C667}" srcOrd="4" destOrd="0" presId="urn:microsoft.com/office/officeart/2018/2/layout/IconVerticalSolidList"/>
    <dgm:cxn modelId="{FEAF5649-3BF1-42DA-8415-2D85D1728108}" type="presParOf" srcId="{C4C95C5E-A73C-4C0C-86DD-22EE5228C667}" destId="{492780AC-122F-436F-BABD-98F47B0C7BAC}" srcOrd="0" destOrd="0" presId="urn:microsoft.com/office/officeart/2018/2/layout/IconVerticalSolidList"/>
    <dgm:cxn modelId="{F5BAC5AA-00C9-4927-ABB1-A80EC8279E83}" type="presParOf" srcId="{C4C95C5E-A73C-4C0C-86DD-22EE5228C667}" destId="{45C625BB-A9BE-43F9-90B4-59CAE38A87B3}" srcOrd="1" destOrd="0" presId="urn:microsoft.com/office/officeart/2018/2/layout/IconVerticalSolidList"/>
    <dgm:cxn modelId="{DC33DAD4-5B3B-46EC-A653-E11BD0B646AC}" type="presParOf" srcId="{C4C95C5E-A73C-4C0C-86DD-22EE5228C667}" destId="{AFEE533C-E67A-4330-98B0-D829E28926D9}" srcOrd="2" destOrd="0" presId="urn:microsoft.com/office/officeart/2018/2/layout/IconVerticalSolidList"/>
    <dgm:cxn modelId="{A8428621-6DB8-4D40-A0CE-4945B0FB9246}" type="presParOf" srcId="{C4C95C5E-A73C-4C0C-86DD-22EE5228C667}" destId="{FCEA1009-5845-4707-A640-489EB7C8B1BF}" srcOrd="3" destOrd="0" presId="urn:microsoft.com/office/officeart/2018/2/layout/IconVerticalSolidList"/>
    <dgm:cxn modelId="{7E79D588-B99A-44FB-88F8-ADBF075A730D}" type="presParOf" srcId="{85EAD00E-C92C-413C-8C32-3B0E0285CB34}" destId="{99A35C2A-4770-4E33-A420-319CD9A1860E}" srcOrd="5" destOrd="0" presId="urn:microsoft.com/office/officeart/2018/2/layout/IconVerticalSolidList"/>
    <dgm:cxn modelId="{35BC86B6-7CB7-4775-9B12-D18358343805}" type="presParOf" srcId="{85EAD00E-C92C-413C-8C32-3B0E0285CB34}" destId="{ABC5A34D-B439-4736-AEA0-C8094BD7D077}" srcOrd="6" destOrd="0" presId="urn:microsoft.com/office/officeart/2018/2/layout/IconVerticalSolidList"/>
    <dgm:cxn modelId="{D57ACFF4-1492-4079-92DD-CA2B2FA03473}" type="presParOf" srcId="{ABC5A34D-B439-4736-AEA0-C8094BD7D077}" destId="{37830531-286D-4440-8843-D4649CA39514}" srcOrd="0" destOrd="0" presId="urn:microsoft.com/office/officeart/2018/2/layout/IconVerticalSolidList"/>
    <dgm:cxn modelId="{7244DA2F-D43E-49B3-BE7B-43849B8189C8}" type="presParOf" srcId="{ABC5A34D-B439-4736-AEA0-C8094BD7D077}" destId="{3C97804C-2CD0-4D90-A511-75D71F088E40}" srcOrd="1" destOrd="0" presId="urn:microsoft.com/office/officeart/2018/2/layout/IconVerticalSolidList"/>
    <dgm:cxn modelId="{4C213F14-37D0-4F6C-9EA3-1A9000AB3400}" type="presParOf" srcId="{ABC5A34D-B439-4736-AEA0-C8094BD7D077}" destId="{625F8AA0-E969-4800-9635-D2E4FABCFC33}" srcOrd="2" destOrd="0" presId="urn:microsoft.com/office/officeart/2018/2/layout/IconVerticalSolidList"/>
    <dgm:cxn modelId="{E71CBB85-184A-4F29-A818-698C86C01430}" type="presParOf" srcId="{ABC5A34D-B439-4736-AEA0-C8094BD7D077}" destId="{8DD3DC07-6AFF-4D04-A4E8-53C2D16F1AD5}" srcOrd="3" destOrd="0" presId="urn:microsoft.com/office/officeart/2018/2/layout/IconVerticalSolidList"/>
    <dgm:cxn modelId="{5F73EB14-232A-4835-879C-79A14B468D29}" type="presParOf" srcId="{85EAD00E-C92C-413C-8C32-3B0E0285CB34}" destId="{F233C7CA-E14A-4B06-86C0-9A1B06D2C6DD}" srcOrd="7" destOrd="0" presId="urn:microsoft.com/office/officeart/2018/2/layout/IconVerticalSolidList"/>
    <dgm:cxn modelId="{CA8E52A6-F35A-4FA6-A75E-2B8107BD0317}" type="presParOf" srcId="{85EAD00E-C92C-413C-8C32-3B0E0285CB34}" destId="{D1317539-103C-4A2C-9BFB-A0A0B5125DE2}" srcOrd="8" destOrd="0" presId="urn:microsoft.com/office/officeart/2018/2/layout/IconVerticalSolidList"/>
    <dgm:cxn modelId="{A3157D4F-4B94-4811-BCBF-6F830F68D9A9}" type="presParOf" srcId="{D1317539-103C-4A2C-9BFB-A0A0B5125DE2}" destId="{AB0B7EC1-53F9-406D-81F6-A241882B9D8D}" srcOrd="0" destOrd="0" presId="urn:microsoft.com/office/officeart/2018/2/layout/IconVerticalSolidList"/>
    <dgm:cxn modelId="{9EB62BE9-A37E-4672-BF03-0270FE7889A3}" type="presParOf" srcId="{D1317539-103C-4A2C-9BFB-A0A0B5125DE2}" destId="{1A273558-07F4-4903-BB10-DA1B6A14E0B1}" srcOrd="1" destOrd="0" presId="urn:microsoft.com/office/officeart/2018/2/layout/IconVerticalSolidList"/>
    <dgm:cxn modelId="{A6A50D50-D952-4DB2-96C5-7915EDE3CA46}" type="presParOf" srcId="{D1317539-103C-4A2C-9BFB-A0A0B5125DE2}" destId="{4AA63F0E-3F9A-4FA9-B0CB-9A257D1696CF}" srcOrd="2" destOrd="0" presId="urn:microsoft.com/office/officeart/2018/2/layout/IconVerticalSolidList"/>
    <dgm:cxn modelId="{524EDF35-1077-4B5F-99BB-A139147DC2DB}" type="presParOf" srcId="{D1317539-103C-4A2C-9BFB-A0A0B5125DE2}" destId="{0C32FFC5-8897-45C0-95AE-8C712983E7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30F80-4F20-4E45-B3D7-FAFF0BADB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998F36-23AD-42B7-93FE-B0E95101A87B}">
      <dgm:prSet/>
      <dgm:spPr/>
      <dgm:t>
        <a:bodyPr/>
        <a:lstStyle/>
        <a:p>
          <a:r>
            <a:rPr lang="en-US"/>
            <a:t>✓ Nivel: Táctico</a:t>
          </a:r>
        </a:p>
      </dgm:t>
    </dgm:pt>
    <dgm:pt modelId="{6176077A-2675-41EF-AEA6-6C626A42F777}" type="parTrans" cxnId="{DEB3D17C-5D81-4DE8-AC3D-41A6E2B9BC46}">
      <dgm:prSet/>
      <dgm:spPr/>
      <dgm:t>
        <a:bodyPr/>
        <a:lstStyle/>
        <a:p>
          <a:endParaRPr lang="en-US"/>
        </a:p>
      </dgm:t>
    </dgm:pt>
    <dgm:pt modelId="{4A149EFC-2FCA-4EFA-B1D3-4318D01D567E}" type="sibTrans" cxnId="{DEB3D17C-5D81-4DE8-AC3D-41A6E2B9BC46}">
      <dgm:prSet/>
      <dgm:spPr/>
      <dgm:t>
        <a:bodyPr/>
        <a:lstStyle/>
        <a:p>
          <a:endParaRPr lang="en-US"/>
        </a:p>
      </dgm:t>
    </dgm:pt>
    <dgm:pt modelId="{D961959B-5D7B-47A2-98F9-30095D2E8CCE}">
      <dgm:prSet/>
      <dgm:spPr/>
      <dgm:t>
        <a:bodyPr/>
        <a:lstStyle/>
        <a:p>
          <a:r>
            <a:rPr lang="en-US"/>
            <a:t>✓ Función: Generar reportes a partir de datos operativos</a:t>
          </a:r>
        </a:p>
      </dgm:t>
    </dgm:pt>
    <dgm:pt modelId="{DE90DFB6-E4F2-4EA9-94A1-6A290A640189}" type="parTrans" cxnId="{64FE1D0B-B69E-45B4-A0C3-4324BEB01EDF}">
      <dgm:prSet/>
      <dgm:spPr/>
      <dgm:t>
        <a:bodyPr/>
        <a:lstStyle/>
        <a:p>
          <a:endParaRPr lang="en-US"/>
        </a:p>
      </dgm:t>
    </dgm:pt>
    <dgm:pt modelId="{F158442B-FF20-4C4D-B9CF-AA58C30C1206}" type="sibTrans" cxnId="{64FE1D0B-B69E-45B4-A0C3-4324BEB01EDF}">
      <dgm:prSet/>
      <dgm:spPr/>
      <dgm:t>
        <a:bodyPr/>
        <a:lstStyle/>
        <a:p>
          <a:endParaRPr lang="en-US"/>
        </a:p>
      </dgm:t>
    </dgm:pt>
    <dgm:pt modelId="{931C0B06-B156-46E5-887A-0CF5CA57010B}">
      <dgm:prSet/>
      <dgm:spPr/>
      <dgm:t>
        <a:bodyPr/>
        <a:lstStyle/>
        <a:p>
          <a:r>
            <a:rPr lang="en-US"/>
            <a:t>✓ Ejemplo: Reporte de ventas semanales, producción mensual</a:t>
          </a:r>
        </a:p>
      </dgm:t>
    </dgm:pt>
    <dgm:pt modelId="{42ACFBDB-D4DC-469E-864F-8B5457474008}" type="parTrans" cxnId="{E9710729-77A6-4B42-A062-738CB24E5D66}">
      <dgm:prSet/>
      <dgm:spPr/>
      <dgm:t>
        <a:bodyPr/>
        <a:lstStyle/>
        <a:p>
          <a:endParaRPr lang="en-US"/>
        </a:p>
      </dgm:t>
    </dgm:pt>
    <dgm:pt modelId="{4EF3ACA0-A522-4199-813E-D1A46C84832A}" type="sibTrans" cxnId="{E9710729-77A6-4B42-A062-738CB24E5D66}">
      <dgm:prSet/>
      <dgm:spPr/>
      <dgm:t>
        <a:bodyPr/>
        <a:lstStyle/>
        <a:p>
          <a:endParaRPr lang="en-US"/>
        </a:p>
      </dgm:t>
    </dgm:pt>
    <dgm:pt modelId="{C97C16C5-4C3D-412B-BA88-F8E3AEBE88AF}">
      <dgm:prSet/>
      <dgm:spPr/>
      <dgm:t>
        <a:bodyPr/>
        <a:lstStyle/>
        <a:p>
          <a:r>
            <a:rPr lang="en-US"/>
            <a:t>✓ Características: Orientación a gestión, resumen de datos</a:t>
          </a:r>
        </a:p>
      </dgm:t>
    </dgm:pt>
    <dgm:pt modelId="{489958DA-E32D-4E83-8128-1A1BC13B978D}" type="parTrans" cxnId="{5D1BD39B-AB61-449D-AC0B-233EDC85A791}">
      <dgm:prSet/>
      <dgm:spPr/>
      <dgm:t>
        <a:bodyPr/>
        <a:lstStyle/>
        <a:p>
          <a:endParaRPr lang="en-US"/>
        </a:p>
      </dgm:t>
    </dgm:pt>
    <dgm:pt modelId="{496DAD7A-E93C-4C65-BCD2-2FBC84BE0245}" type="sibTrans" cxnId="{5D1BD39B-AB61-449D-AC0B-233EDC85A791}">
      <dgm:prSet/>
      <dgm:spPr/>
      <dgm:t>
        <a:bodyPr/>
        <a:lstStyle/>
        <a:p>
          <a:endParaRPr lang="en-US"/>
        </a:p>
      </dgm:t>
    </dgm:pt>
    <dgm:pt modelId="{D4B5CB09-D14D-42B7-BA18-AB868D47E298}" type="pres">
      <dgm:prSet presAssocID="{2B930F80-4F20-4E45-B3D7-FAFF0BADB2C3}" presName="root" presStyleCnt="0">
        <dgm:presLayoutVars>
          <dgm:dir/>
          <dgm:resizeHandles val="exact"/>
        </dgm:presLayoutVars>
      </dgm:prSet>
      <dgm:spPr/>
    </dgm:pt>
    <dgm:pt modelId="{6078272C-EC56-4B26-9B15-95D62C22450A}" type="pres">
      <dgm:prSet presAssocID="{D9998F36-23AD-42B7-93FE-B0E95101A87B}" presName="compNode" presStyleCnt="0"/>
      <dgm:spPr/>
    </dgm:pt>
    <dgm:pt modelId="{DABFA543-51E0-49E5-881A-93F3C702F73E}" type="pres">
      <dgm:prSet presAssocID="{D9998F36-23AD-42B7-93FE-B0E95101A87B}" presName="bgRect" presStyleLbl="bgShp" presStyleIdx="0" presStyleCnt="4"/>
      <dgm:spPr/>
    </dgm:pt>
    <dgm:pt modelId="{63F32AF1-5BDE-4427-A7E2-B0BD6E994359}" type="pres">
      <dgm:prSet presAssocID="{D9998F36-23AD-42B7-93FE-B0E95101A8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aderno de estrategias"/>
        </a:ext>
      </dgm:extLst>
    </dgm:pt>
    <dgm:pt modelId="{28A0666E-7BC5-45EF-9CE6-42E18BF4F0A1}" type="pres">
      <dgm:prSet presAssocID="{D9998F36-23AD-42B7-93FE-B0E95101A87B}" presName="spaceRect" presStyleCnt="0"/>
      <dgm:spPr/>
    </dgm:pt>
    <dgm:pt modelId="{EF889FBD-B1F0-4EC1-9B3E-14ED92D5F1FC}" type="pres">
      <dgm:prSet presAssocID="{D9998F36-23AD-42B7-93FE-B0E95101A87B}" presName="parTx" presStyleLbl="revTx" presStyleIdx="0" presStyleCnt="4">
        <dgm:presLayoutVars>
          <dgm:chMax val="0"/>
          <dgm:chPref val="0"/>
        </dgm:presLayoutVars>
      </dgm:prSet>
      <dgm:spPr/>
    </dgm:pt>
    <dgm:pt modelId="{A9D3877E-5C9A-46C4-8BDA-DE54C6339289}" type="pres">
      <dgm:prSet presAssocID="{4A149EFC-2FCA-4EFA-B1D3-4318D01D567E}" presName="sibTrans" presStyleCnt="0"/>
      <dgm:spPr/>
    </dgm:pt>
    <dgm:pt modelId="{7C7775D1-0FC4-43EF-9456-C62A9D06D9FB}" type="pres">
      <dgm:prSet presAssocID="{D961959B-5D7B-47A2-98F9-30095D2E8CCE}" presName="compNode" presStyleCnt="0"/>
      <dgm:spPr/>
    </dgm:pt>
    <dgm:pt modelId="{56E58214-1899-44F4-909D-9D61AD83A9D2}" type="pres">
      <dgm:prSet presAssocID="{D961959B-5D7B-47A2-98F9-30095D2E8CCE}" presName="bgRect" presStyleLbl="bgShp" presStyleIdx="1" presStyleCnt="4"/>
      <dgm:spPr/>
    </dgm:pt>
    <dgm:pt modelId="{AB6C3305-ADBA-46FA-9A09-4C6D646137FF}" type="pres">
      <dgm:prSet presAssocID="{D961959B-5D7B-47A2-98F9-30095D2E8C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94E22A9F-E6F4-4385-843E-7FE2EBF9B94B}" type="pres">
      <dgm:prSet presAssocID="{D961959B-5D7B-47A2-98F9-30095D2E8CCE}" presName="spaceRect" presStyleCnt="0"/>
      <dgm:spPr/>
    </dgm:pt>
    <dgm:pt modelId="{24D6C638-40DD-4C28-B3BE-174467697641}" type="pres">
      <dgm:prSet presAssocID="{D961959B-5D7B-47A2-98F9-30095D2E8CCE}" presName="parTx" presStyleLbl="revTx" presStyleIdx="1" presStyleCnt="4">
        <dgm:presLayoutVars>
          <dgm:chMax val="0"/>
          <dgm:chPref val="0"/>
        </dgm:presLayoutVars>
      </dgm:prSet>
      <dgm:spPr/>
    </dgm:pt>
    <dgm:pt modelId="{2E82BB1C-1688-47FA-9696-6164291B5887}" type="pres">
      <dgm:prSet presAssocID="{F158442B-FF20-4C4D-B9CF-AA58C30C1206}" presName="sibTrans" presStyleCnt="0"/>
      <dgm:spPr/>
    </dgm:pt>
    <dgm:pt modelId="{33EEC7F8-15FF-4EB2-BD3E-BA386F182489}" type="pres">
      <dgm:prSet presAssocID="{931C0B06-B156-46E5-887A-0CF5CA57010B}" presName="compNode" presStyleCnt="0"/>
      <dgm:spPr/>
    </dgm:pt>
    <dgm:pt modelId="{16592EA1-C6F9-49FA-8532-81B12649E58D}" type="pres">
      <dgm:prSet presAssocID="{931C0B06-B156-46E5-887A-0CF5CA57010B}" presName="bgRect" presStyleLbl="bgShp" presStyleIdx="2" presStyleCnt="4"/>
      <dgm:spPr/>
    </dgm:pt>
    <dgm:pt modelId="{D08202FB-03FD-4358-A760-EC9B2503AA37}" type="pres">
      <dgm:prSet presAssocID="{931C0B06-B156-46E5-887A-0CF5CA5701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2E43611-16A8-4C15-A62A-37BB85EA893F}" type="pres">
      <dgm:prSet presAssocID="{931C0B06-B156-46E5-887A-0CF5CA57010B}" presName="spaceRect" presStyleCnt="0"/>
      <dgm:spPr/>
    </dgm:pt>
    <dgm:pt modelId="{1BB6B25D-1C57-4373-8264-5214DA53EABB}" type="pres">
      <dgm:prSet presAssocID="{931C0B06-B156-46E5-887A-0CF5CA57010B}" presName="parTx" presStyleLbl="revTx" presStyleIdx="2" presStyleCnt="4">
        <dgm:presLayoutVars>
          <dgm:chMax val="0"/>
          <dgm:chPref val="0"/>
        </dgm:presLayoutVars>
      </dgm:prSet>
      <dgm:spPr/>
    </dgm:pt>
    <dgm:pt modelId="{6E28F3A2-01DC-4E03-B601-764D5A9CAFCE}" type="pres">
      <dgm:prSet presAssocID="{4EF3ACA0-A522-4199-813E-D1A46C84832A}" presName="sibTrans" presStyleCnt="0"/>
      <dgm:spPr/>
    </dgm:pt>
    <dgm:pt modelId="{D9106D8D-D12B-493E-B5B9-9671B9CD1640}" type="pres">
      <dgm:prSet presAssocID="{C97C16C5-4C3D-412B-BA88-F8E3AEBE88AF}" presName="compNode" presStyleCnt="0"/>
      <dgm:spPr/>
    </dgm:pt>
    <dgm:pt modelId="{80F4A360-9325-4086-8FA7-031BD21AFD2C}" type="pres">
      <dgm:prSet presAssocID="{C97C16C5-4C3D-412B-BA88-F8E3AEBE88AF}" presName="bgRect" presStyleLbl="bgShp" presStyleIdx="3" presStyleCnt="4"/>
      <dgm:spPr/>
    </dgm:pt>
    <dgm:pt modelId="{0B6DC375-8F50-4CB4-AEF0-1895A9317112}" type="pres">
      <dgm:prSet presAssocID="{C97C16C5-4C3D-412B-BA88-F8E3AEBE88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2BB4B7BB-7484-453B-91EF-6DF5029ACF1A}" type="pres">
      <dgm:prSet presAssocID="{C97C16C5-4C3D-412B-BA88-F8E3AEBE88AF}" presName="spaceRect" presStyleCnt="0"/>
      <dgm:spPr/>
    </dgm:pt>
    <dgm:pt modelId="{C30669F1-DBC5-4A07-A518-4C100D37ECEB}" type="pres">
      <dgm:prSet presAssocID="{C97C16C5-4C3D-412B-BA88-F8E3AEBE88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FE1D0B-B69E-45B4-A0C3-4324BEB01EDF}" srcId="{2B930F80-4F20-4E45-B3D7-FAFF0BADB2C3}" destId="{D961959B-5D7B-47A2-98F9-30095D2E8CCE}" srcOrd="1" destOrd="0" parTransId="{DE90DFB6-E4F2-4EA9-94A1-6A290A640189}" sibTransId="{F158442B-FF20-4C4D-B9CF-AA58C30C1206}"/>
    <dgm:cxn modelId="{B6C6FD18-79CC-4865-8102-69CB3D14885F}" type="presOf" srcId="{931C0B06-B156-46E5-887A-0CF5CA57010B}" destId="{1BB6B25D-1C57-4373-8264-5214DA53EABB}" srcOrd="0" destOrd="0" presId="urn:microsoft.com/office/officeart/2018/2/layout/IconVerticalSolidList"/>
    <dgm:cxn modelId="{E9710729-77A6-4B42-A062-738CB24E5D66}" srcId="{2B930F80-4F20-4E45-B3D7-FAFF0BADB2C3}" destId="{931C0B06-B156-46E5-887A-0CF5CA57010B}" srcOrd="2" destOrd="0" parTransId="{42ACFBDB-D4DC-469E-864F-8B5457474008}" sibTransId="{4EF3ACA0-A522-4199-813E-D1A46C84832A}"/>
    <dgm:cxn modelId="{B5F7E275-E031-42EC-88DA-EFB655523C27}" type="presOf" srcId="{D961959B-5D7B-47A2-98F9-30095D2E8CCE}" destId="{24D6C638-40DD-4C28-B3BE-174467697641}" srcOrd="0" destOrd="0" presId="urn:microsoft.com/office/officeart/2018/2/layout/IconVerticalSolidList"/>
    <dgm:cxn modelId="{DEB3D17C-5D81-4DE8-AC3D-41A6E2B9BC46}" srcId="{2B930F80-4F20-4E45-B3D7-FAFF0BADB2C3}" destId="{D9998F36-23AD-42B7-93FE-B0E95101A87B}" srcOrd="0" destOrd="0" parTransId="{6176077A-2675-41EF-AEA6-6C626A42F777}" sibTransId="{4A149EFC-2FCA-4EFA-B1D3-4318D01D567E}"/>
    <dgm:cxn modelId="{5D1BD39B-AB61-449D-AC0B-233EDC85A791}" srcId="{2B930F80-4F20-4E45-B3D7-FAFF0BADB2C3}" destId="{C97C16C5-4C3D-412B-BA88-F8E3AEBE88AF}" srcOrd="3" destOrd="0" parTransId="{489958DA-E32D-4E83-8128-1A1BC13B978D}" sibTransId="{496DAD7A-E93C-4C65-BCD2-2FBC84BE0245}"/>
    <dgm:cxn modelId="{CF4A7FA9-8D44-491E-9F99-52B411938D5B}" type="presOf" srcId="{C97C16C5-4C3D-412B-BA88-F8E3AEBE88AF}" destId="{C30669F1-DBC5-4A07-A518-4C100D37ECEB}" srcOrd="0" destOrd="0" presId="urn:microsoft.com/office/officeart/2018/2/layout/IconVerticalSolidList"/>
    <dgm:cxn modelId="{5D0D54AB-A8FA-47B1-9117-1F0307BF83D3}" type="presOf" srcId="{2B930F80-4F20-4E45-B3D7-FAFF0BADB2C3}" destId="{D4B5CB09-D14D-42B7-BA18-AB868D47E298}" srcOrd="0" destOrd="0" presId="urn:microsoft.com/office/officeart/2018/2/layout/IconVerticalSolidList"/>
    <dgm:cxn modelId="{B3AEACAC-0BEF-47E4-86C4-6FAA78315EC0}" type="presOf" srcId="{D9998F36-23AD-42B7-93FE-B0E95101A87B}" destId="{EF889FBD-B1F0-4EC1-9B3E-14ED92D5F1FC}" srcOrd="0" destOrd="0" presId="urn:microsoft.com/office/officeart/2018/2/layout/IconVerticalSolidList"/>
    <dgm:cxn modelId="{0CEB0B1E-1283-401D-A37F-4CB24713686A}" type="presParOf" srcId="{D4B5CB09-D14D-42B7-BA18-AB868D47E298}" destId="{6078272C-EC56-4B26-9B15-95D62C22450A}" srcOrd="0" destOrd="0" presId="urn:microsoft.com/office/officeart/2018/2/layout/IconVerticalSolidList"/>
    <dgm:cxn modelId="{ECE2728B-3E0B-489B-9C01-1CBEA2EDD03D}" type="presParOf" srcId="{6078272C-EC56-4B26-9B15-95D62C22450A}" destId="{DABFA543-51E0-49E5-881A-93F3C702F73E}" srcOrd="0" destOrd="0" presId="urn:microsoft.com/office/officeart/2018/2/layout/IconVerticalSolidList"/>
    <dgm:cxn modelId="{B8EDC6FB-A9CA-41B1-A75A-8BBE8291AA25}" type="presParOf" srcId="{6078272C-EC56-4B26-9B15-95D62C22450A}" destId="{63F32AF1-5BDE-4427-A7E2-B0BD6E994359}" srcOrd="1" destOrd="0" presId="urn:microsoft.com/office/officeart/2018/2/layout/IconVerticalSolidList"/>
    <dgm:cxn modelId="{02C71A1D-BBFE-4561-BB43-377D28C1261C}" type="presParOf" srcId="{6078272C-EC56-4B26-9B15-95D62C22450A}" destId="{28A0666E-7BC5-45EF-9CE6-42E18BF4F0A1}" srcOrd="2" destOrd="0" presId="urn:microsoft.com/office/officeart/2018/2/layout/IconVerticalSolidList"/>
    <dgm:cxn modelId="{FAD630F1-83EF-4642-9181-8052A6BC9191}" type="presParOf" srcId="{6078272C-EC56-4B26-9B15-95D62C22450A}" destId="{EF889FBD-B1F0-4EC1-9B3E-14ED92D5F1FC}" srcOrd="3" destOrd="0" presId="urn:microsoft.com/office/officeart/2018/2/layout/IconVerticalSolidList"/>
    <dgm:cxn modelId="{8566906F-135F-4F67-920A-DD33DB9659DC}" type="presParOf" srcId="{D4B5CB09-D14D-42B7-BA18-AB868D47E298}" destId="{A9D3877E-5C9A-46C4-8BDA-DE54C6339289}" srcOrd="1" destOrd="0" presId="urn:microsoft.com/office/officeart/2018/2/layout/IconVerticalSolidList"/>
    <dgm:cxn modelId="{7143D227-1619-4740-BEE7-B53E6008F3AD}" type="presParOf" srcId="{D4B5CB09-D14D-42B7-BA18-AB868D47E298}" destId="{7C7775D1-0FC4-43EF-9456-C62A9D06D9FB}" srcOrd="2" destOrd="0" presId="urn:microsoft.com/office/officeart/2018/2/layout/IconVerticalSolidList"/>
    <dgm:cxn modelId="{7EC30C7A-C2A2-477A-816C-B82B1841A7C1}" type="presParOf" srcId="{7C7775D1-0FC4-43EF-9456-C62A9D06D9FB}" destId="{56E58214-1899-44F4-909D-9D61AD83A9D2}" srcOrd="0" destOrd="0" presId="urn:microsoft.com/office/officeart/2018/2/layout/IconVerticalSolidList"/>
    <dgm:cxn modelId="{55949FAF-0962-4FEB-95FD-8E306DF8C52A}" type="presParOf" srcId="{7C7775D1-0FC4-43EF-9456-C62A9D06D9FB}" destId="{AB6C3305-ADBA-46FA-9A09-4C6D646137FF}" srcOrd="1" destOrd="0" presId="urn:microsoft.com/office/officeart/2018/2/layout/IconVerticalSolidList"/>
    <dgm:cxn modelId="{F98C0E8C-477E-4A3F-8683-6326CB69AF42}" type="presParOf" srcId="{7C7775D1-0FC4-43EF-9456-C62A9D06D9FB}" destId="{94E22A9F-E6F4-4385-843E-7FE2EBF9B94B}" srcOrd="2" destOrd="0" presId="urn:microsoft.com/office/officeart/2018/2/layout/IconVerticalSolidList"/>
    <dgm:cxn modelId="{38E13581-6EB5-4D88-B2C3-F32A40E7074D}" type="presParOf" srcId="{7C7775D1-0FC4-43EF-9456-C62A9D06D9FB}" destId="{24D6C638-40DD-4C28-B3BE-174467697641}" srcOrd="3" destOrd="0" presId="urn:microsoft.com/office/officeart/2018/2/layout/IconVerticalSolidList"/>
    <dgm:cxn modelId="{84115C3B-4FE0-4F1D-B662-B9E7CF5A4EB7}" type="presParOf" srcId="{D4B5CB09-D14D-42B7-BA18-AB868D47E298}" destId="{2E82BB1C-1688-47FA-9696-6164291B5887}" srcOrd="3" destOrd="0" presId="urn:microsoft.com/office/officeart/2018/2/layout/IconVerticalSolidList"/>
    <dgm:cxn modelId="{23A06D43-00EA-43D0-89A6-9F1010D5CC41}" type="presParOf" srcId="{D4B5CB09-D14D-42B7-BA18-AB868D47E298}" destId="{33EEC7F8-15FF-4EB2-BD3E-BA386F182489}" srcOrd="4" destOrd="0" presId="urn:microsoft.com/office/officeart/2018/2/layout/IconVerticalSolidList"/>
    <dgm:cxn modelId="{AABE1251-7E36-43C4-99A9-D4CB8F7EB965}" type="presParOf" srcId="{33EEC7F8-15FF-4EB2-BD3E-BA386F182489}" destId="{16592EA1-C6F9-49FA-8532-81B12649E58D}" srcOrd="0" destOrd="0" presId="urn:microsoft.com/office/officeart/2018/2/layout/IconVerticalSolidList"/>
    <dgm:cxn modelId="{6FF1FCD8-1EAB-4359-A0A3-67D396478072}" type="presParOf" srcId="{33EEC7F8-15FF-4EB2-BD3E-BA386F182489}" destId="{D08202FB-03FD-4358-A760-EC9B2503AA37}" srcOrd="1" destOrd="0" presId="urn:microsoft.com/office/officeart/2018/2/layout/IconVerticalSolidList"/>
    <dgm:cxn modelId="{86B51A0A-4AD4-4215-864C-99E264268222}" type="presParOf" srcId="{33EEC7F8-15FF-4EB2-BD3E-BA386F182489}" destId="{F2E43611-16A8-4C15-A62A-37BB85EA893F}" srcOrd="2" destOrd="0" presId="urn:microsoft.com/office/officeart/2018/2/layout/IconVerticalSolidList"/>
    <dgm:cxn modelId="{57D3E89E-0BF5-46A6-8613-59DB45248661}" type="presParOf" srcId="{33EEC7F8-15FF-4EB2-BD3E-BA386F182489}" destId="{1BB6B25D-1C57-4373-8264-5214DA53EABB}" srcOrd="3" destOrd="0" presId="urn:microsoft.com/office/officeart/2018/2/layout/IconVerticalSolidList"/>
    <dgm:cxn modelId="{327514FF-58ED-42F2-8F3D-140A33FA0285}" type="presParOf" srcId="{D4B5CB09-D14D-42B7-BA18-AB868D47E298}" destId="{6E28F3A2-01DC-4E03-B601-764D5A9CAFCE}" srcOrd="5" destOrd="0" presId="urn:microsoft.com/office/officeart/2018/2/layout/IconVerticalSolidList"/>
    <dgm:cxn modelId="{E11C08BB-3229-4620-877F-7C47C215B1CA}" type="presParOf" srcId="{D4B5CB09-D14D-42B7-BA18-AB868D47E298}" destId="{D9106D8D-D12B-493E-B5B9-9671B9CD1640}" srcOrd="6" destOrd="0" presId="urn:microsoft.com/office/officeart/2018/2/layout/IconVerticalSolidList"/>
    <dgm:cxn modelId="{DB1C0290-B7AA-49AA-8CA2-B8937D5EDB61}" type="presParOf" srcId="{D9106D8D-D12B-493E-B5B9-9671B9CD1640}" destId="{80F4A360-9325-4086-8FA7-031BD21AFD2C}" srcOrd="0" destOrd="0" presId="urn:microsoft.com/office/officeart/2018/2/layout/IconVerticalSolidList"/>
    <dgm:cxn modelId="{0EDE28E6-90F0-4229-8805-44BE619414C7}" type="presParOf" srcId="{D9106D8D-D12B-493E-B5B9-9671B9CD1640}" destId="{0B6DC375-8F50-4CB4-AEF0-1895A9317112}" srcOrd="1" destOrd="0" presId="urn:microsoft.com/office/officeart/2018/2/layout/IconVerticalSolidList"/>
    <dgm:cxn modelId="{7471E042-BE1D-4C72-AF8E-267AE553E9C9}" type="presParOf" srcId="{D9106D8D-D12B-493E-B5B9-9671B9CD1640}" destId="{2BB4B7BB-7484-453B-91EF-6DF5029ACF1A}" srcOrd="2" destOrd="0" presId="urn:microsoft.com/office/officeart/2018/2/layout/IconVerticalSolidList"/>
    <dgm:cxn modelId="{5F0F9FAB-4322-4202-B090-48855ABDB3D9}" type="presParOf" srcId="{D9106D8D-D12B-493E-B5B9-9671B9CD1640}" destId="{C30669F1-DBC5-4A07-A518-4C100D37EC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92B16-B617-4968-830C-C43890828B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17E399-7693-4C3A-8BD0-98AF0B6C265E}">
      <dgm:prSet/>
      <dgm:spPr/>
      <dgm:t>
        <a:bodyPr/>
        <a:lstStyle/>
        <a:p>
          <a:pPr>
            <a:defRPr cap="all"/>
          </a:pPr>
          <a:r>
            <a:rPr lang="en-US"/>
            <a:t>✓ Nivel: Táctico / Estratégico</a:t>
          </a:r>
        </a:p>
      </dgm:t>
    </dgm:pt>
    <dgm:pt modelId="{7F8DBF9B-EACC-4CD1-880D-CA7DDDAEEBF9}" type="parTrans" cxnId="{34B9472A-BE33-490D-B815-D7D1A207AF67}">
      <dgm:prSet/>
      <dgm:spPr/>
      <dgm:t>
        <a:bodyPr/>
        <a:lstStyle/>
        <a:p>
          <a:endParaRPr lang="en-US"/>
        </a:p>
      </dgm:t>
    </dgm:pt>
    <dgm:pt modelId="{00257B6A-B551-4031-9482-D1E3A2ECEBA5}" type="sibTrans" cxnId="{34B9472A-BE33-490D-B815-D7D1A207AF67}">
      <dgm:prSet/>
      <dgm:spPr/>
      <dgm:t>
        <a:bodyPr/>
        <a:lstStyle/>
        <a:p>
          <a:endParaRPr lang="en-US"/>
        </a:p>
      </dgm:t>
    </dgm:pt>
    <dgm:pt modelId="{0EC8BE13-A444-461C-A85B-07E55CA99DC1}">
      <dgm:prSet/>
      <dgm:spPr/>
      <dgm:t>
        <a:bodyPr/>
        <a:lstStyle/>
        <a:p>
          <a:pPr>
            <a:defRPr cap="all"/>
          </a:pPr>
          <a:r>
            <a:rPr lang="en-US"/>
            <a:t>✓ Función: Apoyar decisiones no estructuradas mediante análisis</a:t>
          </a:r>
        </a:p>
      </dgm:t>
    </dgm:pt>
    <dgm:pt modelId="{C12E499B-A29F-4EEE-8004-EAC00493E35E}" type="parTrans" cxnId="{ED762DC8-87E9-4E7A-A833-E0D2689721E0}">
      <dgm:prSet/>
      <dgm:spPr/>
      <dgm:t>
        <a:bodyPr/>
        <a:lstStyle/>
        <a:p>
          <a:endParaRPr lang="en-US"/>
        </a:p>
      </dgm:t>
    </dgm:pt>
    <dgm:pt modelId="{0756B6A5-12A0-47B8-BE16-505686FAF8A5}" type="sibTrans" cxnId="{ED762DC8-87E9-4E7A-A833-E0D2689721E0}">
      <dgm:prSet/>
      <dgm:spPr/>
      <dgm:t>
        <a:bodyPr/>
        <a:lstStyle/>
        <a:p>
          <a:endParaRPr lang="en-US"/>
        </a:p>
      </dgm:t>
    </dgm:pt>
    <dgm:pt modelId="{71E230BE-9E00-4097-8AAE-051C6A51A63A}">
      <dgm:prSet/>
      <dgm:spPr/>
      <dgm:t>
        <a:bodyPr/>
        <a:lstStyle/>
        <a:p>
          <a:pPr>
            <a:defRPr cap="all"/>
          </a:pPr>
          <a:r>
            <a:rPr lang="en-US"/>
            <a:t>✓ Ejemplo: Análisis financiero, simulación de escenarios</a:t>
          </a:r>
        </a:p>
      </dgm:t>
    </dgm:pt>
    <dgm:pt modelId="{7E618C42-9687-46AE-83B3-01B738E243B1}" type="parTrans" cxnId="{64A7AAC1-FE27-4A52-8CC7-3938DE04FBF6}">
      <dgm:prSet/>
      <dgm:spPr/>
      <dgm:t>
        <a:bodyPr/>
        <a:lstStyle/>
        <a:p>
          <a:endParaRPr lang="en-US"/>
        </a:p>
      </dgm:t>
    </dgm:pt>
    <dgm:pt modelId="{42EE9EA1-BA1D-4BF7-A073-BE5CFC9631F2}" type="sibTrans" cxnId="{64A7AAC1-FE27-4A52-8CC7-3938DE04FBF6}">
      <dgm:prSet/>
      <dgm:spPr/>
      <dgm:t>
        <a:bodyPr/>
        <a:lstStyle/>
        <a:p>
          <a:endParaRPr lang="en-US"/>
        </a:p>
      </dgm:t>
    </dgm:pt>
    <dgm:pt modelId="{6F02021F-A545-4CFB-BAD8-88A25ED14AF2}">
      <dgm:prSet/>
      <dgm:spPr/>
      <dgm:t>
        <a:bodyPr/>
        <a:lstStyle/>
        <a:p>
          <a:pPr>
            <a:defRPr cap="all"/>
          </a:pPr>
          <a:r>
            <a:rPr lang="en-US"/>
            <a:t>✓ Características: Flexibilidad, modelado, 'what-if'</a:t>
          </a:r>
        </a:p>
      </dgm:t>
    </dgm:pt>
    <dgm:pt modelId="{083458D8-5E04-4774-96B7-FDEC9004BC0D}" type="parTrans" cxnId="{D2CB8D54-1D13-4E07-AEE3-BF497AD04257}">
      <dgm:prSet/>
      <dgm:spPr/>
      <dgm:t>
        <a:bodyPr/>
        <a:lstStyle/>
        <a:p>
          <a:endParaRPr lang="en-US"/>
        </a:p>
      </dgm:t>
    </dgm:pt>
    <dgm:pt modelId="{F896595F-B80C-465F-9CFE-964DF944C36C}" type="sibTrans" cxnId="{D2CB8D54-1D13-4E07-AEE3-BF497AD04257}">
      <dgm:prSet/>
      <dgm:spPr/>
      <dgm:t>
        <a:bodyPr/>
        <a:lstStyle/>
        <a:p>
          <a:endParaRPr lang="en-US"/>
        </a:p>
      </dgm:t>
    </dgm:pt>
    <dgm:pt modelId="{5772FA01-8E00-4D98-9D01-E2E45EF41A43}" type="pres">
      <dgm:prSet presAssocID="{5FA92B16-B617-4968-830C-C43890828B73}" presName="root" presStyleCnt="0">
        <dgm:presLayoutVars>
          <dgm:dir/>
          <dgm:resizeHandles val="exact"/>
        </dgm:presLayoutVars>
      </dgm:prSet>
      <dgm:spPr/>
    </dgm:pt>
    <dgm:pt modelId="{3F6628B8-1264-4FB1-87D3-7A59F702663E}" type="pres">
      <dgm:prSet presAssocID="{B217E399-7693-4C3A-8BD0-98AF0B6C265E}" presName="compNode" presStyleCnt="0"/>
      <dgm:spPr/>
    </dgm:pt>
    <dgm:pt modelId="{05C04E6E-F116-41FE-999A-21ABBDD97B84}" type="pres">
      <dgm:prSet presAssocID="{B217E399-7693-4C3A-8BD0-98AF0B6C265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ADD0E8-521A-4177-AAE4-B65FA4AAE8B7}" type="pres">
      <dgm:prSet presAssocID="{B217E399-7693-4C3A-8BD0-98AF0B6C26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B84F36B-72DF-433A-B266-64EC2E546B08}" type="pres">
      <dgm:prSet presAssocID="{B217E399-7693-4C3A-8BD0-98AF0B6C265E}" presName="spaceRect" presStyleCnt="0"/>
      <dgm:spPr/>
    </dgm:pt>
    <dgm:pt modelId="{8864C71F-8293-4999-9248-C7645F6C72C0}" type="pres">
      <dgm:prSet presAssocID="{B217E399-7693-4C3A-8BD0-98AF0B6C265E}" presName="textRect" presStyleLbl="revTx" presStyleIdx="0" presStyleCnt="4">
        <dgm:presLayoutVars>
          <dgm:chMax val="1"/>
          <dgm:chPref val="1"/>
        </dgm:presLayoutVars>
      </dgm:prSet>
      <dgm:spPr/>
    </dgm:pt>
    <dgm:pt modelId="{9EE93BEC-B81C-4A6D-B07C-24F29678C530}" type="pres">
      <dgm:prSet presAssocID="{00257B6A-B551-4031-9482-D1E3A2ECEBA5}" presName="sibTrans" presStyleCnt="0"/>
      <dgm:spPr/>
    </dgm:pt>
    <dgm:pt modelId="{92FCC490-5829-40FB-9D42-A7121AAC158D}" type="pres">
      <dgm:prSet presAssocID="{0EC8BE13-A444-461C-A85B-07E55CA99DC1}" presName="compNode" presStyleCnt="0"/>
      <dgm:spPr/>
    </dgm:pt>
    <dgm:pt modelId="{5AA2AE89-8C7D-4351-989C-501351FAA647}" type="pres">
      <dgm:prSet presAssocID="{0EC8BE13-A444-461C-A85B-07E55CA99DC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5250E7C-E137-4210-8672-579A70A4D739}" type="pres">
      <dgm:prSet presAssocID="{0EC8BE13-A444-461C-A85B-07E55CA99D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EEE0FE-9F36-4F3D-84E3-0B8880D93C78}" type="pres">
      <dgm:prSet presAssocID="{0EC8BE13-A444-461C-A85B-07E55CA99DC1}" presName="spaceRect" presStyleCnt="0"/>
      <dgm:spPr/>
    </dgm:pt>
    <dgm:pt modelId="{299EC7E2-1015-4249-ABBB-16565FC6CC99}" type="pres">
      <dgm:prSet presAssocID="{0EC8BE13-A444-461C-A85B-07E55CA99DC1}" presName="textRect" presStyleLbl="revTx" presStyleIdx="1" presStyleCnt="4">
        <dgm:presLayoutVars>
          <dgm:chMax val="1"/>
          <dgm:chPref val="1"/>
        </dgm:presLayoutVars>
      </dgm:prSet>
      <dgm:spPr/>
    </dgm:pt>
    <dgm:pt modelId="{227CCB95-C9CA-4ADA-80C2-902B53BCEF48}" type="pres">
      <dgm:prSet presAssocID="{0756B6A5-12A0-47B8-BE16-505686FAF8A5}" presName="sibTrans" presStyleCnt="0"/>
      <dgm:spPr/>
    </dgm:pt>
    <dgm:pt modelId="{762A8C7E-4F0D-4289-AFF6-A9E6446E9C30}" type="pres">
      <dgm:prSet presAssocID="{71E230BE-9E00-4097-8AAE-051C6A51A63A}" presName="compNode" presStyleCnt="0"/>
      <dgm:spPr/>
    </dgm:pt>
    <dgm:pt modelId="{66340DA7-ADAE-48D2-9DD8-809ABE9C8D05}" type="pres">
      <dgm:prSet presAssocID="{71E230BE-9E00-4097-8AAE-051C6A51A63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2DE9AC2-C003-467E-9CF0-751175DF30C2}" type="pres">
      <dgm:prSet presAssocID="{71E230BE-9E00-4097-8AAE-051C6A51A6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37093362-D228-4D5B-B6A1-6F816A64BB3E}" type="pres">
      <dgm:prSet presAssocID="{71E230BE-9E00-4097-8AAE-051C6A51A63A}" presName="spaceRect" presStyleCnt="0"/>
      <dgm:spPr/>
    </dgm:pt>
    <dgm:pt modelId="{67E843B5-B442-433F-9607-024200A495BE}" type="pres">
      <dgm:prSet presAssocID="{71E230BE-9E00-4097-8AAE-051C6A51A63A}" presName="textRect" presStyleLbl="revTx" presStyleIdx="2" presStyleCnt="4">
        <dgm:presLayoutVars>
          <dgm:chMax val="1"/>
          <dgm:chPref val="1"/>
        </dgm:presLayoutVars>
      </dgm:prSet>
      <dgm:spPr/>
    </dgm:pt>
    <dgm:pt modelId="{4B5B5FFC-9E86-4EF1-9736-992FC670BCC8}" type="pres">
      <dgm:prSet presAssocID="{42EE9EA1-BA1D-4BF7-A073-BE5CFC9631F2}" presName="sibTrans" presStyleCnt="0"/>
      <dgm:spPr/>
    </dgm:pt>
    <dgm:pt modelId="{6E9583CF-27FA-4B25-BC36-1E831B067A81}" type="pres">
      <dgm:prSet presAssocID="{6F02021F-A545-4CFB-BAD8-88A25ED14AF2}" presName="compNode" presStyleCnt="0"/>
      <dgm:spPr/>
    </dgm:pt>
    <dgm:pt modelId="{CDD0A4BC-FF92-4CB3-B577-302913CBA5DD}" type="pres">
      <dgm:prSet presAssocID="{6F02021F-A545-4CFB-BAD8-88A25ED14AF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13AD78-00C3-4CCE-96CD-FBFF0414E4C4}" type="pres">
      <dgm:prSet presAssocID="{6F02021F-A545-4CFB-BAD8-88A25ED14A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1CB81966-79C7-4AE4-A7B0-84BD5431D301}" type="pres">
      <dgm:prSet presAssocID="{6F02021F-A545-4CFB-BAD8-88A25ED14AF2}" presName="spaceRect" presStyleCnt="0"/>
      <dgm:spPr/>
    </dgm:pt>
    <dgm:pt modelId="{3F60C2A5-4334-4055-A052-B1AD48497028}" type="pres">
      <dgm:prSet presAssocID="{6F02021F-A545-4CFB-BAD8-88A25ED14A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A1420E-8809-49FE-A81C-CC1753E8EC28}" type="presOf" srcId="{5FA92B16-B617-4968-830C-C43890828B73}" destId="{5772FA01-8E00-4D98-9D01-E2E45EF41A43}" srcOrd="0" destOrd="0" presId="urn:microsoft.com/office/officeart/2018/5/layout/IconLeafLabelList"/>
    <dgm:cxn modelId="{E34E9D24-C918-4329-9BEA-1018B0CE3A5F}" type="presOf" srcId="{71E230BE-9E00-4097-8AAE-051C6A51A63A}" destId="{67E843B5-B442-433F-9607-024200A495BE}" srcOrd="0" destOrd="0" presId="urn:microsoft.com/office/officeart/2018/5/layout/IconLeafLabelList"/>
    <dgm:cxn modelId="{34B9472A-BE33-490D-B815-D7D1A207AF67}" srcId="{5FA92B16-B617-4968-830C-C43890828B73}" destId="{B217E399-7693-4C3A-8BD0-98AF0B6C265E}" srcOrd="0" destOrd="0" parTransId="{7F8DBF9B-EACC-4CD1-880D-CA7DDDAEEBF9}" sibTransId="{00257B6A-B551-4031-9482-D1E3A2ECEBA5}"/>
    <dgm:cxn modelId="{D2CB8D54-1D13-4E07-AEE3-BF497AD04257}" srcId="{5FA92B16-B617-4968-830C-C43890828B73}" destId="{6F02021F-A545-4CFB-BAD8-88A25ED14AF2}" srcOrd="3" destOrd="0" parTransId="{083458D8-5E04-4774-96B7-FDEC9004BC0D}" sibTransId="{F896595F-B80C-465F-9CFE-964DF944C36C}"/>
    <dgm:cxn modelId="{F6C0EA86-A3BA-486C-97C0-CE46ADE62F45}" type="presOf" srcId="{6F02021F-A545-4CFB-BAD8-88A25ED14AF2}" destId="{3F60C2A5-4334-4055-A052-B1AD48497028}" srcOrd="0" destOrd="0" presId="urn:microsoft.com/office/officeart/2018/5/layout/IconLeafLabelList"/>
    <dgm:cxn modelId="{FC1E15A6-03E6-400E-BEF5-D1FC4C84F0F1}" type="presOf" srcId="{0EC8BE13-A444-461C-A85B-07E55CA99DC1}" destId="{299EC7E2-1015-4249-ABBB-16565FC6CC99}" srcOrd="0" destOrd="0" presId="urn:microsoft.com/office/officeart/2018/5/layout/IconLeafLabelList"/>
    <dgm:cxn modelId="{7AC57DB1-BDDD-4802-8B43-EAF9FEC54D19}" type="presOf" srcId="{B217E399-7693-4C3A-8BD0-98AF0B6C265E}" destId="{8864C71F-8293-4999-9248-C7645F6C72C0}" srcOrd="0" destOrd="0" presId="urn:microsoft.com/office/officeart/2018/5/layout/IconLeafLabelList"/>
    <dgm:cxn modelId="{64A7AAC1-FE27-4A52-8CC7-3938DE04FBF6}" srcId="{5FA92B16-B617-4968-830C-C43890828B73}" destId="{71E230BE-9E00-4097-8AAE-051C6A51A63A}" srcOrd="2" destOrd="0" parTransId="{7E618C42-9687-46AE-83B3-01B738E243B1}" sibTransId="{42EE9EA1-BA1D-4BF7-A073-BE5CFC9631F2}"/>
    <dgm:cxn modelId="{ED762DC8-87E9-4E7A-A833-E0D2689721E0}" srcId="{5FA92B16-B617-4968-830C-C43890828B73}" destId="{0EC8BE13-A444-461C-A85B-07E55CA99DC1}" srcOrd="1" destOrd="0" parTransId="{C12E499B-A29F-4EEE-8004-EAC00493E35E}" sibTransId="{0756B6A5-12A0-47B8-BE16-505686FAF8A5}"/>
    <dgm:cxn modelId="{9061ED35-5311-424B-9F80-4EF0F9EF7F71}" type="presParOf" srcId="{5772FA01-8E00-4D98-9D01-E2E45EF41A43}" destId="{3F6628B8-1264-4FB1-87D3-7A59F702663E}" srcOrd="0" destOrd="0" presId="urn:microsoft.com/office/officeart/2018/5/layout/IconLeafLabelList"/>
    <dgm:cxn modelId="{C76CD297-53B6-45F5-A7DF-D6D709506292}" type="presParOf" srcId="{3F6628B8-1264-4FB1-87D3-7A59F702663E}" destId="{05C04E6E-F116-41FE-999A-21ABBDD97B84}" srcOrd="0" destOrd="0" presId="urn:microsoft.com/office/officeart/2018/5/layout/IconLeafLabelList"/>
    <dgm:cxn modelId="{92F14791-0612-46F5-881C-0D4D515B9FA3}" type="presParOf" srcId="{3F6628B8-1264-4FB1-87D3-7A59F702663E}" destId="{E5ADD0E8-521A-4177-AAE4-B65FA4AAE8B7}" srcOrd="1" destOrd="0" presId="urn:microsoft.com/office/officeart/2018/5/layout/IconLeafLabelList"/>
    <dgm:cxn modelId="{0EC8FF7D-D190-4A97-828E-7F4603E0E17A}" type="presParOf" srcId="{3F6628B8-1264-4FB1-87D3-7A59F702663E}" destId="{5B84F36B-72DF-433A-B266-64EC2E546B08}" srcOrd="2" destOrd="0" presId="urn:microsoft.com/office/officeart/2018/5/layout/IconLeafLabelList"/>
    <dgm:cxn modelId="{9DAA91C3-EEB8-4086-8786-AA00C7E756E3}" type="presParOf" srcId="{3F6628B8-1264-4FB1-87D3-7A59F702663E}" destId="{8864C71F-8293-4999-9248-C7645F6C72C0}" srcOrd="3" destOrd="0" presId="urn:microsoft.com/office/officeart/2018/5/layout/IconLeafLabelList"/>
    <dgm:cxn modelId="{7B6A5D47-17BA-438D-9132-574D78152F8C}" type="presParOf" srcId="{5772FA01-8E00-4D98-9D01-E2E45EF41A43}" destId="{9EE93BEC-B81C-4A6D-B07C-24F29678C530}" srcOrd="1" destOrd="0" presId="urn:microsoft.com/office/officeart/2018/5/layout/IconLeafLabelList"/>
    <dgm:cxn modelId="{56591374-8B9B-45E1-A82F-D78767AFB659}" type="presParOf" srcId="{5772FA01-8E00-4D98-9D01-E2E45EF41A43}" destId="{92FCC490-5829-40FB-9D42-A7121AAC158D}" srcOrd="2" destOrd="0" presId="urn:microsoft.com/office/officeart/2018/5/layout/IconLeafLabelList"/>
    <dgm:cxn modelId="{B3E4FFF3-A954-417E-A16E-EBFE41772858}" type="presParOf" srcId="{92FCC490-5829-40FB-9D42-A7121AAC158D}" destId="{5AA2AE89-8C7D-4351-989C-501351FAA647}" srcOrd="0" destOrd="0" presId="urn:microsoft.com/office/officeart/2018/5/layout/IconLeafLabelList"/>
    <dgm:cxn modelId="{B768BAEA-5BBD-4391-9161-58FE7825DFFE}" type="presParOf" srcId="{92FCC490-5829-40FB-9D42-A7121AAC158D}" destId="{65250E7C-E137-4210-8672-579A70A4D739}" srcOrd="1" destOrd="0" presId="urn:microsoft.com/office/officeart/2018/5/layout/IconLeafLabelList"/>
    <dgm:cxn modelId="{1CD7312D-5ECC-4B9D-AD5C-29364CC74CD5}" type="presParOf" srcId="{92FCC490-5829-40FB-9D42-A7121AAC158D}" destId="{C6EEE0FE-9F36-4F3D-84E3-0B8880D93C78}" srcOrd="2" destOrd="0" presId="urn:microsoft.com/office/officeart/2018/5/layout/IconLeafLabelList"/>
    <dgm:cxn modelId="{4B7CF5AC-CB7B-4341-B451-15DE96DB274B}" type="presParOf" srcId="{92FCC490-5829-40FB-9D42-A7121AAC158D}" destId="{299EC7E2-1015-4249-ABBB-16565FC6CC99}" srcOrd="3" destOrd="0" presId="urn:microsoft.com/office/officeart/2018/5/layout/IconLeafLabelList"/>
    <dgm:cxn modelId="{DC188C7B-98A5-4139-ACA9-FA473D790D09}" type="presParOf" srcId="{5772FA01-8E00-4D98-9D01-E2E45EF41A43}" destId="{227CCB95-C9CA-4ADA-80C2-902B53BCEF48}" srcOrd="3" destOrd="0" presId="urn:microsoft.com/office/officeart/2018/5/layout/IconLeafLabelList"/>
    <dgm:cxn modelId="{61BEB62E-A875-4BDD-82D5-01D50530ADEA}" type="presParOf" srcId="{5772FA01-8E00-4D98-9D01-E2E45EF41A43}" destId="{762A8C7E-4F0D-4289-AFF6-A9E6446E9C30}" srcOrd="4" destOrd="0" presId="urn:microsoft.com/office/officeart/2018/5/layout/IconLeafLabelList"/>
    <dgm:cxn modelId="{D6E681BC-591F-4CC4-A9D5-A072027F7E88}" type="presParOf" srcId="{762A8C7E-4F0D-4289-AFF6-A9E6446E9C30}" destId="{66340DA7-ADAE-48D2-9DD8-809ABE9C8D05}" srcOrd="0" destOrd="0" presId="urn:microsoft.com/office/officeart/2018/5/layout/IconLeafLabelList"/>
    <dgm:cxn modelId="{2A96CF8A-2537-45DE-8295-E0E0D82D4FBC}" type="presParOf" srcId="{762A8C7E-4F0D-4289-AFF6-A9E6446E9C30}" destId="{E2DE9AC2-C003-467E-9CF0-751175DF30C2}" srcOrd="1" destOrd="0" presId="urn:microsoft.com/office/officeart/2018/5/layout/IconLeafLabelList"/>
    <dgm:cxn modelId="{58C5C03D-10B4-4765-8CAA-1EF2E7AD361E}" type="presParOf" srcId="{762A8C7E-4F0D-4289-AFF6-A9E6446E9C30}" destId="{37093362-D228-4D5B-B6A1-6F816A64BB3E}" srcOrd="2" destOrd="0" presId="urn:microsoft.com/office/officeart/2018/5/layout/IconLeafLabelList"/>
    <dgm:cxn modelId="{5A2CF047-27A0-439F-8EC2-871C836D8237}" type="presParOf" srcId="{762A8C7E-4F0D-4289-AFF6-A9E6446E9C30}" destId="{67E843B5-B442-433F-9607-024200A495BE}" srcOrd="3" destOrd="0" presId="urn:microsoft.com/office/officeart/2018/5/layout/IconLeafLabelList"/>
    <dgm:cxn modelId="{D9E9F5B7-1BBC-4EFA-87CE-F2341B3CBC32}" type="presParOf" srcId="{5772FA01-8E00-4D98-9D01-E2E45EF41A43}" destId="{4B5B5FFC-9E86-4EF1-9736-992FC670BCC8}" srcOrd="5" destOrd="0" presId="urn:microsoft.com/office/officeart/2018/5/layout/IconLeafLabelList"/>
    <dgm:cxn modelId="{F4B75806-1815-4DAD-B1E3-DB6A50385F89}" type="presParOf" srcId="{5772FA01-8E00-4D98-9D01-E2E45EF41A43}" destId="{6E9583CF-27FA-4B25-BC36-1E831B067A81}" srcOrd="6" destOrd="0" presId="urn:microsoft.com/office/officeart/2018/5/layout/IconLeafLabelList"/>
    <dgm:cxn modelId="{3F72D32E-01E1-4CB5-AF7C-6BF40EBB8BCD}" type="presParOf" srcId="{6E9583CF-27FA-4B25-BC36-1E831B067A81}" destId="{CDD0A4BC-FF92-4CB3-B577-302913CBA5DD}" srcOrd="0" destOrd="0" presId="urn:microsoft.com/office/officeart/2018/5/layout/IconLeafLabelList"/>
    <dgm:cxn modelId="{638D6B8C-8592-475E-B596-3BBD355D1288}" type="presParOf" srcId="{6E9583CF-27FA-4B25-BC36-1E831B067A81}" destId="{5E13AD78-00C3-4CCE-96CD-FBFF0414E4C4}" srcOrd="1" destOrd="0" presId="urn:microsoft.com/office/officeart/2018/5/layout/IconLeafLabelList"/>
    <dgm:cxn modelId="{43B4068A-65BA-457E-B3AA-07CC6066925A}" type="presParOf" srcId="{6E9583CF-27FA-4B25-BC36-1E831B067A81}" destId="{1CB81966-79C7-4AE4-A7B0-84BD5431D301}" srcOrd="2" destOrd="0" presId="urn:microsoft.com/office/officeart/2018/5/layout/IconLeafLabelList"/>
    <dgm:cxn modelId="{455D5E5F-23EB-4941-880F-7C4770B330B4}" type="presParOf" srcId="{6E9583CF-27FA-4B25-BC36-1E831B067A81}" destId="{3F60C2A5-4334-4055-A052-B1AD4849702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EF44D7-35C2-41B4-9FF0-75D08223AA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ED0412-4B6A-49C9-A83E-EACBA7339C11}">
      <dgm:prSet/>
      <dgm:spPr/>
      <dgm:t>
        <a:bodyPr/>
        <a:lstStyle/>
        <a:p>
          <a:r>
            <a:rPr lang="en-US"/>
            <a:t>✓ Nivel: Estratégico</a:t>
          </a:r>
        </a:p>
      </dgm:t>
    </dgm:pt>
    <dgm:pt modelId="{C5F2D620-3561-4143-BFF2-ACB0BA92D7E6}" type="parTrans" cxnId="{EBBBD356-7080-4197-949B-038C36323087}">
      <dgm:prSet/>
      <dgm:spPr/>
      <dgm:t>
        <a:bodyPr/>
        <a:lstStyle/>
        <a:p>
          <a:endParaRPr lang="en-US"/>
        </a:p>
      </dgm:t>
    </dgm:pt>
    <dgm:pt modelId="{783612DF-D7A6-4840-B5DE-19632A6C3A20}" type="sibTrans" cxnId="{EBBBD356-7080-4197-949B-038C36323087}">
      <dgm:prSet/>
      <dgm:spPr/>
      <dgm:t>
        <a:bodyPr/>
        <a:lstStyle/>
        <a:p>
          <a:endParaRPr lang="en-US"/>
        </a:p>
      </dgm:t>
    </dgm:pt>
    <dgm:pt modelId="{98D766F3-42CD-4860-A37C-15A8D8CB7509}">
      <dgm:prSet/>
      <dgm:spPr/>
      <dgm:t>
        <a:bodyPr/>
        <a:lstStyle/>
        <a:p>
          <a:r>
            <a:rPr lang="en-US"/>
            <a:t>✓ Función: Presentar KPIs y tableros de control</a:t>
          </a:r>
        </a:p>
      </dgm:t>
    </dgm:pt>
    <dgm:pt modelId="{756FF806-D563-4540-9D14-11E71E69AD3E}" type="parTrans" cxnId="{48600EE8-2A6B-455B-AC5C-7772673837CA}">
      <dgm:prSet/>
      <dgm:spPr/>
      <dgm:t>
        <a:bodyPr/>
        <a:lstStyle/>
        <a:p>
          <a:endParaRPr lang="en-US"/>
        </a:p>
      </dgm:t>
    </dgm:pt>
    <dgm:pt modelId="{8FD61BBE-453B-40A3-95F9-C82EEA2D0EE1}" type="sibTrans" cxnId="{48600EE8-2A6B-455B-AC5C-7772673837CA}">
      <dgm:prSet/>
      <dgm:spPr/>
      <dgm:t>
        <a:bodyPr/>
        <a:lstStyle/>
        <a:p>
          <a:endParaRPr lang="en-US"/>
        </a:p>
      </dgm:t>
    </dgm:pt>
    <dgm:pt modelId="{6C3EB24E-F997-4AA5-A900-DDDACFEEB78E}">
      <dgm:prSet/>
      <dgm:spPr/>
      <dgm:t>
        <a:bodyPr/>
        <a:lstStyle/>
        <a:p>
          <a:r>
            <a:rPr lang="en-US"/>
            <a:t>✓ Ejemplo: Dashboard de desempeño organizacional</a:t>
          </a:r>
        </a:p>
      </dgm:t>
    </dgm:pt>
    <dgm:pt modelId="{BB33A463-0B3E-4467-852D-A915F5026929}" type="parTrans" cxnId="{062C83DC-C841-4230-A78B-FE25ABF9AA72}">
      <dgm:prSet/>
      <dgm:spPr/>
      <dgm:t>
        <a:bodyPr/>
        <a:lstStyle/>
        <a:p>
          <a:endParaRPr lang="en-US"/>
        </a:p>
      </dgm:t>
    </dgm:pt>
    <dgm:pt modelId="{269E6634-83C6-4020-A6E4-000F58860AD2}" type="sibTrans" cxnId="{062C83DC-C841-4230-A78B-FE25ABF9AA72}">
      <dgm:prSet/>
      <dgm:spPr/>
      <dgm:t>
        <a:bodyPr/>
        <a:lstStyle/>
        <a:p>
          <a:endParaRPr lang="en-US"/>
        </a:p>
      </dgm:t>
    </dgm:pt>
    <dgm:pt modelId="{667186E3-9EB3-46CE-9D7D-6E72E352EB59}">
      <dgm:prSet/>
      <dgm:spPr/>
      <dgm:t>
        <a:bodyPr/>
        <a:lstStyle/>
        <a:p>
          <a:r>
            <a:rPr lang="en-US"/>
            <a:t>✓ Características: Visualización, acceso rápido a datos clave</a:t>
          </a:r>
        </a:p>
      </dgm:t>
    </dgm:pt>
    <dgm:pt modelId="{4BF0CF13-1E19-4449-8321-553EDEE42442}" type="parTrans" cxnId="{8835AA1D-BB61-4606-A650-CCE4605D8CAE}">
      <dgm:prSet/>
      <dgm:spPr/>
      <dgm:t>
        <a:bodyPr/>
        <a:lstStyle/>
        <a:p>
          <a:endParaRPr lang="en-US"/>
        </a:p>
      </dgm:t>
    </dgm:pt>
    <dgm:pt modelId="{641BC5AC-77F0-4284-84C5-71969DFA1396}" type="sibTrans" cxnId="{8835AA1D-BB61-4606-A650-CCE4605D8CAE}">
      <dgm:prSet/>
      <dgm:spPr/>
      <dgm:t>
        <a:bodyPr/>
        <a:lstStyle/>
        <a:p>
          <a:endParaRPr lang="en-US"/>
        </a:p>
      </dgm:t>
    </dgm:pt>
    <dgm:pt modelId="{009FF621-AB41-4C28-86E2-633E1E8B0651}" type="pres">
      <dgm:prSet presAssocID="{6DEF44D7-35C2-41B4-9FF0-75D08223AA29}" presName="root" presStyleCnt="0">
        <dgm:presLayoutVars>
          <dgm:dir/>
          <dgm:resizeHandles val="exact"/>
        </dgm:presLayoutVars>
      </dgm:prSet>
      <dgm:spPr/>
    </dgm:pt>
    <dgm:pt modelId="{71B26CE1-BC8E-44A0-BF08-AC270ABF0200}" type="pres">
      <dgm:prSet presAssocID="{80ED0412-4B6A-49C9-A83E-EACBA7339C11}" presName="compNode" presStyleCnt="0"/>
      <dgm:spPr/>
    </dgm:pt>
    <dgm:pt modelId="{8E644554-0165-4A48-94DD-34ECF480F51B}" type="pres">
      <dgm:prSet presAssocID="{80ED0412-4B6A-49C9-A83E-EACBA7339C11}" presName="bgRect" presStyleLbl="bgShp" presStyleIdx="0" presStyleCnt="4"/>
      <dgm:spPr/>
    </dgm:pt>
    <dgm:pt modelId="{3F20E0CA-8BD7-4CDD-B1F4-80C607ED05A2}" type="pres">
      <dgm:prSet presAssocID="{80ED0412-4B6A-49C9-A83E-EACBA7339C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F7A2BFC2-E6E1-48F8-96D9-3009A7D7AD82}" type="pres">
      <dgm:prSet presAssocID="{80ED0412-4B6A-49C9-A83E-EACBA7339C11}" presName="spaceRect" presStyleCnt="0"/>
      <dgm:spPr/>
    </dgm:pt>
    <dgm:pt modelId="{DC4944B7-E7F3-4C16-9538-5FA7BE570608}" type="pres">
      <dgm:prSet presAssocID="{80ED0412-4B6A-49C9-A83E-EACBA7339C11}" presName="parTx" presStyleLbl="revTx" presStyleIdx="0" presStyleCnt="4">
        <dgm:presLayoutVars>
          <dgm:chMax val="0"/>
          <dgm:chPref val="0"/>
        </dgm:presLayoutVars>
      </dgm:prSet>
      <dgm:spPr/>
    </dgm:pt>
    <dgm:pt modelId="{927F6D08-AE5C-4F5C-A7A7-B5A8EA6E6207}" type="pres">
      <dgm:prSet presAssocID="{783612DF-D7A6-4840-B5DE-19632A6C3A20}" presName="sibTrans" presStyleCnt="0"/>
      <dgm:spPr/>
    </dgm:pt>
    <dgm:pt modelId="{12988AD4-AE3E-4AEA-A0E0-F4E0B46E491A}" type="pres">
      <dgm:prSet presAssocID="{98D766F3-42CD-4860-A37C-15A8D8CB7509}" presName="compNode" presStyleCnt="0"/>
      <dgm:spPr/>
    </dgm:pt>
    <dgm:pt modelId="{3E49781A-110B-4E9C-96CC-C1B1ABBDEA94}" type="pres">
      <dgm:prSet presAssocID="{98D766F3-42CD-4860-A37C-15A8D8CB7509}" presName="bgRect" presStyleLbl="bgShp" presStyleIdx="1" presStyleCnt="4"/>
      <dgm:spPr/>
    </dgm:pt>
    <dgm:pt modelId="{0E4CE2C0-97FC-4986-8041-46C09D3638EA}" type="pres">
      <dgm:prSet presAssocID="{98D766F3-42CD-4860-A37C-15A8D8CB75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8294E43B-AABE-4967-B31E-D39D7B592786}" type="pres">
      <dgm:prSet presAssocID="{98D766F3-42CD-4860-A37C-15A8D8CB7509}" presName="spaceRect" presStyleCnt="0"/>
      <dgm:spPr/>
    </dgm:pt>
    <dgm:pt modelId="{B5AAE5AB-734D-4FF1-AA9D-0BE569936F3A}" type="pres">
      <dgm:prSet presAssocID="{98D766F3-42CD-4860-A37C-15A8D8CB7509}" presName="parTx" presStyleLbl="revTx" presStyleIdx="1" presStyleCnt="4">
        <dgm:presLayoutVars>
          <dgm:chMax val="0"/>
          <dgm:chPref val="0"/>
        </dgm:presLayoutVars>
      </dgm:prSet>
      <dgm:spPr/>
    </dgm:pt>
    <dgm:pt modelId="{C4D319D4-98E5-41A9-8DBF-4E76A25DEC49}" type="pres">
      <dgm:prSet presAssocID="{8FD61BBE-453B-40A3-95F9-C82EEA2D0EE1}" presName="sibTrans" presStyleCnt="0"/>
      <dgm:spPr/>
    </dgm:pt>
    <dgm:pt modelId="{81688507-8EC0-4723-8F20-02C8477EFB34}" type="pres">
      <dgm:prSet presAssocID="{6C3EB24E-F997-4AA5-A900-DDDACFEEB78E}" presName="compNode" presStyleCnt="0"/>
      <dgm:spPr/>
    </dgm:pt>
    <dgm:pt modelId="{CF1A2C87-B9BF-41EF-9C3A-90580FF293B9}" type="pres">
      <dgm:prSet presAssocID="{6C3EB24E-F997-4AA5-A900-DDDACFEEB78E}" presName="bgRect" presStyleLbl="bgShp" presStyleIdx="2" presStyleCnt="4"/>
      <dgm:spPr/>
    </dgm:pt>
    <dgm:pt modelId="{580D1653-9148-47A3-9D37-BBF9102EE9DE}" type="pres">
      <dgm:prSet presAssocID="{6C3EB24E-F997-4AA5-A900-DDDACFEEB7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F7455EE-8E70-44A2-B75D-86BCDBF7A407}" type="pres">
      <dgm:prSet presAssocID="{6C3EB24E-F997-4AA5-A900-DDDACFEEB78E}" presName="spaceRect" presStyleCnt="0"/>
      <dgm:spPr/>
    </dgm:pt>
    <dgm:pt modelId="{7ECD116C-94EF-4EB3-8FC3-C3AA80CB0A43}" type="pres">
      <dgm:prSet presAssocID="{6C3EB24E-F997-4AA5-A900-DDDACFEEB78E}" presName="parTx" presStyleLbl="revTx" presStyleIdx="2" presStyleCnt="4">
        <dgm:presLayoutVars>
          <dgm:chMax val="0"/>
          <dgm:chPref val="0"/>
        </dgm:presLayoutVars>
      </dgm:prSet>
      <dgm:spPr/>
    </dgm:pt>
    <dgm:pt modelId="{5BE06729-B117-4189-9970-9859D774ADE6}" type="pres">
      <dgm:prSet presAssocID="{269E6634-83C6-4020-A6E4-000F58860AD2}" presName="sibTrans" presStyleCnt="0"/>
      <dgm:spPr/>
    </dgm:pt>
    <dgm:pt modelId="{173831D8-CDBB-416B-A93B-2F3272AD066D}" type="pres">
      <dgm:prSet presAssocID="{667186E3-9EB3-46CE-9D7D-6E72E352EB59}" presName="compNode" presStyleCnt="0"/>
      <dgm:spPr/>
    </dgm:pt>
    <dgm:pt modelId="{A1318B39-839D-460A-B1DE-062B22806D22}" type="pres">
      <dgm:prSet presAssocID="{667186E3-9EB3-46CE-9D7D-6E72E352EB59}" presName="bgRect" presStyleLbl="bgShp" presStyleIdx="3" presStyleCnt="4"/>
      <dgm:spPr/>
    </dgm:pt>
    <dgm:pt modelId="{977E0974-12F8-40EF-A583-81A6F43E1223}" type="pres">
      <dgm:prSet presAssocID="{667186E3-9EB3-46CE-9D7D-6E72E352EB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9AC4E45-CCAF-4A4E-B3CE-8B3CC44575D2}" type="pres">
      <dgm:prSet presAssocID="{667186E3-9EB3-46CE-9D7D-6E72E352EB59}" presName="spaceRect" presStyleCnt="0"/>
      <dgm:spPr/>
    </dgm:pt>
    <dgm:pt modelId="{E4DC64AC-87CF-44C4-8236-909DDD0594B6}" type="pres">
      <dgm:prSet presAssocID="{667186E3-9EB3-46CE-9D7D-6E72E352EB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E5D303-58CA-4FEF-A646-5F04AEF5E608}" type="presOf" srcId="{6C3EB24E-F997-4AA5-A900-DDDACFEEB78E}" destId="{7ECD116C-94EF-4EB3-8FC3-C3AA80CB0A43}" srcOrd="0" destOrd="0" presId="urn:microsoft.com/office/officeart/2018/2/layout/IconVerticalSolidList"/>
    <dgm:cxn modelId="{7D277A16-CB9F-4689-B17F-1924BF0B1D2D}" type="presOf" srcId="{6DEF44D7-35C2-41B4-9FF0-75D08223AA29}" destId="{009FF621-AB41-4C28-86E2-633E1E8B0651}" srcOrd="0" destOrd="0" presId="urn:microsoft.com/office/officeart/2018/2/layout/IconVerticalSolidList"/>
    <dgm:cxn modelId="{8835AA1D-BB61-4606-A650-CCE4605D8CAE}" srcId="{6DEF44D7-35C2-41B4-9FF0-75D08223AA29}" destId="{667186E3-9EB3-46CE-9D7D-6E72E352EB59}" srcOrd="3" destOrd="0" parTransId="{4BF0CF13-1E19-4449-8321-553EDEE42442}" sibTransId="{641BC5AC-77F0-4284-84C5-71969DFA1396}"/>
    <dgm:cxn modelId="{3F8E216A-60D5-458F-BF6E-F1761C1F0729}" type="presOf" srcId="{667186E3-9EB3-46CE-9D7D-6E72E352EB59}" destId="{E4DC64AC-87CF-44C4-8236-909DDD0594B6}" srcOrd="0" destOrd="0" presId="urn:microsoft.com/office/officeart/2018/2/layout/IconVerticalSolidList"/>
    <dgm:cxn modelId="{EBBBD356-7080-4197-949B-038C36323087}" srcId="{6DEF44D7-35C2-41B4-9FF0-75D08223AA29}" destId="{80ED0412-4B6A-49C9-A83E-EACBA7339C11}" srcOrd="0" destOrd="0" parTransId="{C5F2D620-3561-4143-BFF2-ACB0BA92D7E6}" sibTransId="{783612DF-D7A6-4840-B5DE-19632A6C3A20}"/>
    <dgm:cxn modelId="{062C83DC-C841-4230-A78B-FE25ABF9AA72}" srcId="{6DEF44D7-35C2-41B4-9FF0-75D08223AA29}" destId="{6C3EB24E-F997-4AA5-A900-DDDACFEEB78E}" srcOrd="2" destOrd="0" parTransId="{BB33A463-0B3E-4467-852D-A915F5026929}" sibTransId="{269E6634-83C6-4020-A6E4-000F58860AD2}"/>
    <dgm:cxn modelId="{48600EE8-2A6B-455B-AC5C-7772673837CA}" srcId="{6DEF44D7-35C2-41B4-9FF0-75D08223AA29}" destId="{98D766F3-42CD-4860-A37C-15A8D8CB7509}" srcOrd="1" destOrd="0" parTransId="{756FF806-D563-4540-9D14-11E71E69AD3E}" sibTransId="{8FD61BBE-453B-40A3-95F9-C82EEA2D0EE1}"/>
    <dgm:cxn modelId="{2EF296E9-8289-4B21-8E7D-B9A87B9EAF0F}" type="presOf" srcId="{98D766F3-42CD-4860-A37C-15A8D8CB7509}" destId="{B5AAE5AB-734D-4FF1-AA9D-0BE569936F3A}" srcOrd="0" destOrd="0" presId="urn:microsoft.com/office/officeart/2018/2/layout/IconVerticalSolidList"/>
    <dgm:cxn modelId="{341C68F2-9B80-45E5-980B-B33A6D777FF1}" type="presOf" srcId="{80ED0412-4B6A-49C9-A83E-EACBA7339C11}" destId="{DC4944B7-E7F3-4C16-9538-5FA7BE570608}" srcOrd="0" destOrd="0" presId="urn:microsoft.com/office/officeart/2018/2/layout/IconVerticalSolidList"/>
    <dgm:cxn modelId="{E4F5ECB5-C39D-4F95-A38A-65ADE07FE79B}" type="presParOf" srcId="{009FF621-AB41-4C28-86E2-633E1E8B0651}" destId="{71B26CE1-BC8E-44A0-BF08-AC270ABF0200}" srcOrd="0" destOrd="0" presId="urn:microsoft.com/office/officeart/2018/2/layout/IconVerticalSolidList"/>
    <dgm:cxn modelId="{B15DF585-EDA0-4BBA-B825-1B5D024449A6}" type="presParOf" srcId="{71B26CE1-BC8E-44A0-BF08-AC270ABF0200}" destId="{8E644554-0165-4A48-94DD-34ECF480F51B}" srcOrd="0" destOrd="0" presId="urn:microsoft.com/office/officeart/2018/2/layout/IconVerticalSolidList"/>
    <dgm:cxn modelId="{3D469D50-D7CC-42BD-AF05-38BE4C700C86}" type="presParOf" srcId="{71B26CE1-BC8E-44A0-BF08-AC270ABF0200}" destId="{3F20E0CA-8BD7-4CDD-B1F4-80C607ED05A2}" srcOrd="1" destOrd="0" presId="urn:microsoft.com/office/officeart/2018/2/layout/IconVerticalSolidList"/>
    <dgm:cxn modelId="{B961283F-78A2-47A1-BB58-82B211FD2C24}" type="presParOf" srcId="{71B26CE1-BC8E-44A0-BF08-AC270ABF0200}" destId="{F7A2BFC2-E6E1-48F8-96D9-3009A7D7AD82}" srcOrd="2" destOrd="0" presId="urn:microsoft.com/office/officeart/2018/2/layout/IconVerticalSolidList"/>
    <dgm:cxn modelId="{BB5D11FF-7295-4356-A150-55DA8DD08626}" type="presParOf" srcId="{71B26CE1-BC8E-44A0-BF08-AC270ABF0200}" destId="{DC4944B7-E7F3-4C16-9538-5FA7BE570608}" srcOrd="3" destOrd="0" presId="urn:microsoft.com/office/officeart/2018/2/layout/IconVerticalSolidList"/>
    <dgm:cxn modelId="{1F4DFB76-8AE8-495E-932E-BAD2CC35DCAC}" type="presParOf" srcId="{009FF621-AB41-4C28-86E2-633E1E8B0651}" destId="{927F6D08-AE5C-4F5C-A7A7-B5A8EA6E6207}" srcOrd="1" destOrd="0" presId="urn:microsoft.com/office/officeart/2018/2/layout/IconVerticalSolidList"/>
    <dgm:cxn modelId="{331C77B9-19B9-416F-B36C-1C359C1D5FCA}" type="presParOf" srcId="{009FF621-AB41-4C28-86E2-633E1E8B0651}" destId="{12988AD4-AE3E-4AEA-A0E0-F4E0B46E491A}" srcOrd="2" destOrd="0" presId="urn:microsoft.com/office/officeart/2018/2/layout/IconVerticalSolidList"/>
    <dgm:cxn modelId="{13A103DB-6FB2-4735-AEA2-DD57665C9429}" type="presParOf" srcId="{12988AD4-AE3E-4AEA-A0E0-F4E0B46E491A}" destId="{3E49781A-110B-4E9C-96CC-C1B1ABBDEA94}" srcOrd="0" destOrd="0" presId="urn:microsoft.com/office/officeart/2018/2/layout/IconVerticalSolidList"/>
    <dgm:cxn modelId="{FB11BB7C-6DC5-4F0F-AB1C-47238E140228}" type="presParOf" srcId="{12988AD4-AE3E-4AEA-A0E0-F4E0B46E491A}" destId="{0E4CE2C0-97FC-4986-8041-46C09D3638EA}" srcOrd="1" destOrd="0" presId="urn:microsoft.com/office/officeart/2018/2/layout/IconVerticalSolidList"/>
    <dgm:cxn modelId="{3E1255C3-A5CE-459B-AD8E-96A7A095377C}" type="presParOf" srcId="{12988AD4-AE3E-4AEA-A0E0-F4E0B46E491A}" destId="{8294E43B-AABE-4967-B31E-D39D7B592786}" srcOrd="2" destOrd="0" presId="urn:microsoft.com/office/officeart/2018/2/layout/IconVerticalSolidList"/>
    <dgm:cxn modelId="{FAA7F02E-328E-4951-BF97-AA3966312831}" type="presParOf" srcId="{12988AD4-AE3E-4AEA-A0E0-F4E0B46E491A}" destId="{B5AAE5AB-734D-4FF1-AA9D-0BE569936F3A}" srcOrd="3" destOrd="0" presId="urn:microsoft.com/office/officeart/2018/2/layout/IconVerticalSolidList"/>
    <dgm:cxn modelId="{8E6D0AE1-CF67-4CDE-B5B0-72F742FE2DFD}" type="presParOf" srcId="{009FF621-AB41-4C28-86E2-633E1E8B0651}" destId="{C4D319D4-98E5-41A9-8DBF-4E76A25DEC49}" srcOrd="3" destOrd="0" presId="urn:microsoft.com/office/officeart/2018/2/layout/IconVerticalSolidList"/>
    <dgm:cxn modelId="{5786CFF1-AD6B-4D20-AD0D-806B88573625}" type="presParOf" srcId="{009FF621-AB41-4C28-86E2-633E1E8B0651}" destId="{81688507-8EC0-4723-8F20-02C8477EFB34}" srcOrd="4" destOrd="0" presId="urn:microsoft.com/office/officeart/2018/2/layout/IconVerticalSolidList"/>
    <dgm:cxn modelId="{675A18E2-91F4-4563-B52B-61EE9D13A0E5}" type="presParOf" srcId="{81688507-8EC0-4723-8F20-02C8477EFB34}" destId="{CF1A2C87-B9BF-41EF-9C3A-90580FF293B9}" srcOrd="0" destOrd="0" presId="urn:microsoft.com/office/officeart/2018/2/layout/IconVerticalSolidList"/>
    <dgm:cxn modelId="{9E232AE5-D77E-4BA8-8155-A66801AD6A83}" type="presParOf" srcId="{81688507-8EC0-4723-8F20-02C8477EFB34}" destId="{580D1653-9148-47A3-9D37-BBF9102EE9DE}" srcOrd="1" destOrd="0" presId="urn:microsoft.com/office/officeart/2018/2/layout/IconVerticalSolidList"/>
    <dgm:cxn modelId="{61FBDE04-4285-4D7C-A39E-5FCBBA167CB3}" type="presParOf" srcId="{81688507-8EC0-4723-8F20-02C8477EFB34}" destId="{AF7455EE-8E70-44A2-B75D-86BCDBF7A407}" srcOrd="2" destOrd="0" presId="urn:microsoft.com/office/officeart/2018/2/layout/IconVerticalSolidList"/>
    <dgm:cxn modelId="{5B985529-C540-48CC-B46B-0FE49DBEB3A5}" type="presParOf" srcId="{81688507-8EC0-4723-8F20-02C8477EFB34}" destId="{7ECD116C-94EF-4EB3-8FC3-C3AA80CB0A43}" srcOrd="3" destOrd="0" presId="urn:microsoft.com/office/officeart/2018/2/layout/IconVerticalSolidList"/>
    <dgm:cxn modelId="{7BAE3E34-32EA-4F54-AC56-6B719D419321}" type="presParOf" srcId="{009FF621-AB41-4C28-86E2-633E1E8B0651}" destId="{5BE06729-B117-4189-9970-9859D774ADE6}" srcOrd="5" destOrd="0" presId="urn:microsoft.com/office/officeart/2018/2/layout/IconVerticalSolidList"/>
    <dgm:cxn modelId="{89566059-BF82-41DD-AB4C-E9A36CBF5924}" type="presParOf" srcId="{009FF621-AB41-4C28-86E2-633E1E8B0651}" destId="{173831D8-CDBB-416B-A93B-2F3272AD066D}" srcOrd="6" destOrd="0" presId="urn:microsoft.com/office/officeart/2018/2/layout/IconVerticalSolidList"/>
    <dgm:cxn modelId="{05D17DEC-87D1-436C-AC63-740B45191CB8}" type="presParOf" srcId="{173831D8-CDBB-416B-A93B-2F3272AD066D}" destId="{A1318B39-839D-460A-B1DE-062B22806D22}" srcOrd="0" destOrd="0" presId="urn:microsoft.com/office/officeart/2018/2/layout/IconVerticalSolidList"/>
    <dgm:cxn modelId="{6EFBB96B-EFD4-43CC-9127-6C50C1A4D9EA}" type="presParOf" srcId="{173831D8-CDBB-416B-A93B-2F3272AD066D}" destId="{977E0974-12F8-40EF-A583-81A6F43E1223}" srcOrd="1" destOrd="0" presId="urn:microsoft.com/office/officeart/2018/2/layout/IconVerticalSolidList"/>
    <dgm:cxn modelId="{6E0B2F26-5844-44C3-9D1F-F12509FC0818}" type="presParOf" srcId="{173831D8-CDBB-416B-A93B-2F3272AD066D}" destId="{19AC4E45-CCAF-4A4E-B3CE-8B3CC44575D2}" srcOrd="2" destOrd="0" presId="urn:microsoft.com/office/officeart/2018/2/layout/IconVerticalSolidList"/>
    <dgm:cxn modelId="{6B0A12B2-0B44-486F-A4F4-A4802810F9E2}" type="presParOf" srcId="{173831D8-CDBB-416B-A93B-2F3272AD066D}" destId="{E4DC64AC-87CF-44C4-8236-909DDD0594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5E2886-201E-45CD-AA32-6D7E5DB1D6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95C405-991C-49D7-A990-362F83F21583}">
      <dgm:prSet/>
      <dgm:spPr/>
      <dgm:t>
        <a:bodyPr/>
        <a:lstStyle/>
        <a:p>
          <a:pPr>
            <a:defRPr cap="all"/>
          </a:pPr>
          <a:r>
            <a:rPr lang="en-US"/>
            <a:t>✓ Nivel: Transversal</a:t>
          </a:r>
        </a:p>
      </dgm:t>
    </dgm:pt>
    <dgm:pt modelId="{FF74D3D9-113D-43DB-92F1-48DEBD87953A}" type="parTrans" cxnId="{70154E8D-279C-4E0B-8D01-2B0D25941FC2}">
      <dgm:prSet/>
      <dgm:spPr/>
      <dgm:t>
        <a:bodyPr/>
        <a:lstStyle/>
        <a:p>
          <a:endParaRPr lang="en-US"/>
        </a:p>
      </dgm:t>
    </dgm:pt>
    <dgm:pt modelId="{52F87D1D-F4B6-426B-9479-4AB8C1B6161C}" type="sibTrans" cxnId="{70154E8D-279C-4E0B-8D01-2B0D25941FC2}">
      <dgm:prSet/>
      <dgm:spPr/>
      <dgm:t>
        <a:bodyPr/>
        <a:lstStyle/>
        <a:p>
          <a:endParaRPr lang="en-US"/>
        </a:p>
      </dgm:t>
    </dgm:pt>
    <dgm:pt modelId="{657B84BE-1D42-4F78-99DB-74A9F86C52A6}">
      <dgm:prSet/>
      <dgm:spPr/>
      <dgm:t>
        <a:bodyPr/>
        <a:lstStyle/>
        <a:p>
          <a:pPr>
            <a:defRPr cap="all"/>
          </a:pPr>
          <a:r>
            <a:rPr lang="en-US"/>
            <a:t>✓ Función: Automatizar tareas administrativas y de oficina</a:t>
          </a:r>
        </a:p>
      </dgm:t>
    </dgm:pt>
    <dgm:pt modelId="{B2872451-E853-4FE8-80DD-E123948452A3}" type="parTrans" cxnId="{F9BC55EF-6799-4747-A89B-1D8A361749F1}">
      <dgm:prSet/>
      <dgm:spPr/>
      <dgm:t>
        <a:bodyPr/>
        <a:lstStyle/>
        <a:p>
          <a:endParaRPr lang="en-US"/>
        </a:p>
      </dgm:t>
    </dgm:pt>
    <dgm:pt modelId="{DF342A01-E632-4785-9A4C-EE8AB8F7B964}" type="sibTrans" cxnId="{F9BC55EF-6799-4747-A89B-1D8A361749F1}">
      <dgm:prSet/>
      <dgm:spPr/>
      <dgm:t>
        <a:bodyPr/>
        <a:lstStyle/>
        <a:p>
          <a:endParaRPr lang="en-US"/>
        </a:p>
      </dgm:t>
    </dgm:pt>
    <dgm:pt modelId="{CE72EF3A-22B2-4DAD-9357-48B2C796F3D5}">
      <dgm:prSet/>
      <dgm:spPr/>
      <dgm:t>
        <a:bodyPr/>
        <a:lstStyle/>
        <a:p>
          <a:pPr>
            <a:defRPr cap="all"/>
          </a:pPr>
          <a:r>
            <a:rPr lang="en-US"/>
            <a:t>✓ Ejemplo: Microsoft Office, Google Workspace</a:t>
          </a:r>
        </a:p>
      </dgm:t>
    </dgm:pt>
    <dgm:pt modelId="{F8437512-CCC6-49E0-BE59-EE52DDB962F5}" type="parTrans" cxnId="{0A0D1965-8DC9-4791-BC91-7ADE83624310}">
      <dgm:prSet/>
      <dgm:spPr/>
      <dgm:t>
        <a:bodyPr/>
        <a:lstStyle/>
        <a:p>
          <a:endParaRPr lang="en-US"/>
        </a:p>
      </dgm:t>
    </dgm:pt>
    <dgm:pt modelId="{63DEBED1-7B31-4EBB-901F-816B02687D2D}" type="sibTrans" cxnId="{0A0D1965-8DC9-4791-BC91-7ADE83624310}">
      <dgm:prSet/>
      <dgm:spPr/>
      <dgm:t>
        <a:bodyPr/>
        <a:lstStyle/>
        <a:p>
          <a:endParaRPr lang="en-US"/>
        </a:p>
      </dgm:t>
    </dgm:pt>
    <dgm:pt modelId="{187BBEFC-D0DE-4DC3-857E-52896755EC1C}">
      <dgm:prSet/>
      <dgm:spPr/>
      <dgm:t>
        <a:bodyPr/>
        <a:lstStyle/>
        <a:p>
          <a:pPr>
            <a:defRPr cap="all"/>
          </a:pPr>
          <a:r>
            <a:rPr lang="en-US"/>
            <a:t>✓ Características: Comunicación, documentación, colaboración</a:t>
          </a:r>
        </a:p>
      </dgm:t>
    </dgm:pt>
    <dgm:pt modelId="{50F359B9-DAEA-4200-BB0D-AD45FFA25CCE}" type="parTrans" cxnId="{10E1A68C-C9E4-48DA-A742-FBFDF2D0C0B0}">
      <dgm:prSet/>
      <dgm:spPr/>
      <dgm:t>
        <a:bodyPr/>
        <a:lstStyle/>
        <a:p>
          <a:endParaRPr lang="en-US"/>
        </a:p>
      </dgm:t>
    </dgm:pt>
    <dgm:pt modelId="{81A520AE-8479-4258-B716-879FC7E8826F}" type="sibTrans" cxnId="{10E1A68C-C9E4-48DA-A742-FBFDF2D0C0B0}">
      <dgm:prSet/>
      <dgm:spPr/>
      <dgm:t>
        <a:bodyPr/>
        <a:lstStyle/>
        <a:p>
          <a:endParaRPr lang="en-US"/>
        </a:p>
      </dgm:t>
    </dgm:pt>
    <dgm:pt modelId="{7477B4D0-4771-4000-87BB-CD809A47849C}" type="pres">
      <dgm:prSet presAssocID="{B45E2886-201E-45CD-AA32-6D7E5DB1D6D0}" presName="root" presStyleCnt="0">
        <dgm:presLayoutVars>
          <dgm:dir/>
          <dgm:resizeHandles val="exact"/>
        </dgm:presLayoutVars>
      </dgm:prSet>
      <dgm:spPr/>
    </dgm:pt>
    <dgm:pt modelId="{A6DCA176-BCAB-4A35-84F0-161887AB227B}" type="pres">
      <dgm:prSet presAssocID="{5095C405-991C-49D7-A990-362F83F21583}" presName="compNode" presStyleCnt="0"/>
      <dgm:spPr/>
    </dgm:pt>
    <dgm:pt modelId="{BA544813-A16D-4259-8E23-D8D1E56D8C9A}" type="pres">
      <dgm:prSet presAssocID="{5095C405-991C-49D7-A990-362F83F21583}" presName="iconBgRect" presStyleLbl="bgShp" presStyleIdx="0" presStyleCnt="4"/>
      <dgm:spPr/>
    </dgm:pt>
    <dgm:pt modelId="{F15FA658-7E5B-4295-A995-0A47490A627B}" type="pres">
      <dgm:prSet presAssocID="{5095C405-991C-49D7-A990-362F83F215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67BAE1A-892D-4EB6-96BD-A3151E9812B7}" type="pres">
      <dgm:prSet presAssocID="{5095C405-991C-49D7-A990-362F83F21583}" presName="spaceRect" presStyleCnt="0"/>
      <dgm:spPr/>
    </dgm:pt>
    <dgm:pt modelId="{BE76FCEE-2DCE-451B-8B74-28396C50BA58}" type="pres">
      <dgm:prSet presAssocID="{5095C405-991C-49D7-A990-362F83F21583}" presName="textRect" presStyleLbl="revTx" presStyleIdx="0" presStyleCnt="4">
        <dgm:presLayoutVars>
          <dgm:chMax val="1"/>
          <dgm:chPref val="1"/>
        </dgm:presLayoutVars>
      </dgm:prSet>
      <dgm:spPr/>
    </dgm:pt>
    <dgm:pt modelId="{2E89E769-B8BA-4D9C-A7D8-A905935703CD}" type="pres">
      <dgm:prSet presAssocID="{52F87D1D-F4B6-426B-9479-4AB8C1B6161C}" presName="sibTrans" presStyleCnt="0"/>
      <dgm:spPr/>
    </dgm:pt>
    <dgm:pt modelId="{4C85D4F0-FD89-4D26-ACB2-25A9067415BA}" type="pres">
      <dgm:prSet presAssocID="{657B84BE-1D42-4F78-99DB-74A9F86C52A6}" presName="compNode" presStyleCnt="0"/>
      <dgm:spPr/>
    </dgm:pt>
    <dgm:pt modelId="{47475D60-630B-4B56-86B3-B79D2852C96C}" type="pres">
      <dgm:prSet presAssocID="{657B84BE-1D42-4F78-99DB-74A9F86C52A6}" presName="iconBgRect" presStyleLbl="bgShp" presStyleIdx="1" presStyleCnt="4"/>
      <dgm:spPr/>
    </dgm:pt>
    <dgm:pt modelId="{3D34E572-B9A5-4597-A609-A345E2BEF430}" type="pres">
      <dgm:prSet presAssocID="{657B84BE-1D42-4F78-99DB-74A9F86C52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0206BA2-C7E9-4DEF-8E93-E976EA21D0F6}" type="pres">
      <dgm:prSet presAssocID="{657B84BE-1D42-4F78-99DB-74A9F86C52A6}" presName="spaceRect" presStyleCnt="0"/>
      <dgm:spPr/>
    </dgm:pt>
    <dgm:pt modelId="{E15E43D9-9673-4EF7-87D2-93A25EC6B5B7}" type="pres">
      <dgm:prSet presAssocID="{657B84BE-1D42-4F78-99DB-74A9F86C52A6}" presName="textRect" presStyleLbl="revTx" presStyleIdx="1" presStyleCnt="4">
        <dgm:presLayoutVars>
          <dgm:chMax val="1"/>
          <dgm:chPref val="1"/>
        </dgm:presLayoutVars>
      </dgm:prSet>
      <dgm:spPr/>
    </dgm:pt>
    <dgm:pt modelId="{34CF24D5-C3CC-4C02-B91A-112471B321AD}" type="pres">
      <dgm:prSet presAssocID="{DF342A01-E632-4785-9A4C-EE8AB8F7B964}" presName="sibTrans" presStyleCnt="0"/>
      <dgm:spPr/>
    </dgm:pt>
    <dgm:pt modelId="{E6C8F0AA-E9B9-4A66-B1D2-86BF6ACC3250}" type="pres">
      <dgm:prSet presAssocID="{CE72EF3A-22B2-4DAD-9357-48B2C796F3D5}" presName="compNode" presStyleCnt="0"/>
      <dgm:spPr/>
    </dgm:pt>
    <dgm:pt modelId="{E76D7AD0-35AB-4F41-BBC7-4698E62FC173}" type="pres">
      <dgm:prSet presAssocID="{CE72EF3A-22B2-4DAD-9357-48B2C796F3D5}" presName="iconBgRect" presStyleLbl="bgShp" presStyleIdx="2" presStyleCnt="4"/>
      <dgm:spPr/>
    </dgm:pt>
    <dgm:pt modelId="{EC5735B3-00E1-4765-95F1-1A7BC6C779B4}" type="pres">
      <dgm:prSet presAssocID="{CE72EF3A-22B2-4DAD-9357-48B2C796F3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7327B8E-F4DA-4AF9-9B64-CB7B325AD72B}" type="pres">
      <dgm:prSet presAssocID="{CE72EF3A-22B2-4DAD-9357-48B2C796F3D5}" presName="spaceRect" presStyleCnt="0"/>
      <dgm:spPr/>
    </dgm:pt>
    <dgm:pt modelId="{90981509-9706-4073-B617-17F39B66BF1A}" type="pres">
      <dgm:prSet presAssocID="{CE72EF3A-22B2-4DAD-9357-48B2C796F3D5}" presName="textRect" presStyleLbl="revTx" presStyleIdx="2" presStyleCnt="4">
        <dgm:presLayoutVars>
          <dgm:chMax val="1"/>
          <dgm:chPref val="1"/>
        </dgm:presLayoutVars>
      </dgm:prSet>
      <dgm:spPr/>
    </dgm:pt>
    <dgm:pt modelId="{74682BF8-0890-49ED-8A6F-535EE1FBEFE2}" type="pres">
      <dgm:prSet presAssocID="{63DEBED1-7B31-4EBB-901F-816B02687D2D}" presName="sibTrans" presStyleCnt="0"/>
      <dgm:spPr/>
    </dgm:pt>
    <dgm:pt modelId="{313EC558-9CFC-4E25-A34B-F5D9B773A66A}" type="pres">
      <dgm:prSet presAssocID="{187BBEFC-D0DE-4DC3-857E-52896755EC1C}" presName="compNode" presStyleCnt="0"/>
      <dgm:spPr/>
    </dgm:pt>
    <dgm:pt modelId="{95A91D5E-256C-448E-819B-DBDFA4E82236}" type="pres">
      <dgm:prSet presAssocID="{187BBEFC-D0DE-4DC3-857E-52896755EC1C}" presName="iconBgRect" presStyleLbl="bgShp" presStyleIdx="3" presStyleCnt="4"/>
      <dgm:spPr/>
    </dgm:pt>
    <dgm:pt modelId="{91179671-BAD5-4405-8C6E-0C0CAD85A942}" type="pres">
      <dgm:prSet presAssocID="{187BBEFC-D0DE-4DC3-857E-52896755EC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03E357B5-F090-4E58-BC09-91C0C1639404}" type="pres">
      <dgm:prSet presAssocID="{187BBEFC-D0DE-4DC3-857E-52896755EC1C}" presName="spaceRect" presStyleCnt="0"/>
      <dgm:spPr/>
    </dgm:pt>
    <dgm:pt modelId="{6E5738CB-D8B4-40A3-B5A0-F8DCF4A2C3D6}" type="pres">
      <dgm:prSet presAssocID="{187BBEFC-D0DE-4DC3-857E-52896755EC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8DB411-BF43-40C5-8248-BBF2BB9AB6C7}" type="presOf" srcId="{657B84BE-1D42-4F78-99DB-74A9F86C52A6}" destId="{E15E43D9-9673-4EF7-87D2-93A25EC6B5B7}" srcOrd="0" destOrd="0" presId="urn:microsoft.com/office/officeart/2018/5/layout/IconCircleLabelList"/>
    <dgm:cxn modelId="{8E278214-DCC5-47A3-BE8B-0841FA80C976}" type="presOf" srcId="{5095C405-991C-49D7-A990-362F83F21583}" destId="{BE76FCEE-2DCE-451B-8B74-28396C50BA58}" srcOrd="0" destOrd="0" presId="urn:microsoft.com/office/officeart/2018/5/layout/IconCircleLabelList"/>
    <dgm:cxn modelId="{4B2A7C33-69CC-44F1-978F-8AAAF9E0D04B}" type="presOf" srcId="{CE72EF3A-22B2-4DAD-9357-48B2C796F3D5}" destId="{90981509-9706-4073-B617-17F39B66BF1A}" srcOrd="0" destOrd="0" presId="urn:microsoft.com/office/officeart/2018/5/layout/IconCircleLabelList"/>
    <dgm:cxn modelId="{0A0D1965-8DC9-4791-BC91-7ADE83624310}" srcId="{B45E2886-201E-45CD-AA32-6D7E5DB1D6D0}" destId="{CE72EF3A-22B2-4DAD-9357-48B2C796F3D5}" srcOrd="2" destOrd="0" parTransId="{F8437512-CCC6-49E0-BE59-EE52DDB962F5}" sibTransId="{63DEBED1-7B31-4EBB-901F-816B02687D2D}"/>
    <dgm:cxn modelId="{EC75CD72-148E-40BC-BD03-FFC75C341098}" type="presOf" srcId="{B45E2886-201E-45CD-AA32-6D7E5DB1D6D0}" destId="{7477B4D0-4771-4000-87BB-CD809A47849C}" srcOrd="0" destOrd="0" presId="urn:microsoft.com/office/officeart/2018/5/layout/IconCircleLabelList"/>
    <dgm:cxn modelId="{10E1A68C-C9E4-48DA-A742-FBFDF2D0C0B0}" srcId="{B45E2886-201E-45CD-AA32-6D7E5DB1D6D0}" destId="{187BBEFC-D0DE-4DC3-857E-52896755EC1C}" srcOrd="3" destOrd="0" parTransId="{50F359B9-DAEA-4200-BB0D-AD45FFA25CCE}" sibTransId="{81A520AE-8479-4258-B716-879FC7E8826F}"/>
    <dgm:cxn modelId="{70154E8D-279C-4E0B-8D01-2B0D25941FC2}" srcId="{B45E2886-201E-45CD-AA32-6D7E5DB1D6D0}" destId="{5095C405-991C-49D7-A990-362F83F21583}" srcOrd="0" destOrd="0" parTransId="{FF74D3D9-113D-43DB-92F1-48DEBD87953A}" sibTransId="{52F87D1D-F4B6-426B-9479-4AB8C1B6161C}"/>
    <dgm:cxn modelId="{2FB65ABA-8F7A-4DF6-8FD9-0E717A767A67}" type="presOf" srcId="{187BBEFC-D0DE-4DC3-857E-52896755EC1C}" destId="{6E5738CB-D8B4-40A3-B5A0-F8DCF4A2C3D6}" srcOrd="0" destOrd="0" presId="urn:microsoft.com/office/officeart/2018/5/layout/IconCircleLabelList"/>
    <dgm:cxn modelId="{F9BC55EF-6799-4747-A89B-1D8A361749F1}" srcId="{B45E2886-201E-45CD-AA32-6D7E5DB1D6D0}" destId="{657B84BE-1D42-4F78-99DB-74A9F86C52A6}" srcOrd="1" destOrd="0" parTransId="{B2872451-E853-4FE8-80DD-E123948452A3}" sibTransId="{DF342A01-E632-4785-9A4C-EE8AB8F7B964}"/>
    <dgm:cxn modelId="{4A070B6C-6F36-4550-8CC6-F8993285930D}" type="presParOf" srcId="{7477B4D0-4771-4000-87BB-CD809A47849C}" destId="{A6DCA176-BCAB-4A35-84F0-161887AB227B}" srcOrd="0" destOrd="0" presId="urn:microsoft.com/office/officeart/2018/5/layout/IconCircleLabelList"/>
    <dgm:cxn modelId="{F6D001FA-DCE0-4AB7-A92B-372493DACB10}" type="presParOf" srcId="{A6DCA176-BCAB-4A35-84F0-161887AB227B}" destId="{BA544813-A16D-4259-8E23-D8D1E56D8C9A}" srcOrd="0" destOrd="0" presId="urn:microsoft.com/office/officeart/2018/5/layout/IconCircleLabelList"/>
    <dgm:cxn modelId="{E614CA84-43EF-401A-83D4-B2358970B5CD}" type="presParOf" srcId="{A6DCA176-BCAB-4A35-84F0-161887AB227B}" destId="{F15FA658-7E5B-4295-A995-0A47490A627B}" srcOrd="1" destOrd="0" presId="urn:microsoft.com/office/officeart/2018/5/layout/IconCircleLabelList"/>
    <dgm:cxn modelId="{92B46D06-F395-490E-84E0-9D87197E0B84}" type="presParOf" srcId="{A6DCA176-BCAB-4A35-84F0-161887AB227B}" destId="{D67BAE1A-892D-4EB6-96BD-A3151E9812B7}" srcOrd="2" destOrd="0" presId="urn:microsoft.com/office/officeart/2018/5/layout/IconCircleLabelList"/>
    <dgm:cxn modelId="{62D9DD40-58D4-47BE-951F-64A8781ED8CC}" type="presParOf" srcId="{A6DCA176-BCAB-4A35-84F0-161887AB227B}" destId="{BE76FCEE-2DCE-451B-8B74-28396C50BA58}" srcOrd="3" destOrd="0" presId="urn:microsoft.com/office/officeart/2018/5/layout/IconCircleLabelList"/>
    <dgm:cxn modelId="{39B8C494-2CAC-4C44-B288-9FA69ECDF091}" type="presParOf" srcId="{7477B4D0-4771-4000-87BB-CD809A47849C}" destId="{2E89E769-B8BA-4D9C-A7D8-A905935703CD}" srcOrd="1" destOrd="0" presId="urn:microsoft.com/office/officeart/2018/5/layout/IconCircleLabelList"/>
    <dgm:cxn modelId="{DAE69CE5-1D03-4CD3-BB1F-4D1BFADC31E9}" type="presParOf" srcId="{7477B4D0-4771-4000-87BB-CD809A47849C}" destId="{4C85D4F0-FD89-4D26-ACB2-25A9067415BA}" srcOrd="2" destOrd="0" presId="urn:microsoft.com/office/officeart/2018/5/layout/IconCircleLabelList"/>
    <dgm:cxn modelId="{45EE2F9B-2D01-4FFD-8641-C13031F7CB5E}" type="presParOf" srcId="{4C85D4F0-FD89-4D26-ACB2-25A9067415BA}" destId="{47475D60-630B-4B56-86B3-B79D2852C96C}" srcOrd="0" destOrd="0" presId="urn:microsoft.com/office/officeart/2018/5/layout/IconCircleLabelList"/>
    <dgm:cxn modelId="{52D5A66B-B28D-4A72-9F46-C5D00069D689}" type="presParOf" srcId="{4C85D4F0-FD89-4D26-ACB2-25A9067415BA}" destId="{3D34E572-B9A5-4597-A609-A345E2BEF430}" srcOrd="1" destOrd="0" presId="urn:microsoft.com/office/officeart/2018/5/layout/IconCircleLabelList"/>
    <dgm:cxn modelId="{C88EE38B-1054-4022-A676-01ABFD3A7A15}" type="presParOf" srcId="{4C85D4F0-FD89-4D26-ACB2-25A9067415BA}" destId="{80206BA2-C7E9-4DEF-8E93-E976EA21D0F6}" srcOrd="2" destOrd="0" presId="urn:microsoft.com/office/officeart/2018/5/layout/IconCircleLabelList"/>
    <dgm:cxn modelId="{8A75DBEE-B9E7-4F53-B794-815549C72E1A}" type="presParOf" srcId="{4C85D4F0-FD89-4D26-ACB2-25A9067415BA}" destId="{E15E43D9-9673-4EF7-87D2-93A25EC6B5B7}" srcOrd="3" destOrd="0" presId="urn:microsoft.com/office/officeart/2018/5/layout/IconCircleLabelList"/>
    <dgm:cxn modelId="{E9106A6B-E1E4-478B-9456-61CCAFF9D75A}" type="presParOf" srcId="{7477B4D0-4771-4000-87BB-CD809A47849C}" destId="{34CF24D5-C3CC-4C02-B91A-112471B321AD}" srcOrd="3" destOrd="0" presId="urn:microsoft.com/office/officeart/2018/5/layout/IconCircleLabelList"/>
    <dgm:cxn modelId="{5F6F908F-9E9C-4BCE-A79F-0BD90C2FFE0C}" type="presParOf" srcId="{7477B4D0-4771-4000-87BB-CD809A47849C}" destId="{E6C8F0AA-E9B9-4A66-B1D2-86BF6ACC3250}" srcOrd="4" destOrd="0" presId="urn:microsoft.com/office/officeart/2018/5/layout/IconCircleLabelList"/>
    <dgm:cxn modelId="{3C3AD740-9EF2-4F1B-B317-FADA1CE862F6}" type="presParOf" srcId="{E6C8F0AA-E9B9-4A66-B1D2-86BF6ACC3250}" destId="{E76D7AD0-35AB-4F41-BBC7-4698E62FC173}" srcOrd="0" destOrd="0" presId="urn:microsoft.com/office/officeart/2018/5/layout/IconCircleLabelList"/>
    <dgm:cxn modelId="{23322294-7DD6-4795-B48D-E16BCD89395A}" type="presParOf" srcId="{E6C8F0AA-E9B9-4A66-B1D2-86BF6ACC3250}" destId="{EC5735B3-00E1-4765-95F1-1A7BC6C779B4}" srcOrd="1" destOrd="0" presId="urn:microsoft.com/office/officeart/2018/5/layout/IconCircleLabelList"/>
    <dgm:cxn modelId="{5641FAE8-A4B3-4B14-8FB1-12F36417F351}" type="presParOf" srcId="{E6C8F0AA-E9B9-4A66-B1D2-86BF6ACC3250}" destId="{27327B8E-F4DA-4AF9-9B64-CB7B325AD72B}" srcOrd="2" destOrd="0" presId="urn:microsoft.com/office/officeart/2018/5/layout/IconCircleLabelList"/>
    <dgm:cxn modelId="{20D38DF5-3159-4466-AA5A-466C7393B2CD}" type="presParOf" srcId="{E6C8F0AA-E9B9-4A66-B1D2-86BF6ACC3250}" destId="{90981509-9706-4073-B617-17F39B66BF1A}" srcOrd="3" destOrd="0" presId="urn:microsoft.com/office/officeart/2018/5/layout/IconCircleLabelList"/>
    <dgm:cxn modelId="{9FF355AE-36A7-4293-BFBB-128F9ABDBF30}" type="presParOf" srcId="{7477B4D0-4771-4000-87BB-CD809A47849C}" destId="{74682BF8-0890-49ED-8A6F-535EE1FBEFE2}" srcOrd="5" destOrd="0" presId="urn:microsoft.com/office/officeart/2018/5/layout/IconCircleLabelList"/>
    <dgm:cxn modelId="{5FE2AEF2-58E6-4744-A315-A47F4B809730}" type="presParOf" srcId="{7477B4D0-4771-4000-87BB-CD809A47849C}" destId="{313EC558-9CFC-4E25-A34B-F5D9B773A66A}" srcOrd="6" destOrd="0" presId="urn:microsoft.com/office/officeart/2018/5/layout/IconCircleLabelList"/>
    <dgm:cxn modelId="{872D2B2F-8701-4727-B924-DEA0171390F1}" type="presParOf" srcId="{313EC558-9CFC-4E25-A34B-F5D9B773A66A}" destId="{95A91D5E-256C-448E-819B-DBDFA4E82236}" srcOrd="0" destOrd="0" presId="urn:microsoft.com/office/officeart/2018/5/layout/IconCircleLabelList"/>
    <dgm:cxn modelId="{BBFC6099-5515-42AE-8991-9FBBE067D413}" type="presParOf" srcId="{313EC558-9CFC-4E25-A34B-F5D9B773A66A}" destId="{91179671-BAD5-4405-8C6E-0C0CAD85A942}" srcOrd="1" destOrd="0" presId="urn:microsoft.com/office/officeart/2018/5/layout/IconCircleLabelList"/>
    <dgm:cxn modelId="{BDE10BB1-9C5A-4304-BCF5-2CA902CF17F2}" type="presParOf" srcId="{313EC558-9CFC-4E25-A34B-F5D9B773A66A}" destId="{03E357B5-F090-4E58-BC09-91C0C1639404}" srcOrd="2" destOrd="0" presId="urn:microsoft.com/office/officeart/2018/5/layout/IconCircleLabelList"/>
    <dgm:cxn modelId="{B4ED0990-C715-4F01-9A02-4E3C15705AB5}" type="presParOf" srcId="{313EC558-9CFC-4E25-A34B-F5D9B773A66A}" destId="{6E5738CB-D8B4-40A3-B5A0-F8DCF4A2C3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3A6EBE-354D-4534-A94E-BB4718FA76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220331-30F0-4F60-9410-200530B24EA2}">
      <dgm:prSet/>
      <dgm:spPr/>
      <dgm:t>
        <a:bodyPr/>
        <a:lstStyle/>
        <a:p>
          <a:r>
            <a:rPr lang="en-US"/>
            <a:t>✓ Nivel: Organizacional</a:t>
          </a:r>
        </a:p>
      </dgm:t>
    </dgm:pt>
    <dgm:pt modelId="{6D49AB7C-496B-4D3B-8CEA-7E4A2F204899}" type="parTrans" cxnId="{3C0E482F-1284-4917-AEB7-1A873572D0ED}">
      <dgm:prSet/>
      <dgm:spPr/>
      <dgm:t>
        <a:bodyPr/>
        <a:lstStyle/>
        <a:p>
          <a:endParaRPr lang="en-US"/>
        </a:p>
      </dgm:t>
    </dgm:pt>
    <dgm:pt modelId="{CA105755-8D50-48AF-ACF7-11C5BAE4BF9D}" type="sibTrans" cxnId="{3C0E482F-1284-4917-AEB7-1A873572D0ED}">
      <dgm:prSet/>
      <dgm:spPr/>
      <dgm:t>
        <a:bodyPr/>
        <a:lstStyle/>
        <a:p>
          <a:endParaRPr lang="en-US"/>
        </a:p>
      </dgm:t>
    </dgm:pt>
    <dgm:pt modelId="{AC15CD50-2AC1-4FC8-BD03-433CB449CC6D}">
      <dgm:prSet/>
      <dgm:spPr/>
      <dgm:t>
        <a:bodyPr/>
        <a:lstStyle/>
        <a:p>
          <a:r>
            <a:rPr lang="en-US"/>
            <a:t>✓ Función: Integrar todos los procesos de negocio</a:t>
          </a:r>
        </a:p>
      </dgm:t>
    </dgm:pt>
    <dgm:pt modelId="{5117D674-3D4B-438F-B605-271AA69DCC00}" type="parTrans" cxnId="{B59BADAC-6845-43A2-9E08-10A42FECE18B}">
      <dgm:prSet/>
      <dgm:spPr/>
      <dgm:t>
        <a:bodyPr/>
        <a:lstStyle/>
        <a:p>
          <a:endParaRPr lang="en-US"/>
        </a:p>
      </dgm:t>
    </dgm:pt>
    <dgm:pt modelId="{FDB015E0-2EB6-4475-881B-078BD106CEC6}" type="sibTrans" cxnId="{B59BADAC-6845-43A2-9E08-10A42FECE18B}">
      <dgm:prSet/>
      <dgm:spPr/>
      <dgm:t>
        <a:bodyPr/>
        <a:lstStyle/>
        <a:p>
          <a:endParaRPr lang="en-US"/>
        </a:p>
      </dgm:t>
    </dgm:pt>
    <dgm:pt modelId="{AFF00B56-1F94-4CB4-B42F-756A3074B4F9}">
      <dgm:prSet/>
      <dgm:spPr/>
      <dgm:t>
        <a:bodyPr/>
        <a:lstStyle/>
        <a:p>
          <a:r>
            <a:rPr lang="en-US"/>
            <a:t>✓ Ejemplo: SAP, Oracle, Microsoft Dynamics</a:t>
          </a:r>
        </a:p>
      </dgm:t>
    </dgm:pt>
    <dgm:pt modelId="{7AD62B07-6FAC-4DE2-B8B7-0F9EBB304B2F}" type="parTrans" cxnId="{AD407876-8F80-4943-88A8-71BECDEE49D6}">
      <dgm:prSet/>
      <dgm:spPr/>
      <dgm:t>
        <a:bodyPr/>
        <a:lstStyle/>
        <a:p>
          <a:endParaRPr lang="en-US"/>
        </a:p>
      </dgm:t>
    </dgm:pt>
    <dgm:pt modelId="{C82D9AFA-8DBD-4717-85E0-C5C947CBD8FC}" type="sibTrans" cxnId="{AD407876-8F80-4943-88A8-71BECDEE49D6}">
      <dgm:prSet/>
      <dgm:spPr/>
      <dgm:t>
        <a:bodyPr/>
        <a:lstStyle/>
        <a:p>
          <a:endParaRPr lang="en-US"/>
        </a:p>
      </dgm:t>
    </dgm:pt>
    <dgm:pt modelId="{2BDEB015-A1AE-49A5-BCEB-615AA34B77CC}">
      <dgm:prSet/>
      <dgm:spPr/>
      <dgm:t>
        <a:bodyPr/>
        <a:lstStyle/>
        <a:p>
          <a:r>
            <a:rPr lang="en-US"/>
            <a:t>✓ Características: Modularidad, integración, trazabilidad</a:t>
          </a:r>
        </a:p>
      </dgm:t>
    </dgm:pt>
    <dgm:pt modelId="{F51C5AC8-E6F8-411B-B949-F2EEE46238FB}" type="parTrans" cxnId="{4558A38B-EB1F-400C-B1DE-1D1DE026A21A}">
      <dgm:prSet/>
      <dgm:spPr/>
      <dgm:t>
        <a:bodyPr/>
        <a:lstStyle/>
        <a:p>
          <a:endParaRPr lang="en-US"/>
        </a:p>
      </dgm:t>
    </dgm:pt>
    <dgm:pt modelId="{540E4A42-F8C7-417F-9B3A-1C173D4F2159}" type="sibTrans" cxnId="{4558A38B-EB1F-400C-B1DE-1D1DE026A21A}">
      <dgm:prSet/>
      <dgm:spPr/>
      <dgm:t>
        <a:bodyPr/>
        <a:lstStyle/>
        <a:p>
          <a:endParaRPr lang="en-US"/>
        </a:p>
      </dgm:t>
    </dgm:pt>
    <dgm:pt modelId="{3507EAAF-91AF-4833-9FB8-3D5C56182083}" type="pres">
      <dgm:prSet presAssocID="{473A6EBE-354D-4534-A94E-BB4718FA7648}" presName="root" presStyleCnt="0">
        <dgm:presLayoutVars>
          <dgm:dir/>
          <dgm:resizeHandles val="exact"/>
        </dgm:presLayoutVars>
      </dgm:prSet>
      <dgm:spPr/>
    </dgm:pt>
    <dgm:pt modelId="{932D870F-D072-4BD6-8618-6C74ED8CFA91}" type="pres">
      <dgm:prSet presAssocID="{D6220331-30F0-4F60-9410-200530B24EA2}" presName="compNode" presStyleCnt="0"/>
      <dgm:spPr/>
    </dgm:pt>
    <dgm:pt modelId="{86A64278-DD17-4F04-B34C-ECBFDBC654E8}" type="pres">
      <dgm:prSet presAssocID="{D6220331-30F0-4F60-9410-200530B24EA2}" presName="bgRect" presStyleLbl="bgShp" presStyleIdx="0" presStyleCnt="4"/>
      <dgm:spPr/>
    </dgm:pt>
    <dgm:pt modelId="{75A74FD9-C1D1-48F9-B3CB-BB441C9E3DAF}" type="pres">
      <dgm:prSet presAssocID="{D6220331-30F0-4F60-9410-200530B24E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63B2E1E9-9F59-4222-AF1B-53563576AAC4}" type="pres">
      <dgm:prSet presAssocID="{D6220331-30F0-4F60-9410-200530B24EA2}" presName="spaceRect" presStyleCnt="0"/>
      <dgm:spPr/>
    </dgm:pt>
    <dgm:pt modelId="{09E81DA6-485D-424A-BFA8-EB581BB33134}" type="pres">
      <dgm:prSet presAssocID="{D6220331-30F0-4F60-9410-200530B24EA2}" presName="parTx" presStyleLbl="revTx" presStyleIdx="0" presStyleCnt="4">
        <dgm:presLayoutVars>
          <dgm:chMax val="0"/>
          <dgm:chPref val="0"/>
        </dgm:presLayoutVars>
      </dgm:prSet>
      <dgm:spPr/>
    </dgm:pt>
    <dgm:pt modelId="{23AFDF67-DCD5-4B8E-87D0-73C76EF11C2B}" type="pres">
      <dgm:prSet presAssocID="{CA105755-8D50-48AF-ACF7-11C5BAE4BF9D}" presName="sibTrans" presStyleCnt="0"/>
      <dgm:spPr/>
    </dgm:pt>
    <dgm:pt modelId="{67A50076-AFC7-44E5-8735-9631BD9D6927}" type="pres">
      <dgm:prSet presAssocID="{AC15CD50-2AC1-4FC8-BD03-433CB449CC6D}" presName="compNode" presStyleCnt="0"/>
      <dgm:spPr/>
    </dgm:pt>
    <dgm:pt modelId="{92B6C5C0-5FEB-4CBD-8A77-C1BBDA0BA7F4}" type="pres">
      <dgm:prSet presAssocID="{AC15CD50-2AC1-4FC8-BD03-433CB449CC6D}" presName="bgRect" presStyleLbl="bgShp" presStyleIdx="1" presStyleCnt="4"/>
      <dgm:spPr/>
    </dgm:pt>
    <dgm:pt modelId="{837E3C1A-9586-47A0-9084-3C305AD3C9BD}" type="pres">
      <dgm:prSet presAssocID="{AC15CD50-2AC1-4FC8-BD03-433CB449CC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32351534-8E25-45C4-A9CE-AEBF857880CF}" type="pres">
      <dgm:prSet presAssocID="{AC15CD50-2AC1-4FC8-BD03-433CB449CC6D}" presName="spaceRect" presStyleCnt="0"/>
      <dgm:spPr/>
    </dgm:pt>
    <dgm:pt modelId="{2F85118B-29C6-465A-9184-47DE1D5573F2}" type="pres">
      <dgm:prSet presAssocID="{AC15CD50-2AC1-4FC8-BD03-433CB449CC6D}" presName="parTx" presStyleLbl="revTx" presStyleIdx="1" presStyleCnt="4">
        <dgm:presLayoutVars>
          <dgm:chMax val="0"/>
          <dgm:chPref val="0"/>
        </dgm:presLayoutVars>
      </dgm:prSet>
      <dgm:spPr/>
    </dgm:pt>
    <dgm:pt modelId="{B2507FF9-7541-42CB-B9FB-0D216C781981}" type="pres">
      <dgm:prSet presAssocID="{FDB015E0-2EB6-4475-881B-078BD106CEC6}" presName="sibTrans" presStyleCnt="0"/>
      <dgm:spPr/>
    </dgm:pt>
    <dgm:pt modelId="{48175159-D59D-4537-8AD4-AE0BDD882EDB}" type="pres">
      <dgm:prSet presAssocID="{AFF00B56-1F94-4CB4-B42F-756A3074B4F9}" presName="compNode" presStyleCnt="0"/>
      <dgm:spPr/>
    </dgm:pt>
    <dgm:pt modelId="{BB237F6E-CA80-4639-87B1-43920C461722}" type="pres">
      <dgm:prSet presAssocID="{AFF00B56-1F94-4CB4-B42F-756A3074B4F9}" presName="bgRect" presStyleLbl="bgShp" presStyleIdx="2" presStyleCnt="4"/>
      <dgm:spPr/>
    </dgm:pt>
    <dgm:pt modelId="{5D9576AB-2CD5-4A01-A226-979732D7A2EF}" type="pres">
      <dgm:prSet presAssocID="{AFF00B56-1F94-4CB4-B42F-756A3074B4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28690D04-23A6-4E71-9EF1-790E9C72B736}" type="pres">
      <dgm:prSet presAssocID="{AFF00B56-1F94-4CB4-B42F-756A3074B4F9}" presName="spaceRect" presStyleCnt="0"/>
      <dgm:spPr/>
    </dgm:pt>
    <dgm:pt modelId="{6798673A-ABBC-4518-A62D-95C91C848C77}" type="pres">
      <dgm:prSet presAssocID="{AFF00B56-1F94-4CB4-B42F-756A3074B4F9}" presName="parTx" presStyleLbl="revTx" presStyleIdx="2" presStyleCnt="4">
        <dgm:presLayoutVars>
          <dgm:chMax val="0"/>
          <dgm:chPref val="0"/>
        </dgm:presLayoutVars>
      </dgm:prSet>
      <dgm:spPr/>
    </dgm:pt>
    <dgm:pt modelId="{E1DB0360-10C2-47FB-AAB1-15939AA3716C}" type="pres">
      <dgm:prSet presAssocID="{C82D9AFA-8DBD-4717-85E0-C5C947CBD8FC}" presName="sibTrans" presStyleCnt="0"/>
      <dgm:spPr/>
    </dgm:pt>
    <dgm:pt modelId="{F3CC5AEA-3ACC-483E-96EE-4AF0EB985809}" type="pres">
      <dgm:prSet presAssocID="{2BDEB015-A1AE-49A5-BCEB-615AA34B77CC}" presName="compNode" presStyleCnt="0"/>
      <dgm:spPr/>
    </dgm:pt>
    <dgm:pt modelId="{20A8165D-06AF-4B85-BDBE-8A80B9FA8893}" type="pres">
      <dgm:prSet presAssocID="{2BDEB015-A1AE-49A5-BCEB-615AA34B77CC}" presName="bgRect" presStyleLbl="bgShp" presStyleIdx="3" presStyleCnt="4"/>
      <dgm:spPr/>
    </dgm:pt>
    <dgm:pt modelId="{86533187-FC71-439A-B7CD-97F956C26881}" type="pres">
      <dgm:prSet presAssocID="{2BDEB015-A1AE-49A5-BCEB-615AA34B77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8A5C7BB8-5DB3-4C49-B4DC-7E0BFFBD3BA9}" type="pres">
      <dgm:prSet presAssocID="{2BDEB015-A1AE-49A5-BCEB-615AA34B77CC}" presName="spaceRect" presStyleCnt="0"/>
      <dgm:spPr/>
    </dgm:pt>
    <dgm:pt modelId="{9BE4DFFC-3A42-4D1E-8CE5-E4EE1FB73B51}" type="pres">
      <dgm:prSet presAssocID="{2BDEB015-A1AE-49A5-BCEB-615AA34B77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0E482F-1284-4917-AEB7-1A873572D0ED}" srcId="{473A6EBE-354D-4534-A94E-BB4718FA7648}" destId="{D6220331-30F0-4F60-9410-200530B24EA2}" srcOrd="0" destOrd="0" parTransId="{6D49AB7C-496B-4D3B-8CEA-7E4A2F204899}" sibTransId="{CA105755-8D50-48AF-ACF7-11C5BAE4BF9D}"/>
    <dgm:cxn modelId="{E82AA04F-BB13-4C82-B47E-951FB2EC42F5}" type="presOf" srcId="{473A6EBE-354D-4534-A94E-BB4718FA7648}" destId="{3507EAAF-91AF-4833-9FB8-3D5C56182083}" srcOrd="0" destOrd="0" presId="urn:microsoft.com/office/officeart/2018/2/layout/IconVerticalSolidList"/>
    <dgm:cxn modelId="{AD407876-8F80-4943-88A8-71BECDEE49D6}" srcId="{473A6EBE-354D-4534-A94E-BB4718FA7648}" destId="{AFF00B56-1F94-4CB4-B42F-756A3074B4F9}" srcOrd="2" destOrd="0" parTransId="{7AD62B07-6FAC-4DE2-B8B7-0F9EBB304B2F}" sibTransId="{C82D9AFA-8DBD-4717-85E0-C5C947CBD8FC}"/>
    <dgm:cxn modelId="{E14AEE7C-3BB8-452D-95D0-D9BD5B7CCB52}" type="presOf" srcId="{2BDEB015-A1AE-49A5-BCEB-615AA34B77CC}" destId="{9BE4DFFC-3A42-4D1E-8CE5-E4EE1FB73B51}" srcOrd="0" destOrd="0" presId="urn:microsoft.com/office/officeart/2018/2/layout/IconVerticalSolidList"/>
    <dgm:cxn modelId="{42A4E889-167F-4DED-89E4-0E9B149143DB}" type="presOf" srcId="{D6220331-30F0-4F60-9410-200530B24EA2}" destId="{09E81DA6-485D-424A-BFA8-EB581BB33134}" srcOrd="0" destOrd="0" presId="urn:microsoft.com/office/officeart/2018/2/layout/IconVerticalSolidList"/>
    <dgm:cxn modelId="{4558A38B-EB1F-400C-B1DE-1D1DE026A21A}" srcId="{473A6EBE-354D-4534-A94E-BB4718FA7648}" destId="{2BDEB015-A1AE-49A5-BCEB-615AA34B77CC}" srcOrd="3" destOrd="0" parTransId="{F51C5AC8-E6F8-411B-B949-F2EEE46238FB}" sibTransId="{540E4A42-F8C7-417F-9B3A-1C173D4F2159}"/>
    <dgm:cxn modelId="{E33998AC-6788-4231-9852-E4D795DDCC86}" type="presOf" srcId="{AC15CD50-2AC1-4FC8-BD03-433CB449CC6D}" destId="{2F85118B-29C6-465A-9184-47DE1D5573F2}" srcOrd="0" destOrd="0" presId="urn:microsoft.com/office/officeart/2018/2/layout/IconVerticalSolidList"/>
    <dgm:cxn modelId="{B59BADAC-6845-43A2-9E08-10A42FECE18B}" srcId="{473A6EBE-354D-4534-A94E-BB4718FA7648}" destId="{AC15CD50-2AC1-4FC8-BD03-433CB449CC6D}" srcOrd="1" destOrd="0" parTransId="{5117D674-3D4B-438F-B605-271AA69DCC00}" sibTransId="{FDB015E0-2EB6-4475-881B-078BD106CEC6}"/>
    <dgm:cxn modelId="{C758A6B8-4E65-4B7F-A9C7-49D644CF50BA}" type="presOf" srcId="{AFF00B56-1F94-4CB4-B42F-756A3074B4F9}" destId="{6798673A-ABBC-4518-A62D-95C91C848C77}" srcOrd="0" destOrd="0" presId="urn:microsoft.com/office/officeart/2018/2/layout/IconVerticalSolidList"/>
    <dgm:cxn modelId="{E607CD4C-C930-407D-BC9A-D3452E15E1AF}" type="presParOf" srcId="{3507EAAF-91AF-4833-9FB8-3D5C56182083}" destId="{932D870F-D072-4BD6-8618-6C74ED8CFA91}" srcOrd="0" destOrd="0" presId="urn:microsoft.com/office/officeart/2018/2/layout/IconVerticalSolidList"/>
    <dgm:cxn modelId="{BA9FFBEE-6D0A-413A-B1B9-0ED6E961C8D8}" type="presParOf" srcId="{932D870F-D072-4BD6-8618-6C74ED8CFA91}" destId="{86A64278-DD17-4F04-B34C-ECBFDBC654E8}" srcOrd="0" destOrd="0" presId="urn:microsoft.com/office/officeart/2018/2/layout/IconVerticalSolidList"/>
    <dgm:cxn modelId="{159102E7-A1E0-4E97-AC36-2332F5FB2FE4}" type="presParOf" srcId="{932D870F-D072-4BD6-8618-6C74ED8CFA91}" destId="{75A74FD9-C1D1-48F9-B3CB-BB441C9E3DAF}" srcOrd="1" destOrd="0" presId="urn:microsoft.com/office/officeart/2018/2/layout/IconVerticalSolidList"/>
    <dgm:cxn modelId="{42F13608-B669-4E07-BD6C-3307C71E9845}" type="presParOf" srcId="{932D870F-D072-4BD6-8618-6C74ED8CFA91}" destId="{63B2E1E9-9F59-4222-AF1B-53563576AAC4}" srcOrd="2" destOrd="0" presId="urn:microsoft.com/office/officeart/2018/2/layout/IconVerticalSolidList"/>
    <dgm:cxn modelId="{E55C4ACE-E332-4AD5-B8AC-98228ED1CB50}" type="presParOf" srcId="{932D870F-D072-4BD6-8618-6C74ED8CFA91}" destId="{09E81DA6-485D-424A-BFA8-EB581BB33134}" srcOrd="3" destOrd="0" presId="urn:microsoft.com/office/officeart/2018/2/layout/IconVerticalSolidList"/>
    <dgm:cxn modelId="{3CE0250F-9D4B-463A-8450-B36604A94EED}" type="presParOf" srcId="{3507EAAF-91AF-4833-9FB8-3D5C56182083}" destId="{23AFDF67-DCD5-4B8E-87D0-73C76EF11C2B}" srcOrd="1" destOrd="0" presId="urn:microsoft.com/office/officeart/2018/2/layout/IconVerticalSolidList"/>
    <dgm:cxn modelId="{F4868C44-FFDD-4F94-836D-A5C6BCB296ED}" type="presParOf" srcId="{3507EAAF-91AF-4833-9FB8-3D5C56182083}" destId="{67A50076-AFC7-44E5-8735-9631BD9D6927}" srcOrd="2" destOrd="0" presId="urn:microsoft.com/office/officeart/2018/2/layout/IconVerticalSolidList"/>
    <dgm:cxn modelId="{82446BEC-F6CB-424F-B6F7-AE7B6494B462}" type="presParOf" srcId="{67A50076-AFC7-44E5-8735-9631BD9D6927}" destId="{92B6C5C0-5FEB-4CBD-8A77-C1BBDA0BA7F4}" srcOrd="0" destOrd="0" presId="urn:microsoft.com/office/officeart/2018/2/layout/IconVerticalSolidList"/>
    <dgm:cxn modelId="{34C2DE58-A111-4260-965A-D93B1B96CC78}" type="presParOf" srcId="{67A50076-AFC7-44E5-8735-9631BD9D6927}" destId="{837E3C1A-9586-47A0-9084-3C305AD3C9BD}" srcOrd="1" destOrd="0" presId="urn:microsoft.com/office/officeart/2018/2/layout/IconVerticalSolidList"/>
    <dgm:cxn modelId="{A6EDEACD-91F2-45D8-AC16-389FA7698EBE}" type="presParOf" srcId="{67A50076-AFC7-44E5-8735-9631BD9D6927}" destId="{32351534-8E25-45C4-A9CE-AEBF857880CF}" srcOrd="2" destOrd="0" presId="urn:microsoft.com/office/officeart/2018/2/layout/IconVerticalSolidList"/>
    <dgm:cxn modelId="{51927130-6565-4E85-A6B9-95D739DFB9F4}" type="presParOf" srcId="{67A50076-AFC7-44E5-8735-9631BD9D6927}" destId="{2F85118B-29C6-465A-9184-47DE1D5573F2}" srcOrd="3" destOrd="0" presId="urn:microsoft.com/office/officeart/2018/2/layout/IconVerticalSolidList"/>
    <dgm:cxn modelId="{7C2E555B-4746-483B-849E-4A901C8068D0}" type="presParOf" srcId="{3507EAAF-91AF-4833-9FB8-3D5C56182083}" destId="{B2507FF9-7541-42CB-B9FB-0D216C781981}" srcOrd="3" destOrd="0" presId="urn:microsoft.com/office/officeart/2018/2/layout/IconVerticalSolidList"/>
    <dgm:cxn modelId="{1DF16C63-998F-4C26-BC4E-C074EE859057}" type="presParOf" srcId="{3507EAAF-91AF-4833-9FB8-3D5C56182083}" destId="{48175159-D59D-4537-8AD4-AE0BDD882EDB}" srcOrd="4" destOrd="0" presId="urn:microsoft.com/office/officeart/2018/2/layout/IconVerticalSolidList"/>
    <dgm:cxn modelId="{85681334-2355-4B73-9811-AC8CA9D79C98}" type="presParOf" srcId="{48175159-D59D-4537-8AD4-AE0BDD882EDB}" destId="{BB237F6E-CA80-4639-87B1-43920C461722}" srcOrd="0" destOrd="0" presId="urn:microsoft.com/office/officeart/2018/2/layout/IconVerticalSolidList"/>
    <dgm:cxn modelId="{B1AE83A2-1632-41B7-846F-1C5736B84E71}" type="presParOf" srcId="{48175159-D59D-4537-8AD4-AE0BDD882EDB}" destId="{5D9576AB-2CD5-4A01-A226-979732D7A2EF}" srcOrd="1" destOrd="0" presId="urn:microsoft.com/office/officeart/2018/2/layout/IconVerticalSolidList"/>
    <dgm:cxn modelId="{63AAEEAC-59E0-4678-993C-3CC2288C77BD}" type="presParOf" srcId="{48175159-D59D-4537-8AD4-AE0BDD882EDB}" destId="{28690D04-23A6-4E71-9EF1-790E9C72B736}" srcOrd="2" destOrd="0" presId="urn:microsoft.com/office/officeart/2018/2/layout/IconVerticalSolidList"/>
    <dgm:cxn modelId="{69AE97B8-8B62-4597-A11D-0218BC841F1F}" type="presParOf" srcId="{48175159-D59D-4537-8AD4-AE0BDD882EDB}" destId="{6798673A-ABBC-4518-A62D-95C91C848C77}" srcOrd="3" destOrd="0" presId="urn:microsoft.com/office/officeart/2018/2/layout/IconVerticalSolidList"/>
    <dgm:cxn modelId="{90807164-251E-4380-BED7-91EEF341FFA7}" type="presParOf" srcId="{3507EAAF-91AF-4833-9FB8-3D5C56182083}" destId="{E1DB0360-10C2-47FB-AAB1-15939AA3716C}" srcOrd="5" destOrd="0" presId="urn:microsoft.com/office/officeart/2018/2/layout/IconVerticalSolidList"/>
    <dgm:cxn modelId="{0B6F1AD8-54D4-4798-AED6-ABDF372CB06A}" type="presParOf" srcId="{3507EAAF-91AF-4833-9FB8-3D5C56182083}" destId="{F3CC5AEA-3ACC-483E-96EE-4AF0EB985809}" srcOrd="6" destOrd="0" presId="urn:microsoft.com/office/officeart/2018/2/layout/IconVerticalSolidList"/>
    <dgm:cxn modelId="{A7945990-8749-4AEA-9726-91D89A2B02AE}" type="presParOf" srcId="{F3CC5AEA-3ACC-483E-96EE-4AF0EB985809}" destId="{20A8165D-06AF-4B85-BDBE-8A80B9FA8893}" srcOrd="0" destOrd="0" presId="urn:microsoft.com/office/officeart/2018/2/layout/IconVerticalSolidList"/>
    <dgm:cxn modelId="{C8C40863-594C-4DAD-B706-A6FAD94383B9}" type="presParOf" srcId="{F3CC5AEA-3ACC-483E-96EE-4AF0EB985809}" destId="{86533187-FC71-439A-B7CD-97F956C26881}" srcOrd="1" destOrd="0" presId="urn:microsoft.com/office/officeart/2018/2/layout/IconVerticalSolidList"/>
    <dgm:cxn modelId="{F1D19B00-4134-470D-96B7-AEC85553ED9B}" type="presParOf" srcId="{F3CC5AEA-3ACC-483E-96EE-4AF0EB985809}" destId="{8A5C7BB8-5DB3-4C49-B4DC-7E0BFFBD3BA9}" srcOrd="2" destOrd="0" presId="urn:microsoft.com/office/officeart/2018/2/layout/IconVerticalSolidList"/>
    <dgm:cxn modelId="{E5F9DAB8-17E8-403B-AB55-3EB0E9ACC662}" type="presParOf" srcId="{F3CC5AEA-3ACC-483E-96EE-4AF0EB985809}" destId="{9BE4DFFC-3A42-4D1E-8CE5-E4EE1FB73B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057D2D-00CC-4E88-9F42-E0BF0C5D36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975AAE-5ED7-4A7F-8FFA-535FC2D8AD67}">
      <dgm:prSet/>
      <dgm:spPr/>
      <dgm:t>
        <a:bodyPr/>
        <a:lstStyle/>
        <a:p>
          <a:r>
            <a:rPr lang="en-US"/>
            <a:t>✓ Permiten a las organizaciones ser más ágiles y competitivas</a:t>
          </a:r>
        </a:p>
      </dgm:t>
    </dgm:pt>
    <dgm:pt modelId="{48D760A9-3F2A-4236-A0BF-85235EEDDFDB}" type="parTrans" cxnId="{640C5FEB-C432-4F59-AE20-1AC32BEB7B71}">
      <dgm:prSet/>
      <dgm:spPr/>
      <dgm:t>
        <a:bodyPr/>
        <a:lstStyle/>
        <a:p>
          <a:endParaRPr lang="en-US"/>
        </a:p>
      </dgm:t>
    </dgm:pt>
    <dgm:pt modelId="{F8EA7E7D-8359-433A-860B-5634E08C48B8}" type="sibTrans" cxnId="{640C5FEB-C432-4F59-AE20-1AC32BEB7B71}">
      <dgm:prSet/>
      <dgm:spPr/>
      <dgm:t>
        <a:bodyPr/>
        <a:lstStyle/>
        <a:p>
          <a:endParaRPr lang="en-US"/>
        </a:p>
      </dgm:t>
    </dgm:pt>
    <dgm:pt modelId="{BC80499E-7C7A-489B-9CDA-C8649FF4A57C}">
      <dgm:prSet/>
      <dgm:spPr/>
      <dgm:t>
        <a:bodyPr/>
        <a:lstStyle/>
        <a:p>
          <a:r>
            <a:rPr lang="en-US"/>
            <a:t>✓ Combinan tecnologías como Big Data, IoT e Inteligencia Artificial</a:t>
          </a:r>
        </a:p>
      </dgm:t>
    </dgm:pt>
    <dgm:pt modelId="{EB62928A-C073-4D0B-A361-85FC7BE76A09}" type="parTrans" cxnId="{9D807030-744A-4B14-8047-38C0964A0BC0}">
      <dgm:prSet/>
      <dgm:spPr/>
      <dgm:t>
        <a:bodyPr/>
        <a:lstStyle/>
        <a:p>
          <a:endParaRPr lang="en-US"/>
        </a:p>
      </dgm:t>
    </dgm:pt>
    <dgm:pt modelId="{7FFD9305-C677-47C9-A9ED-6159B73E9C64}" type="sibTrans" cxnId="{9D807030-744A-4B14-8047-38C0964A0BC0}">
      <dgm:prSet/>
      <dgm:spPr/>
      <dgm:t>
        <a:bodyPr/>
        <a:lstStyle/>
        <a:p>
          <a:endParaRPr lang="en-US"/>
        </a:p>
      </dgm:t>
    </dgm:pt>
    <dgm:pt modelId="{A867D725-AF24-445E-B7BC-3B79E1098247}">
      <dgm:prSet/>
      <dgm:spPr/>
      <dgm:t>
        <a:bodyPr/>
        <a:lstStyle/>
        <a:p>
          <a:r>
            <a:rPr lang="en-US"/>
            <a:t>✓ Fundamentales para la transformación digital empresarial</a:t>
          </a:r>
        </a:p>
      </dgm:t>
    </dgm:pt>
    <dgm:pt modelId="{1538C53C-62BD-493A-ADE7-03AE192B07E3}" type="parTrans" cxnId="{0064B582-B335-40DF-8642-7DEEE9803075}">
      <dgm:prSet/>
      <dgm:spPr/>
      <dgm:t>
        <a:bodyPr/>
        <a:lstStyle/>
        <a:p>
          <a:endParaRPr lang="en-US"/>
        </a:p>
      </dgm:t>
    </dgm:pt>
    <dgm:pt modelId="{2840D54C-C86B-4439-9692-0D6CC04E5EE6}" type="sibTrans" cxnId="{0064B582-B335-40DF-8642-7DEEE9803075}">
      <dgm:prSet/>
      <dgm:spPr/>
      <dgm:t>
        <a:bodyPr/>
        <a:lstStyle/>
        <a:p>
          <a:endParaRPr lang="en-US"/>
        </a:p>
      </dgm:t>
    </dgm:pt>
    <dgm:pt modelId="{9C2EDE71-4D66-4AD3-9512-F586651515B3}" type="pres">
      <dgm:prSet presAssocID="{0B057D2D-00CC-4E88-9F42-E0BF0C5D36CF}" presName="root" presStyleCnt="0">
        <dgm:presLayoutVars>
          <dgm:dir/>
          <dgm:resizeHandles val="exact"/>
        </dgm:presLayoutVars>
      </dgm:prSet>
      <dgm:spPr/>
    </dgm:pt>
    <dgm:pt modelId="{24AF5026-1A09-46D5-8DD9-D86240EE7180}" type="pres">
      <dgm:prSet presAssocID="{2C975AAE-5ED7-4A7F-8FFA-535FC2D8AD67}" presName="compNode" presStyleCnt="0"/>
      <dgm:spPr/>
    </dgm:pt>
    <dgm:pt modelId="{851CF5DB-C23C-4BB5-956D-B7B34B6898DC}" type="pres">
      <dgm:prSet presAssocID="{2C975AAE-5ED7-4A7F-8FFA-535FC2D8AD67}" presName="bgRect" presStyleLbl="bgShp" presStyleIdx="0" presStyleCnt="3"/>
      <dgm:spPr/>
    </dgm:pt>
    <dgm:pt modelId="{08E83C05-2DC3-45FF-9ADA-60AA0BECA337}" type="pres">
      <dgm:prSet presAssocID="{2C975AAE-5ED7-4A7F-8FFA-535FC2D8AD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718B6C94-E799-4811-81D9-D6F7D912F30B}" type="pres">
      <dgm:prSet presAssocID="{2C975AAE-5ED7-4A7F-8FFA-535FC2D8AD67}" presName="spaceRect" presStyleCnt="0"/>
      <dgm:spPr/>
    </dgm:pt>
    <dgm:pt modelId="{0F7592EA-E808-4FCC-A8A7-8314E949F213}" type="pres">
      <dgm:prSet presAssocID="{2C975AAE-5ED7-4A7F-8FFA-535FC2D8AD67}" presName="parTx" presStyleLbl="revTx" presStyleIdx="0" presStyleCnt="3">
        <dgm:presLayoutVars>
          <dgm:chMax val="0"/>
          <dgm:chPref val="0"/>
        </dgm:presLayoutVars>
      </dgm:prSet>
      <dgm:spPr/>
    </dgm:pt>
    <dgm:pt modelId="{1FF38DF7-409D-4E57-BE7B-244351F32200}" type="pres">
      <dgm:prSet presAssocID="{F8EA7E7D-8359-433A-860B-5634E08C48B8}" presName="sibTrans" presStyleCnt="0"/>
      <dgm:spPr/>
    </dgm:pt>
    <dgm:pt modelId="{11397903-8FB0-4C76-8667-DF98210E04AD}" type="pres">
      <dgm:prSet presAssocID="{BC80499E-7C7A-489B-9CDA-C8649FF4A57C}" presName="compNode" presStyleCnt="0"/>
      <dgm:spPr/>
    </dgm:pt>
    <dgm:pt modelId="{9C111E53-FABE-48BA-812A-B1E0B2650513}" type="pres">
      <dgm:prSet presAssocID="{BC80499E-7C7A-489B-9CDA-C8649FF4A57C}" presName="bgRect" presStyleLbl="bgShp" presStyleIdx="1" presStyleCnt="3"/>
      <dgm:spPr/>
    </dgm:pt>
    <dgm:pt modelId="{DF5EC9F9-0FF4-4C96-BF24-405B024AF1F9}" type="pres">
      <dgm:prSet presAssocID="{BC80499E-7C7A-489B-9CDA-C8649FF4A5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A5887A-A4DB-46CD-A3C9-DACE4BBCC1C4}" type="pres">
      <dgm:prSet presAssocID="{BC80499E-7C7A-489B-9CDA-C8649FF4A57C}" presName="spaceRect" presStyleCnt="0"/>
      <dgm:spPr/>
    </dgm:pt>
    <dgm:pt modelId="{CBB56740-ADDC-40D0-8D4E-FC5924DE9869}" type="pres">
      <dgm:prSet presAssocID="{BC80499E-7C7A-489B-9CDA-C8649FF4A57C}" presName="parTx" presStyleLbl="revTx" presStyleIdx="1" presStyleCnt="3">
        <dgm:presLayoutVars>
          <dgm:chMax val="0"/>
          <dgm:chPref val="0"/>
        </dgm:presLayoutVars>
      </dgm:prSet>
      <dgm:spPr/>
    </dgm:pt>
    <dgm:pt modelId="{6A594408-DCFB-4A0B-9035-141253BE6832}" type="pres">
      <dgm:prSet presAssocID="{7FFD9305-C677-47C9-A9ED-6159B73E9C64}" presName="sibTrans" presStyleCnt="0"/>
      <dgm:spPr/>
    </dgm:pt>
    <dgm:pt modelId="{800E5074-4063-4207-8AC8-80781C726AE4}" type="pres">
      <dgm:prSet presAssocID="{A867D725-AF24-445E-B7BC-3B79E1098247}" presName="compNode" presStyleCnt="0"/>
      <dgm:spPr/>
    </dgm:pt>
    <dgm:pt modelId="{3471B2D4-7A23-4545-97EC-9BADEE75539E}" type="pres">
      <dgm:prSet presAssocID="{A867D725-AF24-445E-B7BC-3B79E1098247}" presName="bgRect" presStyleLbl="bgShp" presStyleIdx="2" presStyleCnt="3"/>
      <dgm:spPr/>
    </dgm:pt>
    <dgm:pt modelId="{BE13EA3B-F976-4A4D-840E-6B1E4C2F54A4}" type="pres">
      <dgm:prSet presAssocID="{A867D725-AF24-445E-B7BC-3B79E10982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44F9018-1EDB-4A19-9E54-B396D79B9E32}" type="pres">
      <dgm:prSet presAssocID="{A867D725-AF24-445E-B7BC-3B79E1098247}" presName="spaceRect" presStyleCnt="0"/>
      <dgm:spPr/>
    </dgm:pt>
    <dgm:pt modelId="{94340723-85A1-4797-A449-B7F4E4296B48}" type="pres">
      <dgm:prSet presAssocID="{A867D725-AF24-445E-B7BC-3B79E10982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807030-744A-4B14-8047-38C0964A0BC0}" srcId="{0B057D2D-00CC-4E88-9F42-E0BF0C5D36CF}" destId="{BC80499E-7C7A-489B-9CDA-C8649FF4A57C}" srcOrd="1" destOrd="0" parTransId="{EB62928A-C073-4D0B-A361-85FC7BE76A09}" sibTransId="{7FFD9305-C677-47C9-A9ED-6159B73E9C64}"/>
    <dgm:cxn modelId="{8191F33B-3B37-4A44-84C0-693B4405219F}" type="presOf" srcId="{2C975AAE-5ED7-4A7F-8FFA-535FC2D8AD67}" destId="{0F7592EA-E808-4FCC-A8A7-8314E949F213}" srcOrd="0" destOrd="0" presId="urn:microsoft.com/office/officeart/2018/2/layout/IconVerticalSolidList"/>
    <dgm:cxn modelId="{0064B582-B335-40DF-8642-7DEEE9803075}" srcId="{0B057D2D-00CC-4E88-9F42-E0BF0C5D36CF}" destId="{A867D725-AF24-445E-B7BC-3B79E1098247}" srcOrd="2" destOrd="0" parTransId="{1538C53C-62BD-493A-ADE7-03AE192B07E3}" sibTransId="{2840D54C-C86B-4439-9692-0D6CC04E5EE6}"/>
    <dgm:cxn modelId="{37065191-491A-448A-9E90-EBE6EE0FEE7D}" type="presOf" srcId="{BC80499E-7C7A-489B-9CDA-C8649FF4A57C}" destId="{CBB56740-ADDC-40D0-8D4E-FC5924DE9869}" srcOrd="0" destOrd="0" presId="urn:microsoft.com/office/officeart/2018/2/layout/IconVerticalSolidList"/>
    <dgm:cxn modelId="{E29E1EC4-89D5-4DF3-9906-AE8FFCFFD20C}" type="presOf" srcId="{A867D725-AF24-445E-B7BC-3B79E1098247}" destId="{94340723-85A1-4797-A449-B7F4E4296B48}" srcOrd="0" destOrd="0" presId="urn:microsoft.com/office/officeart/2018/2/layout/IconVerticalSolidList"/>
    <dgm:cxn modelId="{640C5FEB-C432-4F59-AE20-1AC32BEB7B71}" srcId="{0B057D2D-00CC-4E88-9F42-E0BF0C5D36CF}" destId="{2C975AAE-5ED7-4A7F-8FFA-535FC2D8AD67}" srcOrd="0" destOrd="0" parTransId="{48D760A9-3F2A-4236-A0BF-85235EEDDFDB}" sibTransId="{F8EA7E7D-8359-433A-860B-5634E08C48B8}"/>
    <dgm:cxn modelId="{A3BD1DEC-E8AB-4037-A017-1401E8A6C1CA}" type="presOf" srcId="{0B057D2D-00CC-4E88-9F42-E0BF0C5D36CF}" destId="{9C2EDE71-4D66-4AD3-9512-F586651515B3}" srcOrd="0" destOrd="0" presId="urn:microsoft.com/office/officeart/2018/2/layout/IconVerticalSolidList"/>
    <dgm:cxn modelId="{9EA0FDE4-04E1-4783-A3B8-23BA486A656C}" type="presParOf" srcId="{9C2EDE71-4D66-4AD3-9512-F586651515B3}" destId="{24AF5026-1A09-46D5-8DD9-D86240EE7180}" srcOrd="0" destOrd="0" presId="urn:microsoft.com/office/officeart/2018/2/layout/IconVerticalSolidList"/>
    <dgm:cxn modelId="{AE7C4DC5-0D21-4A46-9F6B-0733DBFC572D}" type="presParOf" srcId="{24AF5026-1A09-46D5-8DD9-D86240EE7180}" destId="{851CF5DB-C23C-4BB5-956D-B7B34B6898DC}" srcOrd="0" destOrd="0" presId="urn:microsoft.com/office/officeart/2018/2/layout/IconVerticalSolidList"/>
    <dgm:cxn modelId="{F4B0EF4E-BF04-438E-9633-71063F165D7D}" type="presParOf" srcId="{24AF5026-1A09-46D5-8DD9-D86240EE7180}" destId="{08E83C05-2DC3-45FF-9ADA-60AA0BECA337}" srcOrd="1" destOrd="0" presId="urn:microsoft.com/office/officeart/2018/2/layout/IconVerticalSolidList"/>
    <dgm:cxn modelId="{D7189917-3289-4867-AD58-38B5DA752176}" type="presParOf" srcId="{24AF5026-1A09-46D5-8DD9-D86240EE7180}" destId="{718B6C94-E799-4811-81D9-D6F7D912F30B}" srcOrd="2" destOrd="0" presId="urn:microsoft.com/office/officeart/2018/2/layout/IconVerticalSolidList"/>
    <dgm:cxn modelId="{A69C2F83-4BED-43C4-9EEE-1CB09EC5610A}" type="presParOf" srcId="{24AF5026-1A09-46D5-8DD9-D86240EE7180}" destId="{0F7592EA-E808-4FCC-A8A7-8314E949F213}" srcOrd="3" destOrd="0" presId="urn:microsoft.com/office/officeart/2018/2/layout/IconVerticalSolidList"/>
    <dgm:cxn modelId="{8928A55C-F4BB-46AD-AF3B-32494B6E388E}" type="presParOf" srcId="{9C2EDE71-4D66-4AD3-9512-F586651515B3}" destId="{1FF38DF7-409D-4E57-BE7B-244351F32200}" srcOrd="1" destOrd="0" presId="urn:microsoft.com/office/officeart/2018/2/layout/IconVerticalSolidList"/>
    <dgm:cxn modelId="{8FA17384-F753-460B-80E6-3E161EA0B4F3}" type="presParOf" srcId="{9C2EDE71-4D66-4AD3-9512-F586651515B3}" destId="{11397903-8FB0-4C76-8667-DF98210E04AD}" srcOrd="2" destOrd="0" presId="urn:microsoft.com/office/officeart/2018/2/layout/IconVerticalSolidList"/>
    <dgm:cxn modelId="{A72622E8-17B7-4DBB-80F8-8F8737457A46}" type="presParOf" srcId="{11397903-8FB0-4C76-8667-DF98210E04AD}" destId="{9C111E53-FABE-48BA-812A-B1E0B2650513}" srcOrd="0" destOrd="0" presId="urn:microsoft.com/office/officeart/2018/2/layout/IconVerticalSolidList"/>
    <dgm:cxn modelId="{A68B4F87-592D-43F6-BA43-417E6B8F11B8}" type="presParOf" srcId="{11397903-8FB0-4C76-8667-DF98210E04AD}" destId="{DF5EC9F9-0FF4-4C96-BF24-405B024AF1F9}" srcOrd="1" destOrd="0" presId="urn:microsoft.com/office/officeart/2018/2/layout/IconVerticalSolidList"/>
    <dgm:cxn modelId="{E6A4B8F4-B4C0-45E6-AB98-0B15EE093B6F}" type="presParOf" srcId="{11397903-8FB0-4C76-8667-DF98210E04AD}" destId="{03A5887A-A4DB-46CD-A3C9-DACE4BBCC1C4}" srcOrd="2" destOrd="0" presId="urn:microsoft.com/office/officeart/2018/2/layout/IconVerticalSolidList"/>
    <dgm:cxn modelId="{BF63E665-230C-4D7D-A024-77118DC8CC8F}" type="presParOf" srcId="{11397903-8FB0-4C76-8667-DF98210E04AD}" destId="{CBB56740-ADDC-40D0-8D4E-FC5924DE9869}" srcOrd="3" destOrd="0" presId="urn:microsoft.com/office/officeart/2018/2/layout/IconVerticalSolidList"/>
    <dgm:cxn modelId="{F8E4B441-F508-4417-95B2-DEBC31BC9111}" type="presParOf" srcId="{9C2EDE71-4D66-4AD3-9512-F586651515B3}" destId="{6A594408-DCFB-4A0B-9035-141253BE6832}" srcOrd="3" destOrd="0" presId="urn:microsoft.com/office/officeart/2018/2/layout/IconVerticalSolidList"/>
    <dgm:cxn modelId="{DA16059D-0244-479D-8FE8-6A78F647552A}" type="presParOf" srcId="{9C2EDE71-4D66-4AD3-9512-F586651515B3}" destId="{800E5074-4063-4207-8AC8-80781C726AE4}" srcOrd="4" destOrd="0" presId="urn:microsoft.com/office/officeart/2018/2/layout/IconVerticalSolidList"/>
    <dgm:cxn modelId="{F0D01928-BE41-4F45-A753-F0943E1F9C81}" type="presParOf" srcId="{800E5074-4063-4207-8AC8-80781C726AE4}" destId="{3471B2D4-7A23-4545-97EC-9BADEE75539E}" srcOrd="0" destOrd="0" presId="urn:microsoft.com/office/officeart/2018/2/layout/IconVerticalSolidList"/>
    <dgm:cxn modelId="{0CFEAC76-429D-4778-A77E-16D052868D9E}" type="presParOf" srcId="{800E5074-4063-4207-8AC8-80781C726AE4}" destId="{BE13EA3B-F976-4A4D-840E-6B1E4C2F54A4}" srcOrd="1" destOrd="0" presId="urn:microsoft.com/office/officeart/2018/2/layout/IconVerticalSolidList"/>
    <dgm:cxn modelId="{BD0C90E8-811C-481E-A0D4-5E10B89C4D16}" type="presParOf" srcId="{800E5074-4063-4207-8AC8-80781C726AE4}" destId="{E44F9018-1EDB-4A19-9E54-B396D79B9E32}" srcOrd="2" destOrd="0" presId="urn:microsoft.com/office/officeart/2018/2/layout/IconVerticalSolidList"/>
    <dgm:cxn modelId="{9B4F7192-F67C-4789-BD1D-4C4050FF521D}" type="presParOf" srcId="{800E5074-4063-4207-8AC8-80781C726AE4}" destId="{94340723-85A1-4797-A449-B7F4E4296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0DA15-9ADE-4C0E-9A89-70AF43A5CADD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04F6-A649-4357-A8FF-566F9198A871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5B926-5255-4D2F-A39B-30D07D1BDDF9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Conjunto organizado de recursos tecnológicos, humanos y procesos</a:t>
          </a:r>
        </a:p>
      </dsp:txBody>
      <dsp:txXfrm>
        <a:off x="1546215" y="572"/>
        <a:ext cx="4360112" cy="1338714"/>
      </dsp:txXfrm>
    </dsp:sp>
    <dsp:sp modelId="{05735E4A-FDA0-403F-864E-1537A84F2F85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07B68-6A38-48D7-B030-939BE6AA2679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85E2F-446D-435D-AA9B-0257E05679DF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 objetivo es recolectar, procesar, almacenar y distribuir información</a:t>
          </a:r>
        </a:p>
      </dsp:txBody>
      <dsp:txXfrm>
        <a:off x="1546215" y="1673965"/>
        <a:ext cx="4360112" cy="1338714"/>
      </dsp:txXfrm>
    </dsp:sp>
    <dsp:sp modelId="{E4FFFF76-D298-4FC6-B526-7972F67F4F3E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0FE24-3B69-40D0-8E04-4001077A33FF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452FB-87AE-4DD6-9CC2-EAF6E24548B1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Apoyan la toma de decisiones, coordinación, control y análisis en una organización</a:t>
          </a:r>
        </a:p>
      </dsp:txBody>
      <dsp:txXfrm>
        <a:off x="1546215" y="3347358"/>
        <a:ext cx="4360112" cy="1338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3FA9-7970-4661-9DD5-9885282AF213}">
      <dsp:nvSpPr>
        <dsp:cNvPr id="0" name=""/>
        <dsp:cNvSpPr/>
      </dsp:nvSpPr>
      <dsp:spPr>
        <a:xfrm>
          <a:off x="0" y="3661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40019-53A7-4BD5-B413-2A7DD3B75A55}">
      <dsp:nvSpPr>
        <dsp:cNvPr id="0" name=""/>
        <dsp:cNvSpPr/>
      </dsp:nvSpPr>
      <dsp:spPr>
        <a:xfrm>
          <a:off x="235915" y="179136"/>
          <a:ext cx="428937" cy="4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E1758-1CB2-40B0-ABF4-118A06419A4C}">
      <dsp:nvSpPr>
        <dsp:cNvPr id="0" name=""/>
        <dsp:cNvSpPr/>
      </dsp:nvSpPr>
      <dsp:spPr>
        <a:xfrm>
          <a:off x="900769" y="3661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Apoyar la eficiencia operativa</a:t>
          </a:r>
        </a:p>
      </dsp:txBody>
      <dsp:txXfrm>
        <a:off x="900769" y="3661"/>
        <a:ext cx="5005558" cy="779887"/>
      </dsp:txXfrm>
    </dsp:sp>
    <dsp:sp modelId="{B0FB3EA7-0458-4366-A138-AF492703507C}">
      <dsp:nvSpPr>
        <dsp:cNvPr id="0" name=""/>
        <dsp:cNvSpPr/>
      </dsp:nvSpPr>
      <dsp:spPr>
        <a:xfrm>
          <a:off x="0" y="978520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BD40E-EAA7-4DC1-B6B1-E0F0CB93F2E4}">
      <dsp:nvSpPr>
        <dsp:cNvPr id="0" name=""/>
        <dsp:cNvSpPr/>
      </dsp:nvSpPr>
      <dsp:spPr>
        <a:xfrm>
          <a:off x="235915" y="1153994"/>
          <a:ext cx="428937" cy="4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0EBB-206F-4942-8BB1-383548039402}">
      <dsp:nvSpPr>
        <dsp:cNvPr id="0" name=""/>
        <dsp:cNvSpPr/>
      </dsp:nvSpPr>
      <dsp:spPr>
        <a:xfrm>
          <a:off x="900769" y="978520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Facilitar la planificación estratégica</a:t>
          </a:r>
        </a:p>
      </dsp:txBody>
      <dsp:txXfrm>
        <a:off x="900769" y="978520"/>
        <a:ext cx="5005558" cy="779887"/>
      </dsp:txXfrm>
    </dsp:sp>
    <dsp:sp modelId="{492780AC-122F-436F-BABD-98F47B0C7BAC}">
      <dsp:nvSpPr>
        <dsp:cNvPr id="0" name=""/>
        <dsp:cNvSpPr/>
      </dsp:nvSpPr>
      <dsp:spPr>
        <a:xfrm>
          <a:off x="0" y="1953378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625BB-A9BE-43F9-90B4-59CAE38A87B3}">
      <dsp:nvSpPr>
        <dsp:cNvPr id="0" name=""/>
        <dsp:cNvSpPr/>
      </dsp:nvSpPr>
      <dsp:spPr>
        <a:xfrm>
          <a:off x="235915" y="2128853"/>
          <a:ext cx="428937" cy="428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A1009-5845-4707-A640-489EB7C8B1BF}">
      <dsp:nvSpPr>
        <dsp:cNvPr id="0" name=""/>
        <dsp:cNvSpPr/>
      </dsp:nvSpPr>
      <dsp:spPr>
        <a:xfrm>
          <a:off x="900769" y="1953378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Mejorar la toma de decisiones</a:t>
          </a:r>
        </a:p>
      </dsp:txBody>
      <dsp:txXfrm>
        <a:off x="900769" y="1953378"/>
        <a:ext cx="5005558" cy="779887"/>
      </dsp:txXfrm>
    </dsp:sp>
    <dsp:sp modelId="{37830531-286D-4440-8843-D4649CA39514}">
      <dsp:nvSpPr>
        <dsp:cNvPr id="0" name=""/>
        <dsp:cNvSpPr/>
      </dsp:nvSpPr>
      <dsp:spPr>
        <a:xfrm>
          <a:off x="0" y="2928237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7804C-2CD0-4D90-A511-75D71F088E40}">
      <dsp:nvSpPr>
        <dsp:cNvPr id="0" name=""/>
        <dsp:cNvSpPr/>
      </dsp:nvSpPr>
      <dsp:spPr>
        <a:xfrm>
          <a:off x="235915" y="3103712"/>
          <a:ext cx="428937" cy="428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3DC07-6AFF-4D04-A4E8-53C2D16F1AD5}">
      <dsp:nvSpPr>
        <dsp:cNvPr id="0" name=""/>
        <dsp:cNvSpPr/>
      </dsp:nvSpPr>
      <dsp:spPr>
        <a:xfrm>
          <a:off x="900769" y="2928237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Aumentar la productividad organizacional</a:t>
          </a:r>
        </a:p>
      </dsp:txBody>
      <dsp:txXfrm>
        <a:off x="900769" y="2928237"/>
        <a:ext cx="5005558" cy="779887"/>
      </dsp:txXfrm>
    </dsp:sp>
    <dsp:sp modelId="{AB0B7EC1-53F9-406D-81F6-A241882B9D8D}">
      <dsp:nvSpPr>
        <dsp:cNvPr id="0" name=""/>
        <dsp:cNvSpPr/>
      </dsp:nvSpPr>
      <dsp:spPr>
        <a:xfrm>
          <a:off x="0" y="3903096"/>
          <a:ext cx="5906327" cy="77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73558-07F4-4903-BB10-DA1B6A14E0B1}">
      <dsp:nvSpPr>
        <dsp:cNvPr id="0" name=""/>
        <dsp:cNvSpPr/>
      </dsp:nvSpPr>
      <dsp:spPr>
        <a:xfrm>
          <a:off x="235915" y="4078571"/>
          <a:ext cx="428937" cy="428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2FFC5-8897-45C0-95AE-8C712983E7BB}">
      <dsp:nvSpPr>
        <dsp:cNvPr id="0" name=""/>
        <dsp:cNvSpPr/>
      </dsp:nvSpPr>
      <dsp:spPr>
        <a:xfrm>
          <a:off x="900769" y="3903096"/>
          <a:ext cx="5005558" cy="77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38" tIns="82538" rIns="82538" bIns="825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Proveer información precisa y oportuna</a:t>
          </a:r>
        </a:p>
      </dsp:txBody>
      <dsp:txXfrm>
        <a:off x="900769" y="3903096"/>
        <a:ext cx="5005558" cy="77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FA543-51E0-49E5-881A-93F3C702F73E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32AF1-5BDE-4427-A7E2-B0BD6E994359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89FBD-B1F0-4EC1-9B3E-14ED92D5F1FC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Nivel: Táctico</a:t>
          </a:r>
        </a:p>
      </dsp:txBody>
      <dsp:txXfrm>
        <a:off x="1138648" y="1945"/>
        <a:ext cx="4767679" cy="985843"/>
      </dsp:txXfrm>
    </dsp:sp>
    <dsp:sp modelId="{56E58214-1899-44F4-909D-9D61AD83A9D2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C3305-ADBA-46FA-9A09-4C6D646137FF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638-40DD-4C28-B3BE-174467697641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Función: Generar reportes a partir de datos operativos</a:t>
          </a:r>
        </a:p>
      </dsp:txBody>
      <dsp:txXfrm>
        <a:off x="1138648" y="1234249"/>
        <a:ext cx="4767679" cy="985843"/>
      </dsp:txXfrm>
    </dsp:sp>
    <dsp:sp modelId="{16592EA1-C6F9-49FA-8532-81B12649E58D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02FB-03FD-4358-A760-EC9B2503AA37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6B25D-1C57-4373-8264-5214DA53EABB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Ejemplo: Reporte de ventas semanales, producción mensual</a:t>
          </a:r>
        </a:p>
      </dsp:txBody>
      <dsp:txXfrm>
        <a:off x="1138648" y="2466552"/>
        <a:ext cx="4767679" cy="985843"/>
      </dsp:txXfrm>
    </dsp:sp>
    <dsp:sp modelId="{80F4A360-9325-4086-8FA7-031BD21AFD2C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DC375-8F50-4CB4-AEF0-1895A9317112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69F1-DBC5-4A07-A518-4C100D37ECEB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Características: Orientación a gestión, resumen de datos</a:t>
          </a:r>
        </a:p>
      </dsp:txBody>
      <dsp:txXfrm>
        <a:off x="1138648" y="3698856"/>
        <a:ext cx="4767679" cy="985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04E6E-F116-41FE-999A-21ABBDD97B84}">
      <dsp:nvSpPr>
        <dsp:cNvPr id="0" name=""/>
        <dsp:cNvSpPr/>
      </dsp:nvSpPr>
      <dsp:spPr>
        <a:xfrm>
          <a:off x="1374903" y="246"/>
          <a:ext cx="1078699" cy="10786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D0E8-521A-4177-AAE4-B65FA4AAE8B7}">
      <dsp:nvSpPr>
        <dsp:cNvPr id="0" name=""/>
        <dsp:cNvSpPr/>
      </dsp:nvSpPr>
      <dsp:spPr>
        <a:xfrm>
          <a:off x="1604789" y="230133"/>
          <a:ext cx="618925" cy="618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C71F-8293-4999-9248-C7645F6C72C0}">
      <dsp:nvSpPr>
        <dsp:cNvPr id="0" name=""/>
        <dsp:cNvSpPr/>
      </dsp:nvSpPr>
      <dsp:spPr>
        <a:xfrm>
          <a:off x="1030073" y="1414933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Nivel: Táctico / Estratégico</a:t>
          </a:r>
        </a:p>
      </dsp:txBody>
      <dsp:txXfrm>
        <a:off x="1030073" y="1414933"/>
        <a:ext cx="1768359" cy="707343"/>
      </dsp:txXfrm>
    </dsp:sp>
    <dsp:sp modelId="{5AA2AE89-8C7D-4351-989C-501351FAA647}">
      <dsp:nvSpPr>
        <dsp:cNvPr id="0" name=""/>
        <dsp:cNvSpPr/>
      </dsp:nvSpPr>
      <dsp:spPr>
        <a:xfrm>
          <a:off x="3452725" y="246"/>
          <a:ext cx="1078699" cy="10786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50E7C-E137-4210-8672-579A70A4D739}">
      <dsp:nvSpPr>
        <dsp:cNvPr id="0" name=""/>
        <dsp:cNvSpPr/>
      </dsp:nvSpPr>
      <dsp:spPr>
        <a:xfrm>
          <a:off x="3682612" y="230133"/>
          <a:ext cx="618925" cy="618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EC7E2-1015-4249-ABBB-16565FC6CC99}">
      <dsp:nvSpPr>
        <dsp:cNvPr id="0" name=""/>
        <dsp:cNvSpPr/>
      </dsp:nvSpPr>
      <dsp:spPr>
        <a:xfrm>
          <a:off x="3107895" y="1414933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Función: Apoyar decisiones no estructuradas mediante análisis</a:t>
          </a:r>
        </a:p>
      </dsp:txBody>
      <dsp:txXfrm>
        <a:off x="3107895" y="1414933"/>
        <a:ext cx="1768359" cy="707343"/>
      </dsp:txXfrm>
    </dsp:sp>
    <dsp:sp modelId="{66340DA7-ADAE-48D2-9DD8-809ABE9C8D05}">
      <dsp:nvSpPr>
        <dsp:cNvPr id="0" name=""/>
        <dsp:cNvSpPr/>
      </dsp:nvSpPr>
      <dsp:spPr>
        <a:xfrm>
          <a:off x="1374903" y="2564367"/>
          <a:ext cx="1078699" cy="10786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E9AC2-C003-467E-9CF0-751175DF30C2}">
      <dsp:nvSpPr>
        <dsp:cNvPr id="0" name=""/>
        <dsp:cNvSpPr/>
      </dsp:nvSpPr>
      <dsp:spPr>
        <a:xfrm>
          <a:off x="1604789" y="2794254"/>
          <a:ext cx="618925" cy="618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843B5-B442-433F-9607-024200A495BE}">
      <dsp:nvSpPr>
        <dsp:cNvPr id="0" name=""/>
        <dsp:cNvSpPr/>
      </dsp:nvSpPr>
      <dsp:spPr>
        <a:xfrm>
          <a:off x="1030073" y="3979054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Ejemplo: Análisis financiero, simulación de escenarios</a:t>
          </a:r>
        </a:p>
      </dsp:txBody>
      <dsp:txXfrm>
        <a:off x="1030073" y="3979054"/>
        <a:ext cx="1768359" cy="707343"/>
      </dsp:txXfrm>
    </dsp:sp>
    <dsp:sp modelId="{CDD0A4BC-FF92-4CB3-B577-302913CBA5DD}">
      <dsp:nvSpPr>
        <dsp:cNvPr id="0" name=""/>
        <dsp:cNvSpPr/>
      </dsp:nvSpPr>
      <dsp:spPr>
        <a:xfrm>
          <a:off x="3452725" y="2564367"/>
          <a:ext cx="1078699" cy="10786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3AD78-00C3-4CCE-96CD-FBFF0414E4C4}">
      <dsp:nvSpPr>
        <dsp:cNvPr id="0" name=""/>
        <dsp:cNvSpPr/>
      </dsp:nvSpPr>
      <dsp:spPr>
        <a:xfrm>
          <a:off x="3682612" y="2794254"/>
          <a:ext cx="618925" cy="618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0C2A5-4334-4055-A052-B1AD48497028}">
      <dsp:nvSpPr>
        <dsp:cNvPr id="0" name=""/>
        <dsp:cNvSpPr/>
      </dsp:nvSpPr>
      <dsp:spPr>
        <a:xfrm>
          <a:off x="3107895" y="3979054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Características: Flexibilidad, modelado, 'what-if'</a:t>
          </a:r>
        </a:p>
      </dsp:txBody>
      <dsp:txXfrm>
        <a:off x="3107895" y="3979054"/>
        <a:ext cx="1768359" cy="707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44554-0165-4A48-94DD-34ECF480F51B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0E0CA-8BD7-4CDD-B1F4-80C607ED05A2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944B7-E7F3-4C16-9538-5FA7BE570608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Nivel: Estratégico</a:t>
          </a:r>
        </a:p>
      </dsp:txBody>
      <dsp:txXfrm>
        <a:off x="1138648" y="1945"/>
        <a:ext cx="4767679" cy="985843"/>
      </dsp:txXfrm>
    </dsp:sp>
    <dsp:sp modelId="{3E49781A-110B-4E9C-96CC-C1B1ABBDEA94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CE2C0-97FC-4986-8041-46C09D3638EA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AE5AB-734D-4FF1-AA9D-0BE569936F3A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Función: Presentar KPIs y tableros de control</a:t>
          </a:r>
        </a:p>
      </dsp:txBody>
      <dsp:txXfrm>
        <a:off x="1138648" y="1234249"/>
        <a:ext cx="4767679" cy="985843"/>
      </dsp:txXfrm>
    </dsp:sp>
    <dsp:sp modelId="{CF1A2C87-B9BF-41EF-9C3A-90580FF293B9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D1653-9148-47A3-9D37-BBF9102EE9DE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D116C-94EF-4EB3-8FC3-C3AA80CB0A43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Ejemplo: Dashboard de desempeño organizacional</a:t>
          </a:r>
        </a:p>
      </dsp:txBody>
      <dsp:txXfrm>
        <a:off x="1138648" y="2466552"/>
        <a:ext cx="4767679" cy="985843"/>
      </dsp:txXfrm>
    </dsp:sp>
    <dsp:sp modelId="{A1318B39-839D-460A-B1DE-062B22806D22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E0974-12F8-40EF-A583-81A6F43E1223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C64AC-87CF-44C4-8236-909DDD0594B6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Características: Visualización, acceso rápido a datos clave</a:t>
          </a:r>
        </a:p>
      </dsp:txBody>
      <dsp:txXfrm>
        <a:off x="1138648" y="3698856"/>
        <a:ext cx="4767679" cy="985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44813-A16D-4259-8E23-D8D1E56D8C9A}">
      <dsp:nvSpPr>
        <dsp:cNvPr id="0" name=""/>
        <dsp:cNvSpPr/>
      </dsp:nvSpPr>
      <dsp:spPr>
        <a:xfrm>
          <a:off x="989778" y="492949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FA658-7E5B-4295-A995-0A47490A627B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6FCEE-2DCE-451B-8B74-28396C50BA58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Nivel: Transversal</a:t>
          </a:r>
        </a:p>
      </dsp:txBody>
      <dsp:txXfrm>
        <a:off x="585436" y="2151791"/>
        <a:ext cx="2073553" cy="720000"/>
      </dsp:txXfrm>
    </dsp:sp>
    <dsp:sp modelId="{47475D60-630B-4B56-86B3-B79D2852C96C}">
      <dsp:nvSpPr>
        <dsp:cNvPr id="0" name=""/>
        <dsp:cNvSpPr/>
      </dsp:nvSpPr>
      <dsp:spPr>
        <a:xfrm>
          <a:off x="3426203" y="492949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4E572-B9A5-4597-A609-A345E2BEF430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E43D9-9673-4EF7-87D2-93A25EC6B5B7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Función: Automatizar tareas administrativas y de oficina</a:t>
          </a:r>
        </a:p>
      </dsp:txBody>
      <dsp:txXfrm>
        <a:off x="3021860" y="2151791"/>
        <a:ext cx="2073553" cy="720000"/>
      </dsp:txXfrm>
    </dsp:sp>
    <dsp:sp modelId="{E76D7AD0-35AB-4F41-BBC7-4698E62FC173}">
      <dsp:nvSpPr>
        <dsp:cNvPr id="0" name=""/>
        <dsp:cNvSpPr/>
      </dsp:nvSpPr>
      <dsp:spPr>
        <a:xfrm>
          <a:off x="5862628" y="492949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735B3-00E1-4765-95F1-1A7BC6C779B4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1509-9706-4073-B617-17F39B66BF1A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Ejemplo: Microsoft Office, Google Workspace</a:t>
          </a:r>
        </a:p>
      </dsp:txBody>
      <dsp:txXfrm>
        <a:off x="5458285" y="2151791"/>
        <a:ext cx="2073553" cy="720000"/>
      </dsp:txXfrm>
    </dsp:sp>
    <dsp:sp modelId="{95A91D5E-256C-448E-819B-DBDFA4E82236}">
      <dsp:nvSpPr>
        <dsp:cNvPr id="0" name=""/>
        <dsp:cNvSpPr/>
      </dsp:nvSpPr>
      <dsp:spPr>
        <a:xfrm>
          <a:off x="8299053" y="492949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79671-BAD5-4405-8C6E-0C0CAD85A942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38CB-D8B4-40A3-B5A0-F8DCF4A2C3D6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✓ Características: Comunicación, documentación, colaboración</a:t>
          </a:r>
        </a:p>
      </dsp:txBody>
      <dsp:txXfrm>
        <a:off x="7894710" y="2151791"/>
        <a:ext cx="2073553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4278-DD17-4F04-B34C-ECBFDBC654E8}">
      <dsp:nvSpPr>
        <dsp:cNvPr id="0" name=""/>
        <dsp:cNvSpPr/>
      </dsp:nvSpPr>
      <dsp:spPr>
        <a:xfrm>
          <a:off x="0" y="1945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74FD9-C1D1-48F9-B3CB-BB441C9E3DAF}">
      <dsp:nvSpPr>
        <dsp:cNvPr id="0" name=""/>
        <dsp:cNvSpPr/>
      </dsp:nvSpPr>
      <dsp:spPr>
        <a:xfrm>
          <a:off x="298217" y="223759"/>
          <a:ext cx="542213" cy="542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81DA6-485D-424A-BFA8-EB581BB33134}">
      <dsp:nvSpPr>
        <dsp:cNvPr id="0" name=""/>
        <dsp:cNvSpPr/>
      </dsp:nvSpPr>
      <dsp:spPr>
        <a:xfrm>
          <a:off x="1138648" y="1945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Nivel: Organizacional</a:t>
          </a:r>
        </a:p>
      </dsp:txBody>
      <dsp:txXfrm>
        <a:off x="1138648" y="1945"/>
        <a:ext cx="4767679" cy="985843"/>
      </dsp:txXfrm>
    </dsp:sp>
    <dsp:sp modelId="{92B6C5C0-5FEB-4CBD-8A77-C1BBDA0BA7F4}">
      <dsp:nvSpPr>
        <dsp:cNvPr id="0" name=""/>
        <dsp:cNvSpPr/>
      </dsp:nvSpPr>
      <dsp:spPr>
        <a:xfrm>
          <a:off x="0" y="1234249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E3C1A-9586-47A0-9084-3C305AD3C9BD}">
      <dsp:nvSpPr>
        <dsp:cNvPr id="0" name=""/>
        <dsp:cNvSpPr/>
      </dsp:nvSpPr>
      <dsp:spPr>
        <a:xfrm>
          <a:off x="298217" y="1456063"/>
          <a:ext cx="542213" cy="542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5118B-29C6-465A-9184-47DE1D5573F2}">
      <dsp:nvSpPr>
        <dsp:cNvPr id="0" name=""/>
        <dsp:cNvSpPr/>
      </dsp:nvSpPr>
      <dsp:spPr>
        <a:xfrm>
          <a:off x="1138648" y="1234249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Función: Integrar todos los procesos de negocio</a:t>
          </a:r>
        </a:p>
      </dsp:txBody>
      <dsp:txXfrm>
        <a:off x="1138648" y="1234249"/>
        <a:ext cx="4767679" cy="985843"/>
      </dsp:txXfrm>
    </dsp:sp>
    <dsp:sp modelId="{BB237F6E-CA80-4639-87B1-43920C461722}">
      <dsp:nvSpPr>
        <dsp:cNvPr id="0" name=""/>
        <dsp:cNvSpPr/>
      </dsp:nvSpPr>
      <dsp:spPr>
        <a:xfrm>
          <a:off x="0" y="2466552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576AB-2CD5-4A01-A226-979732D7A2EF}">
      <dsp:nvSpPr>
        <dsp:cNvPr id="0" name=""/>
        <dsp:cNvSpPr/>
      </dsp:nvSpPr>
      <dsp:spPr>
        <a:xfrm>
          <a:off x="298217" y="2688367"/>
          <a:ext cx="542213" cy="542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8673A-ABBC-4518-A62D-95C91C848C77}">
      <dsp:nvSpPr>
        <dsp:cNvPr id="0" name=""/>
        <dsp:cNvSpPr/>
      </dsp:nvSpPr>
      <dsp:spPr>
        <a:xfrm>
          <a:off x="1138648" y="2466552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Ejemplo: SAP, Oracle, Microsoft Dynamics</a:t>
          </a:r>
        </a:p>
      </dsp:txBody>
      <dsp:txXfrm>
        <a:off x="1138648" y="2466552"/>
        <a:ext cx="4767679" cy="985843"/>
      </dsp:txXfrm>
    </dsp:sp>
    <dsp:sp modelId="{20A8165D-06AF-4B85-BDBE-8A80B9FA8893}">
      <dsp:nvSpPr>
        <dsp:cNvPr id="0" name=""/>
        <dsp:cNvSpPr/>
      </dsp:nvSpPr>
      <dsp:spPr>
        <a:xfrm>
          <a:off x="0" y="3698856"/>
          <a:ext cx="5906327" cy="985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33187-FC71-439A-B7CD-97F956C26881}">
      <dsp:nvSpPr>
        <dsp:cNvPr id="0" name=""/>
        <dsp:cNvSpPr/>
      </dsp:nvSpPr>
      <dsp:spPr>
        <a:xfrm>
          <a:off x="298217" y="3920671"/>
          <a:ext cx="542213" cy="542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4DFFC-3A42-4D1E-8CE5-E4EE1FB73B51}">
      <dsp:nvSpPr>
        <dsp:cNvPr id="0" name=""/>
        <dsp:cNvSpPr/>
      </dsp:nvSpPr>
      <dsp:spPr>
        <a:xfrm>
          <a:off x="1138648" y="3698856"/>
          <a:ext cx="4767679" cy="98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5" tIns="104335" rIns="104335" bIns="1043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Características: Modularidad, integración, trazabilidad</a:t>
          </a:r>
        </a:p>
      </dsp:txBody>
      <dsp:txXfrm>
        <a:off x="1138648" y="3698856"/>
        <a:ext cx="4767679" cy="985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CF5DB-C23C-4BB5-956D-B7B34B6898DC}">
      <dsp:nvSpPr>
        <dsp:cNvPr id="0" name=""/>
        <dsp:cNvSpPr/>
      </dsp:nvSpPr>
      <dsp:spPr>
        <a:xfrm>
          <a:off x="0" y="528"/>
          <a:ext cx="581660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83C05-2DC3-45FF-9ADA-60AA0BECA337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92EA-E808-4FCC-A8A7-8314E949F213}">
      <dsp:nvSpPr>
        <dsp:cNvPr id="0" name=""/>
        <dsp:cNvSpPr/>
      </dsp:nvSpPr>
      <dsp:spPr>
        <a:xfrm>
          <a:off x="1427734" y="528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Permiten a las organizaciones ser más ágiles y competitivas</a:t>
          </a:r>
        </a:p>
      </dsp:txBody>
      <dsp:txXfrm>
        <a:off x="1427734" y="528"/>
        <a:ext cx="4388865" cy="1236133"/>
      </dsp:txXfrm>
    </dsp:sp>
    <dsp:sp modelId="{9C111E53-FABE-48BA-812A-B1E0B2650513}">
      <dsp:nvSpPr>
        <dsp:cNvPr id="0" name=""/>
        <dsp:cNvSpPr/>
      </dsp:nvSpPr>
      <dsp:spPr>
        <a:xfrm>
          <a:off x="0" y="1545695"/>
          <a:ext cx="581660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EC9F9-0FF4-4C96-BF24-405B024AF1F9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56740-ADDC-40D0-8D4E-FC5924DE9869}">
      <dsp:nvSpPr>
        <dsp:cNvPr id="0" name=""/>
        <dsp:cNvSpPr/>
      </dsp:nvSpPr>
      <dsp:spPr>
        <a:xfrm>
          <a:off x="1427734" y="1545695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Combinan tecnologías como Big Data, IoT e Inteligencia Artificial</a:t>
          </a:r>
        </a:p>
      </dsp:txBody>
      <dsp:txXfrm>
        <a:off x="1427734" y="1545695"/>
        <a:ext cx="4388865" cy="1236133"/>
      </dsp:txXfrm>
    </dsp:sp>
    <dsp:sp modelId="{3471B2D4-7A23-4545-97EC-9BADEE75539E}">
      <dsp:nvSpPr>
        <dsp:cNvPr id="0" name=""/>
        <dsp:cNvSpPr/>
      </dsp:nvSpPr>
      <dsp:spPr>
        <a:xfrm>
          <a:off x="0" y="3090862"/>
          <a:ext cx="581660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3EA3B-F976-4A4D-840E-6B1E4C2F54A4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40723-85A1-4797-A449-B7F4E4296B48}">
      <dsp:nvSpPr>
        <dsp:cNvPr id="0" name=""/>
        <dsp:cNvSpPr/>
      </dsp:nvSpPr>
      <dsp:spPr>
        <a:xfrm>
          <a:off x="1427734" y="3090862"/>
          <a:ext cx="438886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✓ Fundamentales para la transformación digital empresarial</a:t>
          </a:r>
        </a:p>
      </dsp:txBody>
      <dsp:txXfrm>
        <a:off x="1427734" y="3090862"/>
        <a:ext cx="4388865" cy="12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s-ES" sz="6600"/>
              <a:t>Tipos de Sistemas de Información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PE" sz="2800"/>
              <a:t>Carlos Reynaldo Portocarrero Tovar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t>ERP - Enterprise Resource 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2128BA-FA7F-9AE4-8DCC-D02E05CD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02513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s-ES" sz="4100"/>
              <a:t>Importancia Actual de los Sistemas de Información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0E9C3-046F-E472-15AD-547810A8C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16427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t>¿Qué son los Sistemas de Información?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DE71E-0CF7-EA2D-A509-58958D06F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036145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t>Objetivos Principales de los Sistemas de Información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9A23C-0029-3DD5-9C7A-38D47AA5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03523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abitación con servidores iluminados">
            <a:extLst>
              <a:ext uri="{FF2B5EF4-FFF2-40B4-BE49-F238E27FC236}">
                <a16:creationId xmlns:a16="http://schemas.microsoft.com/office/drawing/2014/main" id="{0201E474-F306-595E-B4D1-61AAFB34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975" r="23706" b="-2"/>
          <a:stretch>
            <a:fillRect/>
          </a:stretch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s-PE" sz="3700"/>
              <a:t>Clasificación por Nivel Organizacional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s-ES"/>
              <a:t>• Operativo: Procesamiento de transacciones (TPS)</a:t>
            </a:r>
          </a:p>
          <a:p>
            <a:r>
              <a:rPr lang="es-ES"/>
              <a:t>• Táctico: Información gerencial (MIS), Apoyo a decisiones (DSS)</a:t>
            </a:r>
          </a:p>
          <a:p>
            <a:r>
              <a:rPr lang="es-ES"/>
              <a:t>• Estratégico: Sistemas ejecutivos (EIS)</a:t>
            </a:r>
          </a:p>
          <a:p>
            <a:r>
              <a:rPr lang="es-ES"/>
              <a:t>• Transversal: Automatización de oficinas (OAS)</a:t>
            </a:r>
          </a:p>
          <a:p>
            <a:r>
              <a:rPr lang="es-ES"/>
              <a:t>• Especializado: Sistemas expertos (ES)</a:t>
            </a:r>
          </a:p>
          <a:p>
            <a:r>
              <a:rPr lang="es-ES"/>
              <a:t>• Organizacional: Sistemas ERP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TPS - Sistemas de Procesamiento de Transacciones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✓ Nivel: Operativo</a:t>
            </a:r>
          </a:p>
          <a:p>
            <a:r>
              <a:rPr sz="2400"/>
              <a:t>✓ Función: Registrar operaciones diarias como ventas y pagos</a:t>
            </a:r>
          </a:p>
          <a:p>
            <a:r>
              <a:rPr sz="2400"/>
              <a:t>✓ Ejemplo: Sistema de punto de venta (POS), caja registradora</a:t>
            </a:r>
          </a:p>
          <a:p>
            <a:r>
              <a:rPr sz="2400"/>
              <a:t>✓ Características: Velocidad, precisión, almacenamiento masivo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s-ES"/>
              <a:t>MIS - Sistemas de Información Gerencial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3E860AA-95AF-AA05-1F6A-C38652B1D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62612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t>DSS - Sistemas de Apoyo a Decisiones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2136B-2C93-3E66-8063-C1927BE03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73802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t>EIS - Sistemas de Información Ejecutiva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5CE8C-4DA5-4B2C-1D49-910BAC0CE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26984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t>OAS - Automatización de Oficinas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4F600B-377E-1F5E-89E4-643CE3CEA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390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</TotalTime>
  <Words>405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Citable</vt:lpstr>
      <vt:lpstr>Tipos de Sistemas de Información</vt:lpstr>
      <vt:lpstr>¿Qué son los Sistemas de Información?</vt:lpstr>
      <vt:lpstr>Objetivos Principales de los Sistemas de Información</vt:lpstr>
      <vt:lpstr>Clasificación por Nivel Organizacional</vt:lpstr>
      <vt:lpstr>TPS - Sistemas de Procesamiento de Transacciones</vt:lpstr>
      <vt:lpstr>MIS - Sistemas de Información Gerencial</vt:lpstr>
      <vt:lpstr>DSS - Sistemas de Apoyo a Decisiones</vt:lpstr>
      <vt:lpstr>EIS - Sistemas de Información Ejecutiva</vt:lpstr>
      <vt:lpstr>OAS - Automatización de Oficinas</vt:lpstr>
      <vt:lpstr>ERP - Enterprise Resource Planning</vt:lpstr>
      <vt:lpstr>Importancia Actual de los Sistemas de Información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2025-06-09T22:45:08Z</dcterms:modified>
  <cp:category/>
</cp:coreProperties>
</file>