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264" y="2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CAF81A-560C-4DBA-9E5B-19F090D1017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07349CB-17DC-478E-AF2B-8A03FFFB5F19}">
      <dgm:prSet/>
      <dgm:spPr/>
      <dgm:t>
        <a:bodyPr/>
        <a:lstStyle/>
        <a:p>
          <a:pPr>
            <a:defRPr cap="all"/>
          </a:pPr>
          <a:r>
            <a:rPr lang="en-US" b="0" i="0"/>
            <a:t>- Multinacional de consultoría tecnológica con presencia en 12 países</a:t>
          </a:r>
          <a:endParaRPr lang="en-US"/>
        </a:p>
      </dgm:t>
    </dgm:pt>
    <dgm:pt modelId="{2EF0C3B6-1BC8-4477-B504-06E745A1223E}" type="parTrans" cxnId="{3989054E-C0A6-4963-8E84-E41378253C0C}">
      <dgm:prSet/>
      <dgm:spPr/>
      <dgm:t>
        <a:bodyPr/>
        <a:lstStyle/>
        <a:p>
          <a:endParaRPr lang="en-US"/>
        </a:p>
      </dgm:t>
    </dgm:pt>
    <dgm:pt modelId="{86123E96-4226-45ED-9F15-9D9B33071C8C}" type="sibTrans" cxnId="{3989054E-C0A6-4963-8E84-E41378253C0C}">
      <dgm:prSet/>
      <dgm:spPr/>
      <dgm:t>
        <a:bodyPr/>
        <a:lstStyle/>
        <a:p>
          <a:endParaRPr lang="en-US"/>
        </a:p>
      </dgm:t>
    </dgm:pt>
    <dgm:pt modelId="{4EBEFCA8-F560-4863-840F-ACF5706C8C64}">
      <dgm:prSet/>
      <dgm:spPr/>
      <dgm:t>
        <a:bodyPr/>
        <a:lstStyle/>
        <a:p>
          <a:pPr>
            <a:defRPr cap="all"/>
          </a:pPr>
          <a:r>
            <a:rPr lang="en-US" b="0" i="0"/>
            <a:t>- Más de 500 empleados en modalidad híbrida y remota</a:t>
          </a:r>
          <a:endParaRPr lang="en-US"/>
        </a:p>
      </dgm:t>
    </dgm:pt>
    <dgm:pt modelId="{449B6922-988C-41A0-A631-0A689E32D9D0}" type="parTrans" cxnId="{2CD90F68-C3DD-4DE1-BFC5-C7B32408B221}">
      <dgm:prSet/>
      <dgm:spPr/>
      <dgm:t>
        <a:bodyPr/>
        <a:lstStyle/>
        <a:p>
          <a:endParaRPr lang="en-US"/>
        </a:p>
      </dgm:t>
    </dgm:pt>
    <dgm:pt modelId="{91703505-E71C-4A9F-9A09-1F937299D6AF}" type="sibTrans" cxnId="{2CD90F68-C3DD-4DE1-BFC5-C7B32408B221}">
      <dgm:prSet/>
      <dgm:spPr/>
      <dgm:t>
        <a:bodyPr/>
        <a:lstStyle/>
        <a:p>
          <a:endParaRPr lang="en-US"/>
        </a:p>
      </dgm:t>
    </dgm:pt>
    <dgm:pt modelId="{FDDF5A09-5431-4A64-83AC-DBD4CA04C21A}">
      <dgm:prSet/>
      <dgm:spPr/>
      <dgm:t>
        <a:bodyPr/>
        <a:lstStyle/>
        <a:p>
          <a:pPr>
            <a:defRPr cap="all"/>
          </a:pPr>
          <a:r>
            <a:rPr lang="en-US" b="0" i="0"/>
            <a:t>- Necesidad de estandarizar procesos virtuales tras expansión post-pandemia</a:t>
          </a:r>
          <a:endParaRPr lang="en-US"/>
        </a:p>
      </dgm:t>
    </dgm:pt>
    <dgm:pt modelId="{FC79D389-DEFC-4905-9615-BF808B0B051B}" type="parTrans" cxnId="{BC855B54-4FCE-4129-A4C0-B2E3F4CE4EB9}">
      <dgm:prSet/>
      <dgm:spPr/>
      <dgm:t>
        <a:bodyPr/>
        <a:lstStyle/>
        <a:p>
          <a:endParaRPr lang="en-US"/>
        </a:p>
      </dgm:t>
    </dgm:pt>
    <dgm:pt modelId="{95FAB696-BEED-4F98-ACD6-84CE91748788}" type="sibTrans" cxnId="{BC855B54-4FCE-4129-A4C0-B2E3F4CE4EB9}">
      <dgm:prSet/>
      <dgm:spPr/>
      <dgm:t>
        <a:bodyPr/>
        <a:lstStyle/>
        <a:p>
          <a:endParaRPr lang="en-US"/>
        </a:p>
      </dgm:t>
    </dgm:pt>
    <dgm:pt modelId="{8DEFE7DD-848D-4513-A3A0-74801440F49A}" type="pres">
      <dgm:prSet presAssocID="{80CAF81A-560C-4DBA-9E5B-19F090D10175}" presName="root" presStyleCnt="0">
        <dgm:presLayoutVars>
          <dgm:dir/>
          <dgm:resizeHandles val="exact"/>
        </dgm:presLayoutVars>
      </dgm:prSet>
      <dgm:spPr/>
    </dgm:pt>
    <dgm:pt modelId="{FA8AACD7-1763-46B8-873D-0ABCBA146703}" type="pres">
      <dgm:prSet presAssocID="{607349CB-17DC-478E-AF2B-8A03FFFB5F19}" presName="compNode" presStyleCnt="0"/>
      <dgm:spPr/>
    </dgm:pt>
    <dgm:pt modelId="{0C526671-F47F-41EE-8DDE-9509E3ED9246}" type="pres">
      <dgm:prSet presAssocID="{607349CB-17DC-478E-AF2B-8A03FFFB5F1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BCBE64-9423-4216-BA91-EAEAD929B8DE}" type="pres">
      <dgm:prSet presAssocID="{607349CB-17DC-478E-AF2B-8A03FFFB5F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1CA0783F-FE05-4E32-83BE-B4D8FC427070}" type="pres">
      <dgm:prSet presAssocID="{607349CB-17DC-478E-AF2B-8A03FFFB5F19}" presName="spaceRect" presStyleCnt="0"/>
      <dgm:spPr/>
    </dgm:pt>
    <dgm:pt modelId="{9B850649-F681-425F-9B81-72639BE4DC4D}" type="pres">
      <dgm:prSet presAssocID="{607349CB-17DC-478E-AF2B-8A03FFFB5F19}" presName="textRect" presStyleLbl="revTx" presStyleIdx="0" presStyleCnt="3">
        <dgm:presLayoutVars>
          <dgm:chMax val="1"/>
          <dgm:chPref val="1"/>
        </dgm:presLayoutVars>
      </dgm:prSet>
      <dgm:spPr/>
    </dgm:pt>
    <dgm:pt modelId="{22837410-B8D7-47C9-8918-8337DAA4AC29}" type="pres">
      <dgm:prSet presAssocID="{86123E96-4226-45ED-9F15-9D9B33071C8C}" presName="sibTrans" presStyleCnt="0"/>
      <dgm:spPr/>
    </dgm:pt>
    <dgm:pt modelId="{E57CC42E-AD67-41BE-930E-0A86AEB639AD}" type="pres">
      <dgm:prSet presAssocID="{4EBEFCA8-F560-4863-840F-ACF5706C8C64}" presName="compNode" presStyleCnt="0"/>
      <dgm:spPr/>
    </dgm:pt>
    <dgm:pt modelId="{B83348DF-61DF-4BE9-AA32-E5D97BD7DFAC}" type="pres">
      <dgm:prSet presAssocID="{4EBEFCA8-F560-4863-840F-ACF5706C8C6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3E2E442-08E5-4FEE-921C-5199DED05F88}" type="pres">
      <dgm:prSet presAssocID="{4EBEFCA8-F560-4863-840F-ACF5706C8C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gando"/>
        </a:ext>
      </dgm:extLst>
    </dgm:pt>
    <dgm:pt modelId="{9B7CFB24-48C0-4F06-B65E-6B0F34EFA733}" type="pres">
      <dgm:prSet presAssocID="{4EBEFCA8-F560-4863-840F-ACF5706C8C64}" presName="spaceRect" presStyleCnt="0"/>
      <dgm:spPr/>
    </dgm:pt>
    <dgm:pt modelId="{FBFA97A3-F1B9-4A3C-BE89-1D5F6157A219}" type="pres">
      <dgm:prSet presAssocID="{4EBEFCA8-F560-4863-840F-ACF5706C8C64}" presName="textRect" presStyleLbl="revTx" presStyleIdx="1" presStyleCnt="3">
        <dgm:presLayoutVars>
          <dgm:chMax val="1"/>
          <dgm:chPref val="1"/>
        </dgm:presLayoutVars>
      </dgm:prSet>
      <dgm:spPr/>
    </dgm:pt>
    <dgm:pt modelId="{F9534D50-913F-4A54-B682-06B417F758CF}" type="pres">
      <dgm:prSet presAssocID="{91703505-E71C-4A9F-9A09-1F937299D6AF}" presName="sibTrans" presStyleCnt="0"/>
      <dgm:spPr/>
    </dgm:pt>
    <dgm:pt modelId="{43FA13A6-5679-400F-AC63-0AAFFE83631D}" type="pres">
      <dgm:prSet presAssocID="{FDDF5A09-5431-4A64-83AC-DBD4CA04C21A}" presName="compNode" presStyleCnt="0"/>
      <dgm:spPr/>
    </dgm:pt>
    <dgm:pt modelId="{99BE03F8-F787-4A93-A956-3A534CF6267D}" type="pres">
      <dgm:prSet presAssocID="{FDDF5A09-5431-4A64-83AC-DBD4CA04C21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A631606-B39C-40C5-8047-A056458A9D12}" type="pres">
      <dgm:prSet presAssocID="{FDDF5A09-5431-4A64-83AC-DBD4CA04C2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AF33CB23-9F2E-476B-A929-40497BC13DA6}" type="pres">
      <dgm:prSet presAssocID="{FDDF5A09-5431-4A64-83AC-DBD4CA04C21A}" presName="spaceRect" presStyleCnt="0"/>
      <dgm:spPr/>
    </dgm:pt>
    <dgm:pt modelId="{31F78C4B-B405-4657-9E15-7CD289DDDCC2}" type="pres">
      <dgm:prSet presAssocID="{FDDF5A09-5431-4A64-83AC-DBD4CA04C2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15EB65B-639B-4AED-810D-7D51027BBDCB}" type="presOf" srcId="{607349CB-17DC-478E-AF2B-8A03FFFB5F19}" destId="{9B850649-F681-425F-9B81-72639BE4DC4D}" srcOrd="0" destOrd="0" presId="urn:microsoft.com/office/officeart/2018/5/layout/IconLeafLabelList"/>
    <dgm:cxn modelId="{2CD90F68-C3DD-4DE1-BFC5-C7B32408B221}" srcId="{80CAF81A-560C-4DBA-9E5B-19F090D10175}" destId="{4EBEFCA8-F560-4863-840F-ACF5706C8C64}" srcOrd="1" destOrd="0" parTransId="{449B6922-988C-41A0-A631-0A689E32D9D0}" sibTransId="{91703505-E71C-4A9F-9A09-1F937299D6AF}"/>
    <dgm:cxn modelId="{3989054E-C0A6-4963-8E84-E41378253C0C}" srcId="{80CAF81A-560C-4DBA-9E5B-19F090D10175}" destId="{607349CB-17DC-478E-AF2B-8A03FFFB5F19}" srcOrd="0" destOrd="0" parTransId="{2EF0C3B6-1BC8-4477-B504-06E745A1223E}" sibTransId="{86123E96-4226-45ED-9F15-9D9B33071C8C}"/>
    <dgm:cxn modelId="{F5042752-2FD3-4E39-B74C-E0EB19A1A0D4}" type="presOf" srcId="{FDDF5A09-5431-4A64-83AC-DBD4CA04C21A}" destId="{31F78C4B-B405-4657-9E15-7CD289DDDCC2}" srcOrd="0" destOrd="0" presId="urn:microsoft.com/office/officeart/2018/5/layout/IconLeafLabelList"/>
    <dgm:cxn modelId="{BC855B54-4FCE-4129-A4C0-B2E3F4CE4EB9}" srcId="{80CAF81A-560C-4DBA-9E5B-19F090D10175}" destId="{FDDF5A09-5431-4A64-83AC-DBD4CA04C21A}" srcOrd="2" destOrd="0" parTransId="{FC79D389-DEFC-4905-9615-BF808B0B051B}" sibTransId="{95FAB696-BEED-4F98-ACD6-84CE91748788}"/>
    <dgm:cxn modelId="{633D68A7-03E2-4A87-838A-87C0F7B03B36}" type="presOf" srcId="{4EBEFCA8-F560-4863-840F-ACF5706C8C64}" destId="{FBFA97A3-F1B9-4A3C-BE89-1D5F6157A219}" srcOrd="0" destOrd="0" presId="urn:microsoft.com/office/officeart/2018/5/layout/IconLeafLabelList"/>
    <dgm:cxn modelId="{137D75C9-513E-48AB-99C7-A848548A5D87}" type="presOf" srcId="{80CAF81A-560C-4DBA-9E5B-19F090D10175}" destId="{8DEFE7DD-848D-4513-A3A0-74801440F49A}" srcOrd="0" destOrd="0" presId="urn:microsoft.com/office/officeart/2018/5/layout/IconLeafLabelList"/>
    <dgm:cxn modelId="{36B5AB3F-E60D-4802-AA4E-37AA408C85BA}" type="presParOf" srcId="{8DEFE7DD-848D-4513-A3A0-74801440F49A}" destId="{FA8AACD7-1763-46B8-873D-0ABCBA146703}" srcOrd="0" destOrd="0" presId="urn:microsoft.com/office/officeart/2018/5/layout/IconLeafLabelList"/>
    <dgm:cxn modelId="{72B80402-28EC-4963-AB2F-D0E49CC685FD}" type="presParOf" srcId="{FA8AACD7-1763-46B8-873D-0ABCBA146703}" destId="{0C526671-F47F-41EE-8DDE-9509E3ED9246}" srcOrd="0" destOrd="0" presId="urn:microsoft.com/office/officeart/2018/5/layout/IconLeafLabelList"/>
    <dgm:cxn modelId="{F350F0E7-CCA7-4313-AA3B-1C092C232095}" type="presParOf" srcId="{FA8AACD7-1763-46B8-873D-0ABCBA146703}" destId="{8FBCBE64-9423-4216-BA91-EAEAD929B8DE}" srcOrd="1" destOrd="0" presId="urn:microsoft.com/office/officeart/2018/5/layout/IconLeafLabelList"/>
    <dgm:cxn modelId="{7685F6CB-9B39-42E0-A1F0-D3EA1BAC2DBB}" type="presParOf" srcId="{FA8AACD7-1763-46B8-873D-0ABCBA146703}" destId="{1CA0783F-FE05-4E32-83BE-B4D8FC427070}" srcOrd="2" destOrd="0" presId="urn:microsoft.com/office/officeart/2018/5/layout/IconLeafLabelList"/>
    <dgm:cxn modelId="{CBD78064-ED6C-4959-967E-F49EA6AD5C1D}" type="presParOf" srcId="{FA8AACD7-1763-46B8-873D-0ABCBA146703}" destId="{9B850649-F681-425F-9B81-72639BE4DC4D}" srcOrd="3" destOrd="0" presId="urn:microsoft.com/office/officeart/2018/5/layout/IconLeafLabelList"/>
    <dgm:cxn modelId="{945E2AE2-D999-4967-B077-AB817F32CFE7}" type="presParOf" srcId="{8DEFE7DD-848D-4513-A3A0-74801440F49A}" destId="{22837410-B8D7-47C9-8918-8337DAA4AC29}" srcOrd="1" destOrd="0" presId="urn:microsoft.com/office/officeart/2018/5/layout/IconLeafLabelList"/>
    <dgm:cxn modelId="{68DE397E-968A-47D8-83A4-A5FAA8727628}" type="presParOf" srcId="{8DEFE7DD-848D-4513-A3A0-74801440F49A}" destId="{E57CC42E-AD67-41BE-930E-0A86AEB639AD}" srcOrd="2" destOrd="0" presId="urn:microsoft.com/office/officeart/2018/5/layout/IconLeafLabelList"/>
    <dgm:cxn modelId="{E0451A36-0D0F-4EB8-898D-C5ABA511B8ED}" type="presParOf" srcId="{E57CC42E-AD67-41BE-930E-0A86AEB639AD}" destId="{B83348DF-61DF-4BE9-AA32-E5D97BD7DFAC}" srcOrd="0" destOrd="0" presId="urn:microsoft.com/office/officeart/2018/5/layout/IconLeafLabelList"/>
    <dgm:cxn modelId="{82D07B3E-D6F0-448D-BDA5-E8BF1C1A384A}" type="presParOf" srcId="{E57CC42E-AD67-41BE-930E-0A86AEB639AD}" destId="{53E2E442-08E5-4FEE-921C-5199DED05F88}" srcOrd="1" destOrd="0" presId="urn:microsoft.com/office/officeart/2018/5/layout/IconLeafLabelList"/>
    <dgm:cxn modelId="{DCFD65FE-F70E-4F01-A9BA-CE16D75AB09D}" type="presParOf" srcId="{E57CC42E-AD67-41BE-930E-0A86AEB639AD}" destId="{9B7CFB24-48C0-4F06-B65E-6B0F34EFA733}" srcOrd="2" destOrd="0" presId="urn:microsoft.com/office/officeart/2018/5/layout/IconLeafLabelList"/>
    <dgm:cxn modelId="{69CDF6D1-FA89-4C68-ABD8-137E34487734}" type="presParOf" srcId="{E57CC42E-AD67-41BE-930E-0A86AEB639AD}" destId="{FBFA97A3-F1B9-4A3C-BE89-1D5F6157A219}" srcOrd="3" destOrd="0" presId="urn:microsoft.com/office/officeart/2018/5/layout/IconLeafLabelList"/>
    <dgm:cxn modelId="{DAD03F6E-62C9-4583-88B9-680C86FF8E19}" type="presParOf" srcId="{8DEFE7DD-848D-4513-A3A0-74801440F49A}" destId="{F9534D50-913F-4A54-B682-06B417F758CF}" srcOrd="3" destOrd="0" presId="urn:microsoft.com/office/officeart/2018/5/layout/IconLeafLabelList"/>
    <dgm:cxn modelId="{7BE25045-6044-400A-AC56-4FE08D32495A}" type="presParOf" srcId="{8DEFE7DD-848D-4513-A3A0-74801440F49A}" destId="{43FA13A6-5679-400F-AC63-0AAFFE83631D}" srcOrd="4" destOrd="0" presId="urn:microsoft.com/office/officeart/2018/5/layout/IconLeafLabelList"/>
    <dgm:cxn modelId="{65DBCDE4-4472-4168-8120-1CF82E889EB5}" type="presParOf" srcId="{43FA13A6-5679-400F-AC63-0AAFFE83631D}" destId="{99BE03F8-F787-4A93-A956-3A534CF6267D}" srcOrd="0" destOrd="0" presId="urn:microsoft.com/office/officeart/2018/5/layout/IconLeafLabelList"/>
    <dgm:cxn modelId="{F5CEC33C-890D-450F-B6C5-4868F03AF568}" type="presParOf" srcId="{43FA13A6-5679-400F-AC63-0AAFFE83631D}" destId="{2A631606-B39C-40C5-8047-A056458A9D12}" srcOrd="1" destOrd="0" presId="urn:microsoft.com/office/officeart/2018/5/layout/IconLeafLabelList"/>
    <dgm:cxn modelId="{7E48679C-89DC-4A16-A665-B6FCB6EC3447}" type="presParOf" srcId="{43FA13A6-5679-400F-AC63-0AAFFE83631D}" destId="{AF33CB23-9F2E-476B-A929-40497BC13DA6}" srcOrd="2" destOrd="0" presId="urn:microsoft.com/office/officeart/2018/5/layout/IconLeafLabelList"/>
    <dgm:cxn modelId="{9DFBC60B-AC70-451A-BB9F-BE0BCC47D756}" type="presParOf" srcId="{43FA13A6-5679-400F-AC63-0AAFFE83631D}" destId="{31F78C4B-B405-4657-9E15-7CD289DDDCC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3DD01E-7973-49A7-9D38-8341E1637B9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1E18BD35-7DBA-47EB-9EF6-8363EF4D9CD9}">
      <dgm:prSet/>
      <dgm:spPr/>
      <dgm:t>
        <a:bodyPr/>
        <a:lstStyle/>
        <a:p>
          <a:r>
            <a:rPr lang="en-US" b="0" i="0"/>
            <a:t>- Comunicación fragmentada entre equipos</a:t>
          </a:r>
          <a:endParaRPr lang="en-US"/>
        </a:p>
      </dgm:t>
    </dgm:pt>
    <dgm:pt modelId="{C8511FE0-7EBB-4F2C-B3CE-E33181D279F1}" type="parTrans" cxnId="{74076D6A-186F-4827-9009-F58D2529BE0E}">
      <dgm:prSet/>
      <dgm:spPr/>
      <dgm:t>
        <a:bodyPr/>
        <a:lstStyle/>
        <a:p>
          <a:endParaRPr lang="en-US"/>
        </a:p>
      </dgm:t>
    </dgm:pt>
    <dgm:pt modelId="{2489F0A2-6F9F-4576-AE94-3E2BCA8F8451}" type="sibTrans" cxnId="{74076D6A-186F-4827-9009-F58D2529BE0E}">
      <dgm:prSet/>
      <dgm:spPr/>
      <dgm:t>
        <a:bodyPr/>
        <a:lstStyle/>
        <a:p>
          <a:endParaRPr lang="en-US"/>
        </a:p>
      </dgm:t>
    </dgm:pt>
    <dgm:pt modelId="{0A7A1F89-383A-4ADD-ABFD-81824DE597B7}">
      <dgm:prSet/>
      <dgm:spPr/>
      <dgm:t>
        <a:bodyPr/>
        <a:lstStyle/>
        <a:p>
          <a:r>
            <a:rPr lang="en-US" b="0" i="0"/>
            <a:t>- Herramientas heterogéneas y sin integración</a:t>
          </a:r>
          <a:endParaRPr lang="en-US"/>
        </a:p>
      </dgm:t>
    </dgm:pt>
    <dgm:pt modelId="{9AA21124-410B-4696-89F5-5AB1F52EB739}" type="parTrans" cxnId="{69EE9A3A-1689-4092-B293-F0AEAB21C0C5}">
      <dgm:prSet/>
      <dgm:spPr/>
      <dgm:t>
        <a:bodyPr/>
        <a:lstStyle/>
        <a:p>
          <a:endParaRPr lang="en-US"/>
        </a:p>
      </dgm:t>
    </dgm:pt>
    <dgm:pt modelId="{492FEACF-4481-43BE-A552-E7F9E6D25E88}" type="sibTrans" cxnId="{69EE9A3A-1689-4092-B293-F0AEAB21C0C5}">
      <dgm:prSet/>
      <dgm:spPr/>
      <dgm:t>
        <a:bodyPr/>
        <a:lstStyle/>
        <a:p>
          <a:endParaRPr lang="en-US"/>
        </a:p>
      </dgm:t>
    </dgm:pt>
    <dgm:pt modelId="{5AB780B6-CF47-4710-A806-B9E0F71FDB9C}">
      <dgm:prSet/>
      <dgm:spPr/>
      <dgm:t>
        <a:bodyPr/>
        <a:lstStyle/>
        <a:p>
          <a:r>
            <a:rPr lang="en-US" b="0" i="0"/>
            <a:t>- Problemas de visibilidad de desempeño y trazabilidad</a:t>
          </a:r>
          <a:endParaRPr lang="en-US"/>
        </a:p>
      </dgm:t>
    </dgm:pt>
    <dgm:pt modelId="{85F84EAE-8E8F-478B-8FCB-CE6037CD1318}" type="parTrans" cxnId="{02999259-1531-40A2-8C28-15E16358DA0E}">
      <dgm:prSet/>
      <dgm:spPr/>
      <dgm:t>
        <a:bodyPr/>
        <a:lstStyle/>
        <a:p>
          <a:endParaRPr lang="en-US"/>
        </a:p>
      </dgm:t>
    </dgm:pt>
    <dgm:pt modelId="{AAF44230-EBF2-49AC-89B1-A6144C846D02}" type="sibTrans" cxnId="{02999259-1531-40A2-8C28-15E16358DA0E}">
      <dgm:prSet/>
      <dgm:spPr/>
      <dgm:t>
        <a:bodyPr/>
        <a:lstStyle/>
        <a:p>
          <a:endParaRPr lang="en-US"/>
        </a:p>
      </dgm:t>
    </dgm:pt>
    <dgm:pt modelId="{FB4F837A-3326-4F06-A16C-DA27B40F6A94}">
      <dgm:prSet/>
      <dgm:spPr/>
      <dgm:t>
        <a:bodyPr/>
        <a:lstStyle/>
        <a:p>
          <a:r>
            <a:rPr lang="en-US" b="0" i="0"/>
            <a:t>- Inconsistencias en calidad del servicio entregado</a:t>
          </a:r>
          <a:endParaRPr lang="en-US"/>
        </a:p>
      </dgm:t>
    </dgm:pt>
    <dgm:pt modelId="{5AA8B088-F3CB-4CAE-87E7-6D146CE34C02}" type="parTrans" cxnId="{C016803F-CB2C-41ED-9F69-492E09F18A25}">
      <dgm:prSet/>
      <dgm:spPr/>
      <dgm:t>
        <a:bodyPr/>
        <a:lstStyle/>
        <a:p>
          <a:endParaRPr lang="en-US"/>
        </a:p>
      </dgm:t>
    </dgm:pt>
    <dgm:pt modelId="{E3FC1F61-41E4-4E60-BB84-C24645B7CAD7}" type="sibTrans" cxnId="{C016803F-CB2C-41ED-9F69-492E09F18A25}">
      <dgm:prSet/>
      <dgm:spPr/>
      <dgm:t>
        <a:bodyPr/>
        <a:lstStyle/>
        <a:p>
          <a:endParaRPr lang="en-US"/>
        </a:p>
      </dgm:t>
    </dgm:pt>
    <dgm:pt modelId="{473E33C6-3CC7-46E6-AD83-222C639B42A0}" type="pres">
      <dgm:prSet presAssocID="{B73DD01E-7973-49A7-9D38-8341E1637B94}" presName="root" presStyleCnt="0">
        <dgm:presLayoutVars>
          <dgm:dir/>
          <dgm:resizeHandles val="exact"/>
        </dgm:presLayoutVars>
      </dgm:prSet>
      <dgm:spPr/>
    </dgm:pt>
    <dgm:pt modelId="{885AC754-8543-42BF-B08A-1C4F4312A46E}" type="pres">
      <dgm:prSet presAssocID="{B73DD01E-7973-49A7-9D38-8341E1637B94}" presName="container" presStyleCnt="0">
        <dgm:presLayoutVars>
          <dgm:dir/>
          <dgm:resizeHandles val="exact"/>
        </dgm:presLayoutVars>
      </dgm:prSet>
      <dgm:spPr/>
    </dgm:pt>
    <dgm:pt modelId="{EF4F2EBA-A3A5-4D7F-83B2-FF90F4A0FAAC}" type="pres">
      <dgm:prSet presAssocID="{1E18BD35-7DBA-47EB-9EF6-8363EF4D9CD9}" presName="compNode" presStyleCnt="0"/>
      <dgm:spPr/>
    </dgm:pt>
    <dgm:pt modelId="{D7F38545-76F2-419C-953D-7FE4ADBEE0BC}" type="pres">
      <dgm:prSet presAssocID="{1E18BD35-7DBA-47EB-9EF6-8363EF4D9CD9}" presName="iconBgRect" presStyleLbl="bgShp" presStyleIdx="0" presStyleCnt="4"/>
      <dgm:spPr/>
    </dgm:pt>
    <dgm:pt modelId="{2D7F911F-24EF-4AD6-9F83-36337FB21540}" type="pres">
      <dgm:prSet presAssocID="{1E18BD35-7DBA-47EB-9EF6-8363EF4D9C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7AC5765A-7E91-4A8E-B842-24A666CEE540}" type="pres">
      <dgm:prSet presAssocID="{1E18BD35-7DBA-47EB-9EF6-8363EF4D9CD9}" presName="spaceRect" presStyleCnt="0"/>
      <dgm:spPr/>
    </dgm:pt>
    <dgm:pt modelId="{79B71780-D3F8-4084-9912-05CFDC1955C7}" type="pres">
      <dgm:prSet presAssocID="{1E18BD35-7DBA-47EB-9EF6-8363EF4D9CD9}" presName="textRect" presStyleLbl="revTx" presStyleIdx="0" presStyleCnt="4">
        <dgm:presLayoutVars>
          <dgm:chMax val="1"/>
          <dgm:chPref val="1"/>
        </dgm:presLayoutVars>
      </dgm:prSet>
      <dgm:spPr/>
    </dgm:pt>
    <dgm:pt modelId="{57667718-1BF6-4B3E-8DC5-BF1F7AE9706B}" type="pres">
      <dgm:prSet presAssocID="{2489F0A2-6F9F-4576-AE94-3E2BCA8F8451}" presName="sibTrans" presStyleLbl="sibTrans2D1" presStyleIdx="0" presStyleCnt="0"/>
      <dgm:spPr/>
    </dgm:pt>
    <dgm:pt modelId="{1600E6C8-5DC0-44B7-BA3C-DA057F76124B}" type="pres">
      <dgm:prSet presAssocID="{0A7A1F89-383A-4ADD-ABFD-81824DE597B7}" presName="compNode" presStyleCnt="0"/>
      <dgm:spPr/>
    </dgm:pt>
    <dgm:pt modelId="{BEF158B7-2895-48CC-B395-739A33FF861D}" type="pres">
      <dgm:prSet presAssocID="{0A7A1F89-383A-4ADD-ABFD-81824DE597B7}" presName="iconBgRect" presStyleLbl="bgShp" presStyleIdx="1" presStyleCnt="4"/>
      <dgm:spPr/>
    </dgm:pt>
    <dgm:pt modelId="{B52330CB-2799-4E85-BD81-971CFBF05C41}" type="pres">
      <dgm:prSet presAssocID="{0A7A1F89-383A-4ADD-ABFD-81824DE597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782129F8-6262-483E-86F2-F7C446FF783A}" type="pres">
      <dgm:prSet presAssocID="{0A7A1F89-383A-4ADD-ABFD-81824DE597B7}" presName="spaceRect" presStyleCnt="0"/>
      <dgm:spPr/>
    </dgm:pt>
    <dgm:pt modelId="{7A8CA5BE-3C7A-4165-A64D-6EE1903B93F7}" type="pres">
      <dgm:prSet presAssocID="{0A7A1F89-383A-4ADD-ABFD-81824DE597B7}" presName="textRect" presStyleLbl="revTx" presStyleIdx="1" presStyleCnt="4">
        <dgm:presLayoutVars>
          <dgm:chMax val="1"/>
          <dgm:chPref val="1"/>
        </dgm:presLayoutVars>
      </dgm:prSet>
      <dgm:spPr/>
    </dgm:pt>
    <dgm:pt modelId="{6E871C84-3879-48C9-925C-9337482B1629}" type="pres">
      <dgm:prSet presAssocID="{492FEACF-4481-43BE-A552-E7F9E6D25E88}" presName="sibTrans" presStyleLbl="sibTrans2D1" presStyleIdx="0" presStyleCnt="0"/>
      <dgm:spPr/>
    </dgm:pt>
    <dgm:pt modelId="{93A9ED3E-5C43-4A95-B8F9-32695006454F}" type="pres">
      <dgm:prSet presAssocID="{5AB780B6-CF47-4710-A806-B9E0F71FDB9C}" presName="compNode" presStyleCnt="0"/>
      <dgm:spPr/>
    </dgm:pt>
    <dgm:pt modelId="{59706FA4-C3FF-4A7D-8136-418C2A465A38}" type="pres">
      <dgm:prSet presAssocID="{5AB780B6-CF47-4710-A806-B9E0F71FDB9C}" presName="iconBgRect" presStyleLbl="bgShp" presStyleIdx="2" presStyleCnt="4"/>
      <dgm:spPr/>
    </dgm:pt>
    <dgm:pt modelId="{75723142-4778-4980-B9A0-EA9D862CE17C}" type="pres">
      <dgm:prSet presAssocID="{5AB780B6-CF47-4710-A806-B9E0F71FDB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52C1ED4A-14DA-4B69-9D46-C2957DA63C46}" type="pres">
      <dgm:prSet presAssocID="{5AB780B6-CF47-4710-A806-B9E0F71FDB9C}" presName="spaceRect" presStyleCnt="0"/>
      <dgm:spPr/>
    </dgm:pt>
    <dgm:pt modelId="{83B6C2E5-F8ED-45C2-A3F8-55C159865AC6}" type="pres">
      <dgm:prSet presAssocID="{5AB780B6-CF47-4710-A806-B9E0F71FDB9C}" presName="textRect" presStyleLbl="revTx" presStyleIdx="2" presStyleCnt="4">
        <dgm:presLayoutVars>
          <dgm:chMax val="1"/>
          <dgm:chPref val="1"/>
        </dgm:presLayoutVars>
      </dgm:prSet>
      <dgm:spPr/>
    </dgm:pt>
    <dgm:pt modelId="{1A7F3DFA-7B5F-4858-BCAA-744B74A1F043}" type="pres">
      <dgm:prSet presAssocID="{AAF44230-EBF2-49AC-89B1-A6144C846D02}" presName="sibTrans" presStyleLbl="sibTrans2D1" presStyleIdx="0" presStyleCnt="0"/>
      <dgm:spPr/>
    </dgm:pt>
    <dgm:pt modelId="{D58CC244-8151-4911-9E7B-BE397BF2C119}" type="pres">
      <dgm:prSet presAssocID="{FB4F837A-3326-4F06-A16C-DA27B40F6A94}" presName="compNode" presStyleCnt="0"/>
      <dgm:spPr/>
    </dgm:pt>
    <dgm:pt modelId="{A179AF5B-7CA4-4354-9355-D92D66D0B7DC}" type="pres">
      <dgm:prSet presAssocID="{FB4F837A-3326-4F06-A16C-DA27B40F6A94}" presName="iconBgRect" presStyleLbl="bgShp" presStyleIdx="3" presStyleCnt="4"/>
      <dgm:spPr/>
    </dgm:pt>
    <dgm:pt modelId="{2F50BC06-4941-4D3E-A33E-ACD7423ECC79}" type="pres">
      <dgm:prSet presAssocID="{FB4F837A-3326-4F06-A16C-DA27B40F6A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D8F46739-C8D8-4113-A27C-492973A0B5F0}" type="pres">
      <dgm:prSet presAssocID="{FB4F837A-3326-4F06-A16C-DA27B40F6A94}" presName="spaceRect" presStyleCnt="0"/>
      <dgm:spPr/>
    </dgm:pt>
    <dgm:pt modelId="{D895BD05-B69D-4CF8-9051-49CFE55666CB}" type="pres">
      <dgm:prSet presAssocID="{FB4F837A-3326-4F06-A16C-DA27B40F6A9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D882B32-5FD7-4450-9F1D-5D76CD969CB8}" type="presOf" srcId="{FB4F837A-3326-4F06-A16C-DA27B40F6A94}" destId="{D895BD05-B69D-4CF8-9051-49CFE55666CB}" srcOrd="0" destOrd="0" presId="urn:microsoft.com/office/officeart/2018/2/layout/IconCircleList"/>
    <dgm:cxn modelId="{69EE9A3A-1689-4092-B293-F0AEAB21C0C5}" srcId="{B73DD01E-7973-49A7-9D38-8341E1637B94}" destId="{0A7A1F89-383A-4ADD-ABFD-81824DE597B7}" srcOrd="1" destOrd="0" parTransId="{9AA21124-410B-4696-89F5-5AB1F52EB739}" sibTransId="{492FEACF-4481-43BE-A552-E7F9E6D25E88}"/>
    <dgm:cxn modelId="{C016803F-CB2C-41ED-9F69-492E09F18A25}" srcId="{B73DD01E-7973-49A7-9D38-8341E1637B94}" destId="{FB4F837A-3326-4F06-A16C-DA27B40F6A94}" srcOrd="3" destOrd="0" parTransId="{5AA8B088-F3CB-4CAE-87E7-6D146CE34C02}" sibTransId="{E3FC1F61-41E4-4E60-BB84-C24645B7CAD7}"/>
    <dgm:cxn modelId="{E39F1345-A6DF-4EAD-9B79-0B845FE6EEFC}" type="presOf" srcId="{AAF44230-EBF2-49AC-89B1-A6144C846D02}" destId="{1A7F3DFA-7B5F-4858-BCAA-744B74A1F043}" srcOrd="0" destOrd="0" presId="urn:microsoft.com/office/officeart/2018/2/layout/IconCircleList"/>
    <dgm:cxn modelId="{74076D6A-186F-4827-9009-F58D2529BE0E}" srcId="{B73DD01E-7973-49A7-9D38-8341E1637B94}" destId="{1E18BD35-7DBA-47EB-9EF6-8363EF4D9CD9}" srcOrd="0" destOrd="0" parTransId="{C8511FE0-7EBB-4F2C-B3CE-E33181D279F1}" sibTransId="{2489F0A2-6F9F-4576-AE94-3E2BCA8F8451}"/>
    <dgm:cxn modelId="{00F7586F-A87E-45ED-AEB9-317366506CC9}" type="presOf" srcId="{0A7A1F89-383A-4ADD-ABFD-81824DE597B7}" destId="{7A8CA5BE-3C7A-4165-A64D-6EE1903B93F7}" srcOrd="0" destOrd="0" presId="urn:microsoft.com/office/officeart/2018/2/layout/IconCircleList"/>
    <dgm:cxn modelId="{78BA4753-49C2-4F26-A439-3B9FCE841D0B}" type="presOf" srcId="{B73DD01E-7973-49A7-9D38-8341E1637B94}" destId="{473E33C6-3CC7-46E6-AD83-222C639B42A0}" srcOrd="0" destOrd="0" presId="urn:microsoft.com/office/officeart/2018/2/layout/IconCircleList"/>
    <dgm:cxn modelId="{12625673-8C1A-4593-9254-1D16627B9DCD}" type="presOf" srcId="{5AB780B6-CF47-4710-A806-B9E0F71FDB9C}" destId="{83B6C2E5-F8ED-45C2-A3F8-55C159865AC6}" srcOrd="0" destOrd="0" presId="urn:microsoft.com/office/officeart/2018/2/layout/IconCircleList"/>
    <dgm:cxn modelId="{02999259-1531-40A2-8C28-15E16358DA0E}" srcId="{B73DD01E-7973-49A7-9D38-8341E1637B94}" destId="{5AB780B6-CF47-4710-A806-B9E0F71FDB9C}" srcOrd="2" destOrd="0" parTransId="{85F84EAE-8E8F-478B-8FCB-CE6037CD1318}" sibTransId="{AAF44230-EBF2-49AC-89B1-A6144C846D02}"/>
    <dgm:cxn modelId="{12BA9DC8-FD49-4F3F-A774-B2CA1FBF011A}" type="presOf" srcId="{492FEACF-4481-43BE-A552-E7F9E6D25E88}" destId="{6E871C84-3879-48C9-925C-9337482B1629}" srcOrd="0" destOrd="0" presId="urn:microsoft.com/office/officeart/2018/2/layout/IconCircleList"/>
    <dgm:cxn modelId="{9818A8D8-13AA-4D5A-928A-2E1A9D650AF5}" type="presOf" srcId="{2489F0A2-6F9F-4576-AE94-3E2BCA8F8451}" destId="{57667718-1BF6-4B3E-8DC5-BF1F7AE9706B}" srcOrd="0" destOrd="0" presId="urn:microsoft.com/office/officeart/2018/2/layout/IconCircleList"/>
    <dgm:cxn modelId="{140437DA-6EFF-4542-B3FB-59BF0C5920EF}" type="presOf" srcId="{1E18BD35-7DBA-47EB-9EF6-8363EF4D9CD9}" destId="{79B71780-D3F8-4084-9912-05CFDC1955C7}" srcOrd="0" destOrd="0" presId="urn:microsoft.com/office/officeart/2018/2/layout/IconCircleList"/>
    <dgm:cxn modelId="{02AA6411-596E-4659-B295-76FD6F962531}" type="presParOf" srcId="{473E33C6-3CC7-46E6-AD83-222C639B42A0}" destId="{885AC754-8543-42BF-B08A-1C4F4312A46E}" srcOrd="0" destOrd="0" presId="urn:microsoft.com/office/officeart/2018/2/layout/IconCircleList"/>
    <dgm:cxn modelId="{633133A0-5D44-4F18-AECF-810AD5A7595D}" type="presParOf" srcId="{885AC754-8543-42BF-B08A-1C4F4312A46E}" destId="{EF4F2EBA-A3A5-4D7F-83B2-FF90F4A0FAAC}" srcOrd="0" destOrd="0" presId="urn:microsoft.com/office/officeart/2018/2/layout/IconCircleList"/>
    <dgm:cxn modelId="{40D35DAC-EE33-40D1-AD07-BA900D5F6416}" type="presParOf" srcId="{EF4F2EBA-A3A5-4D7F-83B2-FF90F4A0FAAC}" destId="{D7F38545-76F2-419C-953D-7FE4ADBEE0BC}" srcOrd="0" destOrd="0" presId="urn:microsoft.com/office/officeart/2018/2/layout/IconCircleList"/>
    <dgm:cxn modelId="{A8FD948F-25EB-4B56-90C0-3977E0976116}" type="presParOf" srcId="{EF4F2EBA-A3A5-4D7F-83B2-FF90F4A0FAAC}" destId="{2D7F911F-24EF-4AD6-9F83-36337FB21540}" srcOrd="1" destOrd="0" presId="urn:microsoft.com/office/officeart/2018/2/layout/IconCircleList"/>
    <dgm:cxn modelId="{F04D0167-F08B-49DC-B84E-CE2A4F42F396}" type="presParOf" srcId="{EF4F2EBA-A3A5-4D7F-83B2-FF90F4A0FAAC}" destId="{7AC5765A-7E91-4A8E-B842-24A666CEE540}" srcOrd="2" destOrd="0" presId="urn:microsoft.com/office/officeart/2018/2/layout/IconCircleList"/>
    <dgm:cxn modelId="{6BC50694-8AA0-4649-8419-D701ED2C08B7}" type="presParOf" srcId="{EF4F2EBA-A3A5-4D7F-83B2-FF90F4A0FAAC}" destId="{79B71780-D3F8-4084-9912-05CFDC1955C7}" srcOrd="3" destOrd="0" presId="urn:microsoft.com/office/officeart/2018/2/layout/IconCircleList"/>
    <dgm:cxn modelId="{898821FD-A0F2-4D14-9035-1A7448A163FA}" type="presParOf" srcId="{885AC754-8543-42BF-B08A-1C4F4312A46E}" destId="{57667718-1BF6-4B3E-8DC5-BF1F7AE9706B}" srcOrd="1" destOrd="0" presId="urn:microsoft.com/office/officeart/2018/2/layout/IconCircleList"/>
    <dgm:cxn modelId="{25619271-B393-46B6-A599-AF0FF8AA6FF8}" type="presParOf" srcId="{885AC754-8543-42BF-B08A-1C4F4312A46E}" destId="{1600E6C8-5DC0-44B7-BA3C-DA057F76124B}" srcOrd="2" destOrd="0" presId="urn:microsoft.com/office/officeart/2018/2/layout/IconCircleList"/>
    <dgm:cxn modelId="{A68C2CDB-176D-4829-9961-AFB6907047D0}" type="presParOf" srcId="{1600E6C8-5DC0-44B7-BA3C-DA057F76124B}" destId="{BEF158B7-2895-48CC-B395-739A33FF861D}" srcOrd="0" destOrd="0" presId="urn:microsoft.com/office/officeart/2018/2/layout/IconCircleList"/>
    <dgm:cxn modelId="{9401C6CE-AE66-45F4-B23E-4095CBBA82E2}" type="presParOf" srcId="{1600E6C8-5DC0-44B7-BA3C-DA057F76124B}" destId="{B52330CB-2799-4E85-BD81-971CFBF05C41}" srcOrd="1" destOrd="0" presId="urn:microsoft.com/office/officeart/2018/2/layout/IconCircleList"/>
    <dgm:cxn modelId="{689E1C19-6D11-4611-AB3D-36133AF636F7}" type="presParOf" srcId="{1600E6C8-5DC0-44B7-BA3C-DA057F76124B}" destId="{782129F8-6262-483E-86F2-F7C446FF783A}" srcOrd="2" destOrd="0" presId="urn:microsoft.com/office/officeart/2018/2/layout/IconCircleList"/>
    <dgm:cxn modelId="{D06967EF-AB32-4424-8661-541A325E1170}" type="presParOf" srcId="{1600E6C8-5DC0-44B7-BA3C-DA057F76124B}" destId="{7A8CA5BE-3C7A-4165-A64D-6EE1903B93F7}" srcOrd="3" destOrd="0" presId="urn:microsoft.com/office/officeart/2018/2/layout/IconCircleList"/>
    <dgm:cxn modelId="{9135B584-9744-4549-8385-E8CD0C937D53}" type="presParOf" srcId="{885AC754-8543-42BF-B08A-1C4F4312A46E}" destId="{6E871C84-3879-48C9-925C-9337482B1629}" srcOrd="3" destOrd="0" presId="urn:microsoft.com/office/officeart/2018/2/layout/IconCircleList"/>
    <dgm:cxn modelId="{E4A8A9A1-8633-4204-B74E-0B27EFE3FA28}" type="presParOf" srcId="{885AC754-8543-42BF-B08A-1C4F4312A46E}" destId="{93A9ED3E-5C43-4A95-B8F9-32695006454F}" srcOrd="4" destOrd="0" presId="urn:microsoft.com/office/officeart/2018/2/layout/IconCircleList"/>
    <dgm:cxn modelId="{0EBB45EB-B31D-4621-981C-94C6DEE94F8A}" type="presParOf" srcId="{93A9ED3E-5C43-4A95-B8F9-32695006454F}" destId="{59706FA4-C3FF-4A7D-8136-418C2A465A38}" srcOrd="0" destOrd="0" presId="urn:microsoft.com/office/officeart/2018/2/layout/IconCircleList"/>
    <dgm:cxn modelId="{A211F22A-3F0B-400E-88F1-0B1C778311C9}" type="presParOf" srcId="{93A9ED3E-5C43-4A95-B8F9-32695006454F}" destId="{75723142-4778-4980-B9A0-EA9D862CE17C}" srcOrd="1" destOrd="0" presId="urn:microsoft.com/office/officeart/2018/2/layout/IconCircleList"/>
    <dgm:cxn modelId="{CBA425F4-2D46-4490-92B2-80477D49F586}" type="presParOf" srcId="{93A9ED3E-5C43-4A95-B8F9-32695006454F}" destId="{52C1ED4A-14DA-4B69-9D46-C2957DA63C46}" srcOrd="2" destOrd="0" presId="urn:microsoft.com/office/officeart/2018/2/layout/IconCircleList"/>
    <dgm:cxn modelId="{CCF88F66-660B-4E7C-8B70-111DF55810B7}" type="presParOf" srcId="{93A9ED3E-5C43-4A95-B8F9-32695006454F}" destId="{83B6C2E5-F8ED-45C2-A3F8-55C159865AC6}" srcOrd="3" destOrd="0" presId="urn:microsoft.com/office/officeart/2018/2/layout/IconCircleList"/>
    <dgm:cxn modelId="{829BE4D1-36F3-4BF0-922C-9E1136E3741D}" type="presParOf" srcId="{885AC754-8543-42BF-B08A-1C4F4312A46E}" destId="{1A7F3DFA-7B5F-4858-BCAA-744B74A1F043}" srcOrd="5" destOrd="0" presId="urn:microsoft.com/office/officeart/2018/2/layout/IconCircleList"/>
    <dgm:cxn modelId="{15BA7397-F14C-46BE-94BE-1F6E124DBF2B}" type="presParOf" srcId="{885AC754-8543-42BF-B08A-1C4F4312A46E}" destId="{D58CC244-8151-4911-9E7B-BE397BF2C119}" srcOrd="6" destOrd="0" presId="urn:microsoft.com/office/officeart/2018/2/layout/IconCircleList"/>
    <dgm:cxn modelId="{37A4D806-13D2-46CF-9B75-277670F6CB02}" type="presParOf" srcId="{D58CC244-8151-4911-9E7B-BE397BF2C119}" destId="{A179AF5B-7CA4-4354-9355-D92D66D0B7DC}" srcOrd="0" destOrd="0" presId="urn:microsoft.com/office/officeart/2018/2/layout/IconCircleList"/>
    <dgm:cxn modelId="{A656E4C6-824B-4E63-B651-6F140605B541}" type="presParOf" srcId="{D58CC244-8151-4911-9E7B-BE397BF2C119}" destId="{2F50BC06-4941-4D3E-A33E-ACD7423ECC79}" srcOrd="1" destOrd="0" presId="urn:microsoft.com/office/officeart/2018/2/layout/IconCircleList"/>
    <dgm:cxn modelId="{863E08A7-D6E4-444F-AA94-16F0849248F8}" type="presParOf" srcId="{D58CC244-8151-4911-9E7B-BE397BF2C119}" destId="{D8F46739-C8D8-4113-A27C-492973A0B5F0}" srcOrd="2" destOrd="0" presId="urn:microsoft.com/office/officeart/2018/2/layout/IconCircleList"/>
    <dgm:cxn modelId="{04C40809-F747-4BE7-84A0-3DE1C53F326B}" type="presParOf" srcId="{D58CC244-8151-4911-9E7B-BE397BF2C119}" destId="{D895BD05-B69D-4CF8-9051-49CFE55666C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B5790E-2F58-46AA-9A4F-49C0F595BD5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C7C5898-4BF6-4D9A-9DED-4AB995892AAC}">
      <dgm:prSet/>
      <dgm:spPr/>
      <dgm:t>
        <a:bodyPr/>
        <a:lstStyle/>
        <a:p>
          <a:r>
            <a:rPr lang="en-US" b="0" i="0"/>
            <a:t>- Adopción de políticas unificadas de operación remota</a:t>
          </a:r>
          <a:endParaRPr lang="en-US"/>
        </a:p>
      </dgm:t>
    </dgm:pt>
    <dgm:pt modelId="{91E8E43C-0D1D-4CAF-B5F8-B72B700D9194}" type="parTrans" cxnId="{B96C7333-7A55-454D-81B4-9FCD125624F8}">
      <dgm:prSet/>
      <dgm:spPr/>
      <dgm:t>
        <a:bodyPr/>
        <a:lstStyle/>
        <a:p>
          <a:endParaRPr lang="en-US"/>
        </a:p>
      </dgm:t>
    </dgm:pt>
    <dgm:pt modelId="{4C2DCA34-CEC0-4220-BF01-491D3A7FADE3}" type="sibTrans" cxnId="{B96C7333-7A55-454D-81B4-9FCD125624F8}">
      <dgm:prSet/>
      <dgm:spPr/>
      <dgm:t>
        <a:bodyPr/>
        <a:lstStyle/>
        <a:p>
          <a:endParaRPr lang="en-US"/>
        </a:p>
      </dgm:t>
    </dgm:pt>
    <dgm:pt modelId="{2009F24C-0B93-4E40-8C45-593401A8E9B5}">
      <dgm:prSet/>
      <dgm:spPr/>
      <dgm:t>
        <a:bodyPr/>
        <a:lstStyle/>
        <a:p>
          <a:r>
            <a:rPr lang="en-US" b="0" i="0"/>
            <a:t>- Integración de herramientas cloud (Jira, Confluence, Teams)</a:t>
          </a:r>
          <a:endParaRPr lang="en-US"/>
        </a:p>
      </dgm:t>
    </dgm:pt>
    <dgm:pt modelId="{5B8F260A-EAA7-4E3D-8185-2C6097CCE293}" type="parTrans" cxnId="{C47B8FA1-45AB-4BA2-806B-7786CFB0D01C}">
      <dgm:prSet/>
      <dgm:spPr/>
      <dgm:t>
        <a:bodyPr/>
        <a:lstStyle/>
        <a:p>
          <a:endParaRPr lang="en-US"/>
        </a:p>
      </dgm:t>
    </dgm:pt>
    <dgm:pt modelId="{F530BC84-FE39-4C7E-A7F9-180B251CF49A}" type="sibTrans" cxnId="{C47B8FA1-45AB-4BA2-806B-7786CFB0D01C}">
      <dgm:prSet/>
      <dgm:spPr/>
      <dgm:t>
        <a:bodyPr/>
        <a:lstStyle/>
        <a:p>
          <a:endParaRPr lang="en-US"/>
        </a:p>
      </dgm:t>
    </dgm:pt>
    <dgm:pt modelId="{4918D5A0-FC61-46C0-871A-863A5D832461}">
      <dgm:prSet/>
      <dgm:spPr/>
      <dgm:t>
        <a:bodyPr/>
        <a:lstStyle/>
        <a:p>
          <a:r>
            <a:rPr lang="en-US" b="0" i="0"/>
            <a:t>- Definición de métricas y KPIs para procesos virtuales</a:t>
          </a:r>
          <a:endParaRPr lang="en-US"/>
        </a:p>
      </dgm:t>
    </dgm:pt>
    <dgm:pt modelId="{B60F5B0A-2CCF-4453-8631-BB19846C0EB1}" type="parTrans" cxnId="{C40572CA-E41E-4FEC-B566-6D27DB7E3020}">
      <dgm:prSet/>
      <dgm:spPr/>
      <dgm:t>
        <a:bodyPr/>
        <a:lstStyle/>
        <a:p>
          <a:endParaRPr lang="en-US"/>
        </a:p>
      </dgm:t>
    </dgm:pt>
    <dgm:pt modelId="{B62D3E61-6165-44F2-A853-8552EE23AB30}" type="sibTrans" cxnId="{C40572CA-E41E-4FEC-B566-6D27DB7E3020}">
      <dgm:prSet/>
      <dgm:spPr/>
      <dgm:t>
        <a:bodyPr/>
        <a:lstStyle/>
        <a:p>
          <a:endParaRPr lang="en-US"/>
        </a:p>
      </dgm:t>
    </dgm:pt>
    <dgm:pt modelId="{3622E604-D695-4943-8706-DB419342B3F9}">
      <dgm:prSet/>
      <dgm:spPr/>
      <dgm:t>
        <a:bodyPr/>
        <a:lstStyle/>
        <a:p>
          <a:r>
            <a:rPr lang="en-US" b="0" i="0"/>
            <a:t>- Entrenamiento a líderes de equipos distribuidos</a:t>
          </a:r>
          <a:endParaRPr lang="en-US"/>
        </a:p>
      </dgm:t>
    </dgm:pt>
    <dgm:pt modelId="{C5AE16B1-17A4-4B44-A906-225AF5620167}" type="parTrans" cxnId="{FEE51E38-D955-4D94-8E3E-06F697A79255}">
      <dgm:prSet/>
      <dgm:spPr/>
      <dgm:t>
        <a:bodyPr/>
        <a:lstStyle/>
        <a:p>
          <a:endParaRPr lang="en-US"/>
        </a:p>
      </dgm:t>
    </dgm:pt>
    <dgm:pt modelId="{2BA29776-4D36-4774-B87C-27516E776AB7}" type="sibTrans" cxnId="{FEE51E38-D955-4D94-8E3E-06F697A79255}">
      <dgm:prSet/>
      <dgm:spPr/>
      <dgm:t>
        <a:bodyPr/>
        <a:lstStyle/>
        <a:p>
          <a:endParaRPr lang="en-US"/>
        </a:p>
      </dgm:t>
    </dgm:pt>
    <dgm:pt modelId="{312883F7-F3BA-48E1-8435-B9F9364CC6DF}" type="pres">
      <dgm:prSet presAssocID="{F3B5790E-2F58-46AA-9A4F-49C0F595BD52}" presName="root" presStyleCnt="0">
        <dgm:presLayoutVars>
          <dgm:dir/>
          <dgm:resizeHandles val="exact"/>
        </dgm:presLayoutVars>
      </dgm:prSet>
      <dgm:spPr/>
    </dgm:pt>
    <dgm:pt modelId="{4D9E80B0-B9A4-48CA-93F7-B5AFEB6F023B}" type="pres">
      <dgm:prSet presAssocID="{F3B5790E-2F58-46AA-9A4F-49C0F595BD52}" presName="container" presStyleCnt="0">
        <dgm:presLayoutVars>
          <dgm:dir/>
          <dgm:resizeHandles val="exact"/>
        </dgm:presLayoutVars>
      </dgm:prSet>
      <dgm:spPr/>
    </dgm:pt>
    <dgm:pt modelId="{36AB923A-3E4A-4F6A-B459-2866CC3C4A77}" type="pres">
      <dgm:prSet presAssocID="{4C7C5898-4BF6-4D9A-9DED-4AB995892AAC}" presName="compNode" presStyleCnt="0"/>
      <dgm:spPr/>
    </dgm:pt>
    <dgm:pt modelId="{D88B071A-07E8-4A91-B136-B6B26C28402E}" type="pres">
      <dgm:prSet presAssocID="{4C7C5898-4BF6-4D9A-9DED-4AB995892AAC}" presName="iconBgRect" presStyleLbl="bgShp" presStyleIdx="0" presStyleCnt="4"/>
      <dgm:spPr/>
    </dgm:pt>
    <dgm:pt modelId="{577C9D83-31E0-4294-9200-EF1DFF338B09}" type="pres">
      <dgm:prSet presAssocID="{4C7C5898-4BF6-4D9A-9DED-4AB995892A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B6A661BC-DE38-430D-8D3E-8D120F408149}" type="pres">
      <dgm:prSet presAssocID="{4C7C5898-4BF6-4D9A-9DED-4AB995892AAC}" presName="spaceRect" presStyleCnt="0"/>
      <dgm:spPr/>
    </dgm:pt>
    <dgm:pt modelId="{74C0510D-9882-4101-B543-80C382399E7B}" type="pres">
      <dgm:prSet presAssocID="{4C7C5898-4BF6-4D9A-9DED-4AB995892AAC}" presName="textRect" presStyleLbl="revTx" presStyleIdx="0" presStyleCnt="4">
        <dgm:presLayoutVars>
          <dgm:chMax val="1"/>
          <dgm:chPref val="1"/>
        </dgm:presLayoutVars>
      </dgm:prSet>
      <dgm:spPr/>
    </dgm:pt>
    <dgm:pt modelId="{0AB2131D-F6A2-4114-80BD-936DF59884A1}" type="pres">
      <dgm:prSet presAssocID="{4C2DCA34-CEC0-4220-BF01-491D3A7FADE3}" presName="sibTrans" presStyleLbl="sibTrans2D1" presStyleIdx="0" presStyleCnt="0"/>
      <dgm:spPr/>
    </dgm:pt>
    <dgm:pt modelId="{CD707BEE-2E4B-42FA-94D9-7BE5B4E3B096}" type="pres">
      <dgm:prSet presAssocID="{2009F24C-0B93-4E40-8C45-593401A8E9B5}" presName="compNode" presStyleCnt="0"/>
      <dgm:spPr/>
    </dgm:pt>
    <dgm:pt modelId="{8E6A5AE2-83D5-40B3-A0A2-CC2A26438705}" type="pres">
      <dgm:prSet presAssocID="{2009F24C-0B93-4E40-8C45-593401A8E9B5}" presName="iconBgRect" presStyleLbl="bgShp" presStyleIdx="1" presStyleCnt="4"/>
      <dgm:spPr/>
    </dgm:pt>
    <dgm:pt modelId="{5C1080D9-134C-4D3D-B239-CB3239421602}" type="pres">
      <dgm:prSet presAssocID="{2009F24C-0B93-4E40-8C45-593401A8E9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006D434-A952-4632-98D5-203997AFAF14}" type="pres">
      <dgm:prSet presAssocID="{2009F24C-0B93-4E40-8C45-593401A8E9B5}" presName="spaceRect" presStyleCnt="0"/>
      <dgm:spPr/>
    </dgm:pt>
    <dgm:pt modelId="{6398FC60-A8ED-4666-A95E-E5FEE8CB6065}" type="pres">
      <dgm:prSet presAssocID="{2009F24C-0B93-4E40-8C45-593401A8E9B5}" presName="textRect" presStyleLbl="revTx" presStyleIdx="1" presStyleCnt="4">
        <dgm:presLayoutVars>
          <dgm:chMax val="1"/>
          <dgm:chPref val="1"/>
        </dgm:presLayoutVars>
      </dgm:prSet>
      <dgm:spPr/>
    </dgm:pt>
    <dgm:pt modelId="{00E655C2-5809-4DBC-B67A-5453A72B7A61}" type="pres">
      <dgm:prSet presAssocID="{F530BC84-FE39-4C7E-A7F9-180B251CF49A}" presName="sibTrans" presStyleLbl="sibTrans2D1" presStyleIdx="0" presStyleCnt="0"/>
      <dgm:spPr/>
    </dgm:pt>
    <dgm:pt modelId="{0C8C9B69-8E26-4A06-8277-6FA87F963272}" type="pres">
      <dgm:prSet presAssocID="{4918D5A0-FC61-46C0-871A-863A5D832461}" presName="compNode" presStyleCnt="0"/>
      <dgm:spPr/>
    </dgm:pt>
    <dgm:pt modelId="{7D3529A3-919F-474A-859F-8A13EC3511AD}" type="pres">
      <dgm:prSet presAssocID="{4918D5A0-FC61-46C0-871A-863A5D832461}" presName="iconBgRect" presStyleLbl="bgShp" presStyleIdx="2" presStyleCnt="4"/>
      <dgm:spPr/>
    </dgm:pt>
    <dgm:pt modelId="{17D494E4-790D-4CBE-8540-5682B5880724}" type="pres">
      <dgm:prSet presAssocID="{4918D5A0-FC61-46C0-871A-863A5D8324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2B557EA2-3F03-4F9C-AD59-5278F52056E9}" type="pres">
      <dgm:prSet presAssocID="{4918D5A0-FC61-46C0-871A-863A5D832461}" presName="spaceRect" presStyleCnt="0"/>
      <dgm:spPr/>
    </dgm:pt>
    <dgm:pt modelId="{55A4ECE5-C793-49B4-AC7C-BE95A9946B30}" type="pres">
      <dgm:prSet presAssocID="{4918D5A0-FC61-46C0-871A-863A5D832461}" presName="textRect" presStyleLbl="revTx" presStyleIdx="2" presStyleCnt="4">
        <dgm:presLayoutVars>
          <dgm:chMax val="1"/>
          <dgm:chPref val="1"/>
        </dgm:presLayoutVars>
      </dgm:prSet>
      <dgm:spPr/>
    </dgm:pt>
    <dgm:pt modelId="{65F21204-4039-4553-8CAA-464030434BE9}" type="pres">
      <dgm:prSet presAssocID="{B62D3E61-6165-44F2-A853-8552EE23AB30}" presName="sibTrans" presStyleLbl="sibTrans2D1" presStyleIdx="0" presStyleCnt="0"/>
      <dgm:spPr/>
    </dgm:pt>
    <dgm:pt modelId="{B15010DD-026C-4014-B84A-D4E061F273F8}" type="pres">
      <dgm:prSet presAssocID="{3622E604-D695-4943-8706-DB419342B3F9}" presName="compNode" presStyleCnt="0"/>
      <dgm:spPr/>
    </dgm:pt>
    <dgm:pt modelId="{88F0AB2E-E7E3-439D-9BBA-0E35FF074D0A}" type="pres">
      <dgm:prSet presAssocID="{3622E604-D695-4943-8706-DB419342B3F9}" presName="iconBgRect" presStyleLbl="bgShp" presStyleIdx="3" presStyleCnt="4"/>
      <dgm:spPr/>
    </dgm:pt>
    <dgm:pt modelId="{60B8B23C-94B9-4E56-8029-EECD4F197F6D}" type="pres">
      <dgm:prSet presAssocID="{3622E604-D695-4943-8706-DB419342B3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cuerna"/>
        </a:ext>
      </dgm:extLst>
    </dgm:pt>
    <dgm:pt modelId="{935A7032-DBF6-4B5F-ADAD-936374734571}" type="pres">
      <dgm:prSet presAssocID="{3622E604-D695-4943-8706-DB419342B3F9}" presName="spaceRect" presStyleCnt="0"/>
      <dgm:spPr/>
    </dgm:pt>
    <dgm:pt modelId="{18777ABF-69C5-47F7-89BC-C7F3129065E0}" type="pres">
      <dgm:prSet presAssocID="{3622E604-D695-4943-8706-DB419342B3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ADE4130-4D78-46F3-AC23-6AC65EAB801D}" type="presOf" srcId="{3622E604-D695-4943-8706-DB419342B3F9}" destId="{18777ABF-69C5-47F7-89BC-C7F3129065E0}" srcOrd="0" destOrd="0" presId="urn:microsoft.com/office/officeart/2018/2/layout/IconCircleList"/>
    <dgm:cxn modelId="{B96C7333-7A55-454D-81B4-9FCD125624F8}" srcId="{F3B5790E-2F58-46AA-9A4F-49C0F595BD52}" destId="{4C7C5898-4BF6-4D9A-9DED-4AB995892AAC}" srcOrd="0" destOrd="0" parTransId="{91E8E43C-0D1D-4CAF-B5F8-B72B700D9194}" sibTransId="{4C2DCA34-CEC0-4220-BF01-491D3A7FADE3}"/>
    <dgm:cxn modelId="{FEE51E38-D955-4D94-8E3E-06F697A79255}" srcId="{F3B5790E-2F58-46AA-9A4F-49C0F595BD52}" destId="{3622E604-D695-4943-8706-DB419342B3F9}" srcOrd="3" destOrd="0" parTransId="{C5AE16B1-17A4-4B44-A906-225AF5620167}" sibTransId="{2BA29776-4D36-4774-B87C-27516E776AB7}"/>
    <dgm:cxn modelId="{097E6186-8520-43A4-BBD9-3AF83246283D}" type="presOf" srcId="{4C2DCA34-CEC0-4220-BF01-491D3A7FADE3}" destId="{0AB2131D-F6A2-4114-80BD-936DF59884A1}" srcOrd="0" destOrd="0" presId="urn:microsoft.com/office/officeart/2018/2/layout/IconCircleList"/>
    <dgm:cxn modelId="{C47B8FA1-45AB-4BA2-806B-7786CFB0D01C}" srcId="{F3B5790E-2F58-46AA-9A4F-49C0F595BD52}" destId="{2009F24C-0B93-4E40-8C45-593401A8E9B5}" srcOrd="1" destOrd="0" parTransId="{5B8F260A-EAA7-4E3D-8185-2C6097CCE293}" sibTransId="{F530BC84-FE39-4C7E-A7F9-180B251CF49A}"/>
    <dgm:cxn modelId="{C3AD25A6-80E8-40E9-8850-AA65F0644990}" type="presOf" srcId="{4918D5A0-FC61-46C0-871A-863A5D832461}" destId="{55A4ECE5-C793-49B4-AC7C-BE95A9946B30}" srcOrd="0" destOrd="0" presId="urn:microsoft.com/office/officeart/2018/2/layout/IconCircleList"/>
    <dgm:cxn modelId="{1584B4A9-1EDC-4C34-86C2-0A69CBA36499}" type="presOf" srcId="{4C7C5898-4BF6-4D9A-9DED-4AB995892AAC}" destId="{74C0510D-9882-4101-B543-80C382399E7B}" srcOrd="0" destOrd="0" presId="urn:microsoft.com/office/officeart/2018/2/layout/IconCircleList"/>
    <dgm:cxn modelId="{26808FAB-B6FF-4285-B96A-8FB042585438}" type="presOf" srcId="{F530BC84-FE39-4C7E-A7F9-180B251CF49A}" destId="{00E655C2-5809-4DBC-B67A-5453A72B7A61}" srcOrd="0" destOrd="0" presId="urn:microsoft.com/office/officeart/2018/2/layout/IconCircleList"/>
    <dgm:cxn modelId="{3EBD0CAF-661E-453D-AEB1-D107429C3607}" type="presOf" srcId="{F3B5790E-2F58-46AA-9A4F-49C0F595BD52}" destId="{312883F7-F3BA-48E1-8435-B9F9364CC6DF}" srcOrd="0" destOrd="0" presId="urn:microsoft.com/office/officeart/2018/2/layout/IconCircleList"/>
    <dgm:cxn modelId="{7E9298C7-ABA2-4C94-98CA-78F8E13F5F92}" type="presOf" srcId="{B62D3E61-6165-44F2-A853-8552EE23AB30}" destId="{65F21204-4039-4553-8CAA-464030434BE9}" srcOrd="0" destOrd="0" presId="urn:microsoft.com/office/officeart/2018/2/layout/IconCircleList"/>
    <dgm:cxn modelId="{C40572CA-E41E-4FEC-B566-6D27DB7E3020}" srcId="{F3B5790E-2F58-46AA-9A4F-49C0F595BD52}" destId="{4918D5A0-FC61-46C0-871A-863A5D832461}" srcOrd="2" destOrd="0" parTransId="{B60F5B0A-2CCF-4453-8631-BB19846C0EB1}" sibTransId="{B62D3E61-6165-44F2-A853-8552EE23AB30}"/>
    <dgm:cxn modelId="{54306FF5-C738-4411-90FB-ECF5C0F10DC0}" type="presOf" srcId="{2009F24C-0B93-4E40-8C45-593401A8E9B5}" destId="{6398FC60-A8ED-4666-A95E-E5FEE8CB6065}" srcOrd="0" destOrd="0" presId="urn:microsoft.com/office/officeart/2018/2/layout/IconCircleList"/>
    <dgm:cxn modelId="{752B6E0E-A669-4847-A35E-BF5D9F84C07D}" type="presParOf" srcId="{312883F7-F3BA-48E1-8435-B9F9364CC6DF}" destId="{4D9E80B0-B9A4-48CA-93F7-B5AFEB6F023B}" srcOrd="0" destOrd="0" presId="urn:microsoft.com/office/officeart/2018/2/layout/IconCircleList"/>
    <dgm:cxn modelId="{B92A87CC-0828-487B-AEE6-E7C842F81FD1}" type="presParOf" srcId="{4D9E80B0-B9A4-48CA-93F7-B5AFEB6F023B}" destId="{36AB923A-3E4A-4F6A-B459-2866CC3C4A77}" srcOrd="0" destOrd="0" presId="urn:microsoft.com/office/officeart/2018/2/layout/IconCircleList"/>
    <dgm:cxn modelId="{A69A2997-5940-4A5A-8CC3-102DE34C3EB4}" type="presParOf" srcId="{36AB923A-3E4A-4F6A-B459-2866CC3C4A77}" destId="{D88B071A-07E8-4A91-B136-B6B26C28402E}" srcOrd="0" destOrd="0" presId="urn:microsoft.com/office/officeart/2018/2/layout/IconCircleList"/>
    <dgm:cxn modelId="{340A871B-1FED-4511-B92A-45A2E9EBBAA9}" type="presParOf" srcId="{36AB923A-3E4A-4F6A-B459-2866CC3C4A77}" destId="{577C9D83-31E0-4294-9200-EF1DFF338B09}" srcOrd="1" destOrd="0" presId="urn:microsoft.com/office/officeart/2018/2/layout/IconCircleList"/>
    <dgm:cxn modelId="{31FBE0BE-3A29-48B9-B24A-FFDCB0991EDD}" type="presParOf" srcId="{36AB923A-3E4A-4F6A-B459-2866CC3C4A77}" destId="{B6A661BC-DE38-430D-8D3E-8D120F408149}" srcOrd="2" destOrd="0" presId="urn:microsoft.com/office/officeart/2018/2/layout/IconCircleList"/>
    <dgm:cxn modelId="{681C46C6-3C5C-4DD2-B024-0B3C4C3FDA6A}" type="presParOf" srcId="{36AB923A-3E4A-4F6A-B459-2866CC3C4A77}" destId="{74C0510D-9882-4101-B543-80C382399E7B}" srcOrd="3" destOrd="0" presId="urn:microsoft.com/office/officeart/2018/2/layout/IconCircleList"/>
    <dgm:cxn modelId="{A275077B-177D-4888-B13C-A7826380BA4D}" type="presParOf" srcId="{4D9E80B0-B9A4-48CA-93F7-B5AFEB6F023B}" destId="{0AB2131D-F6A2-4114-80BD-936DF59884A1}" srcOrd="1" destOrd="0" presId="urn:microsoft.com/office/officeart/2018/2/layout/IconCircleList"/>
    <dgm:cxn modelId="{AF14C7B8-B614-4482-9CFB-604180CCA098}" type="presParOf" srcId="{4D9E80B0-B9A4-48CA-93F7-B5AFEB6F023B}" destId="{CD707BEE-2E4B-42FA-94D9-7BE5B4E3B096}" srcOrd="2" destOrd="0" presId="urn:microsoft.com/office/officeart/2018/2/layout/IconCircleList"/>
    <dgm:cxn modelId="{614492EB-8C65-4833-A756-196485D23FD9}" type="presParOf" srcId="{CD707BEE-2E4B-42FA-94D9-7BE5B4E3B096}" destId="{8E6A5AE2-83D5-40B3-A0A2-CC2A26438705}" srcOrd="0" destOrd="0" presId="urn:microsoft.com/office/officeart/2018/2/layout/IconCircleList"/>
    <dgm:cxn modelId="{F61719C5-C993-406B-9C20-DC43D72C2372}" type="presParOf" srcId="{CD707BEE-2E4B-42FA-94D9-7BE5B4E3B096}" destId="{5C1080D9-134C-4D3D-B239-CB3239421602}" srcOrd="1" destOrd="0" presId="urn:microsoft.com/office/officeart/2018/2/layout/IconCircleList"/>
    <dgm:cxn modelId="{A8AADA74-C75F-4278-9BF8-C66AF0D58F6D}" type="presParOf" srcId="{CD707BEE-2E4B-42FA-94D9-7BE5B4E3B096}" destId="{F006D434-A952-4632-98D5-203997AFAF14}" srcOrd="2" destOrd="0" presId="urn:microsoft.com/office/officeart/2018/2/layout/IconCircleList"/>
    <dgm:cxn modelId="{500ABD96-6FA1-470B-B6FA-5D1E733477DF}" type="presParOf" srcId="{CD707BEE-2E4B-42FA-94D9-7BE5B4E3B096}" destId="{6398FC60-A8ED-4666-A95E-E5FEE8CB6065}" srcOrd="3" destOrd="0" presId="urn:microsoft.com/office/officeart/2018/2/layout/IconCircleList"/>
    <dgm:cxn modelId="{BB76DECF-4D90-445A-93F5-D333EA7EF5E4}" type="presParOf" srcId="{4D9E80B0-B9A4-48CA-93F7-B5AFEB6F023B}" destId="{00E655C2-5809-4DBC-B67A-5453A72B7A61}" srcOrd="3" destOrd="0" presId="urn:microsoft.com/office/officeart/2018/2/layout/IconCircleList"/>
    <dgm:cxn modelId="{F34746ED-F6FA-40E4-BA04-A3F2697F980F}" type="presParOf" srcId="{4D9E80B0-B9A4-48CA-93F7-B5AFEB6F023B}" destId="{0C8C9B69-8E26-4A06-8277-6FA87F963272}" srcOrd="4" destOrd="0" presId="urn:microsoft.com/office/officeart/2018/2/layout/IconCircleList"/>
    <dgm:cxn modelId="{5CB0A1BA-3CF5-46DC-9C42-E6806D6D56DA}" type="presParOf" srcId="{0C8C9B69-8E26-4A06-8277-6FA87F963272}" destId="{7D3529A3-919F-474A-859F-8A13EC3511AD}" srcOrd="0" destOrd="0" presId="urn:microsoft.com/office/officeart/2018/2/layout/IconCircleList"/>
    <dgm:cxn modelId="{68EAC0F4-00D5-44C9-9C64-D756D12F7451}" type="presParOf" srcId="{0C8C9B69-8E26-4A06-8277-6FA87F963272}" destId="{17D494E4-790D-4CBE-8540-5682B5880724}" srcOrd="1" destOrd="0" presId="urn:microsoft.com/office/officeart/2018/2/layout/IconCircleList"/>
    <dgm:cxn modelId="{DF81A61D-9B48-4D65-B1A1-FDD3057C19DA}" type="presParOf" srcId="{0C8C9B69-8E26-4A06-8277-6FA87F963272}" destId="{2B557EA2-3F03-4F9C-AD59-5278F52056E9}" srcOrd="2" destOrd="0" presId="urn:microsoft.com/office/officeart/2018/2/layout/IconCircleList"/>
    <dgm:cxn modelId="{006EB8FA-8A27-4EDE-A8B7-3B2FD48DF4F2}" type="presParOf" srcId="{0C8C9B69-8E26-4A06-8277-6FA87F963272}" destId="{55A4ECE5-C793-49B4-AC7C-BE95A9946B30}" srcOrd="3" destOrd="0" presId="urn:microsoft.com/office/officeart/2018/2/layout/IconCircleList"/>
    <dgm:cxn modelId="{D510904E-1615-4C6C-9BFA-23174D1FA808}" type="presParOf" srcId="{4D9E80B0-B9A4-48CA-93F7-B5AFEB6F023B}" destId="{65F21204-4039-4553-8CAA-464030434BE9}" srcOrd="5" destOrd="0" presId="urn:microsoft.com/office/officeart/2018/2/layout/IconCircleList"/>
    <dgm:cxn modelId="{81DD8757-4771-495E-A940-5A38F157A63B}" type="presParOf" srcId="{4D9E80B0-B9A4-48CA-93F7-B5AFEB6F023B}" destId="{B15010DD-026C-4014-B84A-D4E061F273F8}" srcOrd="6" destOrd="0" presId="urn:microsoft.com/office/officeart/2018/2/layout/IconCircleList"/>
    <dgm:cxn modelId="{0B24CE88-93E6-4CE5-9FD4-AD6178D69448}" type="presParOf" srcId="{B15010DD-026C-4014-B84A-D4E061F273F8}" destId="{88F0AB2E-E7E3-439D-9BBA-0E35FF074D0A}" srcOrd="0" destOrd="0" presId="urn:microsoft.com/office/officeart/2018/2/layout/IconCircleList"/>
    <dgm:cxn modelId="{12C71EA4-6B90-475F-AA05-5788338804E3}" type="presParOf" srcId="{B15010DD-026C-4014-B84A-D4E061F273F8}" destId="{60B8B23C-94B9-4E56-8029-EECD4F197F6D}" srcOrd="1" destOrd="0" presId="urn:microsoft.com/office/officeart/2018/2/layout/IconCircleList"/>
    <dgm:cxn modelId="{4CD96916-6BF4-41E9-9061-64232FB1C433}" type="presParOf" srcId="{B15010DD-026C-4014-B84A-D4E061F273F8}" destId="{935A7032-DBF6-4B5F-ADAD-936374734571}" srcOrd="2" destOrd="0" presId="urn:microsoft.com/office/officeart/2018/2/layout/IconCircleList"/>
    <dgm:cxn modelId="{5B1B00E6-B95C-4701-8AD2-1BB7C058D8CA}" type="presParOf" srcId="{B15010DD-026C-4014-B84A-D4E061F273F8}" destId="{18777ABF-69C5-47F7-89BC-C7F3129065E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BAB582-0360-48C0-84C0-92A904C475D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6BD40D0-2E2B-4595-AC86-D5A37C8008FB}">
      <dgm:prSet/>
      <dgm:spPr/>
      <dgm:t>
        <a:bodyPr/>
        <a:lstStyle/>
        <a:p>
          <a:pPr>
            <a:defRPr cap="all"/>
          </a:pPr>
          <a:r>
            <a:rPr lang="en-US" b="0" i="0"/>
            <a:t>- Red privada virtual (VPN) cifrada para acceso seguro a recursos</a:t>
          </a:r>
          <a:endParaRPr lang="en-US"/>
        </a:p>
      </dgm:t>
    </dgm:pt>
    <dgm:pt modelId="{43CB3F7A-6843-430D-85FB-08FCE1E9825B}" type="parTrans" cxnId="{FDD9800C-576E-46D2-81FF-4AD3403F5BDA}">
      <dgm:prSet/>
      <dgm:spPr/>
      <dgm:t>
        <a:bodyPr/>
        <a:lstStyle/>
        <a:p>
          <a:endParaRPr lang="en-US"/>
        </a:p>
      </dgm:t>
    </dgm:pt>
    <dgm:pt modelId="{B9A473AE-DAC7-4D23-8663-3B61DE50B75D}" type="sibTrans" cxnId="{FDD9800C-576E-46D2-81FF-4AD3403F5BDA}">
      <dgm:prSet/>
      <dgm:spPr/>
      <dgm:t>
        <a:bodyPr/>
        <a:lstStyle/>
        <a:p>
          <a:endParaRPr lang="en-US"/>
        </a:p>
      </dgm:t>
    </dgm:pt>
    <dgm:pt modelId="{6E92EB96-6A94-485C-9F2E-30F9F6252ACB}">
      <dgm:prSet/>
      <dgm:spPr/>
      <dgm:t>
        <a:bodyPr/>
        <a:lstStyle/>
        <a:p>
          <a:pPr>
            <a:defRPr cap="all"/>
          </a:pPr>
          <a:r>
            <a:rPr lang="en-US" b="0" i="0"/>
            <a:t>- Monitoreo activo de tráfico de red con firewalls inteligentes</a:t>
          </a:r>
          <a:endParaRPr lang="en-US"/>
        </a:p>
      </dgm:t>
    </dgm:pt>
    <dgm:pt modelId="{087CADFD-CEE3-4DAB-BE14-1ECCF8B3B4F8}" type="parTrans" cxnId="{22ABC02D-B27B-4183-AA51-7FD89DA2EA05}">
      <dgm:prSet/>
      <dgm:spPr/>
      <dgm:t>
        <a:bodyPr/>
        <a:lstStyle/>
        <a:p>
          <a:endParaRPr lang="en-US"/>
        </a:p>
      </dgm:t>
    </dgm:pt>
    <dgm:pt modelId="{880D561D-C285-459F-99C9-E31B9C4EAA85}" type="sibTrans" cxnId="{22ABC02D-B27B-4183-AA51-7FD89DA2EA05}">
      <dgm:prSet/>
      <dgm:spPr/>
      <dgm:t>
        <a:bodyPr/>
        <a:lstStyle/>
        <a:p>
          <a:endParaRPr lang="en-US"/>
        </a:p>
      </dgm:t>
    </dgm:pt>
    <dgm:pt modelId="{9BE26548-A640-4862-814D-65B85A52C8EF}">
      <dgm:prSet/>
      <dgm:spPr/>
      <dgm:t>
        <a:bodyPr/>
        <a:lstStyle/>
        <a:p>
          <a:pPr>
            <a:defRPr cap="all"/>
          </a:pPr>
          <a:r>
            <a:rPr lang="en-US" b="0" i="0"/>
            <a:t>- Autenticación multifactor (MFA) y segmentación de red</a:t>
          </a:r>
          <a:endParaRPr lang="en-US"/>
        </a:p>
      </dgm:t>
    </dgm:pt>
    <dgm:pt modelId="{165F776C-4E25-4183-AF9A-991F91059F6B}" type="parTrans" cxnId="{2A4816BA-7A67-4C44-838B-C5ECD0741405}">
      <dgm:prSet/>
      <dgm:spPr/>
      <dgm:t>
        <a:bodyPr/>
        <a:lstStyle/>
        <a:p>
          <a:endParaRPr lang="en-US"/>
        </a:p>
      </dgm:t>
    </dgm:pt>
    <dgm:pt modelId="{9358ED48-7ACB-4645-926E-A5C7A575E281}" type="sibTrans" cxnId="{2A4816BA-7A67-4C44-838B-C5ECD0741405}">
      <dgm:prSet/>
      <dgm:spPr/>
      <dgm:t>
        <a:bodyPr/>
        <a:lstStyle/>
        <a:p>
          <a:endParaRPr lang="en-US"/>
        </a:p>
      </dgm:t>
    </dgm:pt>
    <dgm:pt modelId="{33143ED1-878B-4303-AFA3-0C392B0CA6FF}">
      <dgm:prSet/>
      <dgm:spPr/>
      <dgm:t>
        <a:bodyPr/>
        <a:lstStyle/>
        <a:p>
          <a:pPr>
            <a:defRPr cap="all"/>
          </a:pPr>
          <a:r>
            <a:rPr lang="en-US" b="0" i="0"/>
            <a:t>- Cloud privado para información sensible (Azure, AWS)</a:t>
          </a:r>
          <a:endParaRPr lang="en-US"/>
        </a:p>
      </dgm:t>
    </dgm:pt>
    <dgm:pt modelId="{41C9E779-878B-4169-937A-EAB69F0BF6E7}" type="parTrans" cxnId="{7F390748-189D-49B6-BE22-6D90D769F5F4}">
      <dgm:prSet/>
      <dgm:spPr/>
      <dgm:t>
        <a:bodyPr/>
        <a:lstStyle/>
        <a:p>
          <a:endParaRPr lang="en-US"/>
        </a:p>
      </dgm:t>
    </dgm:pt>
    <dgm:pt modelId="{877B923E-3637-47EB-B770-DA2D33337C75}" type="sibTrans" cxnId="{7F390748-189D-49B6-BE22-6D90D769F5F4}">
      <dgm:prSet/>
      <dgm:spPr/>
      <dgm:t>
        <a:bodyPr/>
        <a:lstStyle/>
        <a:p>
          <a:endParaRPr lang="en-US"/>
        </a:p>
      </dgm:t>
    </dgm:pt>
    <dgm:pt modelId="{60E8494F-1147-4DF6-8E48-DCBAC8808BAE}" type="pres">
      <dgm:prSet presAssocID="{A2BAB582-0360-48C0-84C0-92A904C475D7}" presName="root" presStyleCnt="0">
        <dgm:presLayoutVars>
          <dgm:dir/>
          <dgm:resizeHandles val="exact"/>
        </dgm:presLayoutVars>
      </dgm:prSet>
      <dgm:spPr/>
    </dgm:pt>
    <dgm:pt modelId="{887D19C4-66CD-48D9-8929-C564645B8126}" type="pres">
      <dgm:prSet presAssocID="{16BD40D0-2E2B-4595-AC86-D5A37C8008FB}" presName="compNode" presStyleCnt="0"/>
      <dgm:spPr/>
    </dgm:pt>
    <dgm:pt modelId="{76C00291-417B-45AC-A529-E05BD0B245F1}" type="pres">
      <dgm:prSet presAssocID="{16BD40D0-2E2B-4595-AC86-D5A37C8008F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A67081E-1A97-49C6-B520-78C3E70E80B4}" type="pres">
      <dgm:prSet presAssocID="{16BD40D0-2E2B-4595-AC86-D5A37C8008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alámbrico"/>
        </a:ext>
      </dgm:extLst>
    </dgm:pt>
    <dgm:pt modelId="{A848824B-85DF-4179-98F4-6DB088263802}" type="pres">
      <dgm:prSet presAssocID="{16BD40D0-2E2B-4595-AC86-D5A37C8008FB}" presName="spaceRect" presStyleCnt="0"/>
      <dgm:spPr/>
    </dgm:pt>
    <dgm:pt modelId="{01E14E6D-21F7-4824-A228-472C25056B07}" type="pres">
      <dgm:prSet presAssocID="{16BD40D0-2E2B-4595-AC86-D5A37C8008FB}" presName="textRect" presStyleLbl="revTx" presStyleIdx="0" presStyleCnt="4">
        <dgm:presLayoutVars>
          <dgm:chMax val="1"/>
          <dgm:chPref val="1"/>
        </dgm:presLayoutVars>
      </dgm:prSet>
      <dgm:spPr/>
    </dgm:pt>
    <dgm:pt modelId="{3E3E4EC3-38B2-4BAC-B661-23A7DD36B925}" type="pres">
      <dgm:prSet presAssocID="{B9A473AE-DAC7-4D23-8663-3B61DE50B75D}" presName="sibTrans" presStyleCnt="0"/>
      <dgm:spPr/>
    </dgm:pt>
    <dgm:pt modelId="{273991AF-5891-42EB-A722-0D1240AB7859}" type="pres">
      <dgm:prSet presAssocID="{6E92EB96-6A94-485C-9F2E-30F9F6252ACB}" presName="compNode" presStyleCnt="0"/>
      <dgm:spPr/>
    </dgm:pt>
    <dgm:pt modelId="{62F94410-237E-42DA-B150-AE0AC0F30832}" type="pres">
      <dgm:prSet presAssocID="{6E92EB96-6A94-485C-9F2E-30F9F6252AC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17346D0-ADCC-4F3C-AE0B-FADF1D184467}" type="pres">
      <dgm:prSet presAssocID="{6E92EB96-6A94-485C-9F2E-30F9F6252A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99CC8096-A352-4805-8049-1D26C24705B4}" type="pres">
      <dgm:prSet presAssocID="{6E92EB96-6A94-485C-9F2E-30F9F6252ACB}" presName="spaceRect" presStyleCnt="0"/>
      <dgm:spPr/>
    </dgm:pt>
    <dgm:pt modelId="{A347E8F1-9CC1-49CD-916D-447DE8FB0EB7}" type="pres">
      <dgm:prSet presAssocID="{6E92EB96-6A94-485C-9F2E-30F9F6252ACB}" presName="textRect" presStyleLbl="revTx" presStyleIdx="1" presStyleCnt="4">
        <dgm:presLayoutVars>
          <dgm:chMax val="1"/>
          <dgm:chPref val="1"/>
        </dgm:presLayoutVars>
      </dgm:prSet>
      <dgm:spPr/>
    </dgm:pt>
    <dgm:pt modelId="{735F5B35-64A2-423E-9ED1-C77B14C55285}" type="pres">
      <dgm:prSet presAssocID="{880D561D-C285-459F-99C9-E31B9C4EAA85}" presName="sibTrans" presStyleCnt="0"/>
      <dgm:spPr/>
    </dgm:pt>
    <dgm:pt modelId="{90886E78-8D37-4CA4-8ED5-E24856AA7A8A}" type="pres">
      <dgm:prSet presAssocID="{9BE26548-A640-4862-814D-65B85A52C8EF}" presName="compNode" presStyleCnt="0"/>
      <dgm:spPr/>
    </dgm:pt>
    <dgm:pt modelId="{9AD38004-CAB4-4160-8A6C-0914C7FA567A}" type="pres">
      <dgm:prSet presAssocID="{9BE26548-A640-4862-814D-65B85A52C8E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DDA9460-3AAD-4E28-8AA1-59A26FB48D7E}" type="pres">
      <dgm:prSet presAssocID="{9BE26548-A640-4862-814D-65B85A52C8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bloquear"/>
        </a:ext>
      </dgm:extLst>
    </dgm:pt>
    <dgm:pt modelId="{6EF29105-8059-46C5-82F7-12379EA5C4C5}" type="pres">
      <dgm:prSet presAssocID="{9BE26548-A640-4862-814D-65B85A52C8EF}" presName="spaceRect" presStyleCnt="0"/>
      <dgm:spPr/>
    </dgm:pt>
    <dgm:pt modelId="{BBF565AF-ECF9-498B-A73E-6B83247FC316}" type="pres">
      <dgm:prSet presAssocID="{9BE26548-A640-4862-814D-65B85A52C8EF}" presName="textRect" presStyleLbl="revTx" presStyleIdx="2" presStyleCnt="4">
        <dgm:presLayoutVars>
          <dgm:chMax val="1"/>
          <dgm:chPref val="1"/>
        </dgm:presLayoutVars>
      </dgm:prSet>
      <dgm:spPr/>
    </dgm:pt>
    <dgm:pt modelId="{8A437865-5384-41E9-B9BB-CEC29C66F07C}" type="pres">
      <dgm:prSet presAssocID="{9358ED48-7ACB-4645-926E-A5C7A575E281}" presName="sibTrans" presStyleCnt="0"/>
      <dgm:spPr/>
    </dgm:pt>
    <dgm:pt modelId="{1A133F7B-8EEF-40C9-8A42-C0958F329EF7}" type="pres">
      <dgm:prSet presAssocID="{33143ED1-878B-4303-AFA3-0C392B0CA6FF}" presName="compNode" presStyleCnt="0"/>
      <dgm:spPr/>
    </dgm:pt>
    <dgm:pt modelId="{4E1FC3A0-6E76-42D3-8073-2CEE0D814A88}" type="pres">
      <dgm:prSet presAssocID="{33143ED1-878B-4303-AFA3-0C392B0CA6FF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12A82BB-445C-4EC0-9220-287F2EE7DEB5}" type="pres">
      <dgm:prSet presAssocID="{33143ED1-878B-4303-AFA3-0C392B0CA6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89A0079-94E0-4132-842D-98C9CDF54B60}" type="pres">
      <dgm:prSet presAssocID="{33143ED1-878B-4303-AFA3-0C392B0CA6FF}" presName="spaceRect" presStyleCnt="0"/>
      <dgm:spPr/>
    </dgm:pt>
    <dgm:pt modelId="{0F97BA87-4F59-4B94-AA6E-88EB638CF6BB}" type="pres">
      <dgm:prSet presAssocID="{33143ED1-878B-4303-AFA3-0C392B0CA6F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DD9800C-576E-46D2-81FF-4AD3403F5BDA}" srcId="{A2BAB582-0360-48C0-84C0-92A904C475D7}" destId="{16BD40D0-2E2B-4595-AC86-D5A37C8008FB}" srcOrd="0" destOrd="0" parTransId="{43CB3F7A-6843-430D-85FB-08FCE1E9825B}" sibTransId="{B9A473AE-DAC7-4D23-8663-3B61DE50B75D}"/>
    <dgm:cxn modelId="{22ABC02D-B27B-4183-AA51-7FD89DA2EA05}" srcId="{A2BAB582-0360-48C0-84C0-92A904C475D7}" destId="{6E92EB96-6A94-485C-9F2E-30F9F6252ACB}" srcOrd="1" destOrd="0" parTransId="{087CADFD-CEE3-4DAB-BE14-1ECCF8B3B4F8}" sibTransId="{880D561D-C285-459F-99C9-E31B9C4EAA85}"/>
    <dgm:cxn modelId="{7F390748-189D-49B6-BE22-6D90D769F5F4}" srcId="{A2BAB582-0360-48C0-84C0-92A904C475D7}" destId="{33143ED1-878B-4303-AFA3-0C392B0CA6FF}" srcOrd="3" destOrd="0" parTransId="{41C9E779-878B-4169-937A-EAB69F0BF6E7}" sibTransId="{877B923E-3637-47EB-B770-DA2D33337C75}"/>
    <dgm:cxn modelId="{973BD46D-B012-4313-877F-982D05EF9248}" type="presOf" srcId="{9BE26548-A640-4862-814D-65B85A52C8EF}" destId="{BBF565AF-ECF9-498B-A73E-6B83247FC316}" srcOrd="0" destOrd="0" presId="urn:microsoft.com/office/officeart/2018/5/layout/IconLeafLabelList"/>
    <dgm:cxn modelId="{A2450579-5A5B-419C-81FA-9D9F0AA58F51}" type="presOf" srcId="{16BD40D0-2E2B-4595-AC86-D5A37C8008FB}" destId="{01E14E6D-21F7-4824-A228-472C25056B07}" srcOrd="0" destOrd="0" presId="urn:microsoft.com/office/officeart/2018/5/layout/IconLeafLabelList"/>
    <dgm:cxn modelId="{E4070586-2996-42E0-8EE6-6DFB188AB706}" type="presOf" srcId="{33143ED1-878B-4303-AFA3-0C392B0CA6FF}" destId="{0F97BA87-4F59-4B94-AA6E-88EB638CF6BB}" srcOrd="0" destOrd="0" presId="urn:microsoft.com/office/officeart/2018/5/layout/IconLeafLabelList"/>
    <dgm:cxn modelId="{9BECD89A-E8B8-4D6E-91AE-3195669E268C}" type="presOf" srcId="{A2BAB582-0360-48C0-84C0-92A904C475D7}" destId="{60E8494F-1147-4DF6-8E48-DCBAC8808BAE}" srcOrd="0" destOrd="0" presId="urn:microsoft.com/office/officeart/2018/5/layout/IconLeafLabelList"/>
    <dgm:cxn modelId="{2A4816BA-7A67-4C44-838B-C5ECD0741405}" srcId="{A2BAB582-0360-48C0-84C0-92A904C475D7}" destId="{9BE26548-A640-4862-814D-65B85A52C8EF}" srcOrd="2" destOrd="0" parTransId="{165F776C-4E25-4183-AF9A-991F91059F6B}" sibTransId="{9358ED48-7ACB-4645-926E-A5C7A575E281}"/>
    <dgm:cxn modelId="{BAE264DC-34C0-4CE8-8E2A-A1D00B2A2C38}" type="presOf" srcId="{6E92EB96-6A94-485C-9F2E-30F9F6252ACB}" destId="{A347E8F1-9CC1-49CD-916D-447DE8FB0EB7}" srcOrd="0" destOrd="0" presId="urn:microsoft.com/office/officeart/2018/5/layout/IconLeafLabelList"/>
    <dgm:cxn modelId="{BBFBD817-5831-463D-994C-B2D599E60A0F}" type="presParOf" srcId="{60E8494F-1147-4DF6-8E48-DCBAC8808BAE}" destId="{887D19C4-66CD-48D9-8929-C564645B8126}" srcOrd="0" destOrd="0" presId="urn:microsoft.com/office/officeart/2018/5/layout/IconLeafLabelList"/>
    <dgm:cxn modelId="{4939B3E9-7C4A-4E6F-B23D-32F3E6BD4594}" type="presParOf" srcId="{887D19C4-66CD-48D9-8929-C564645B8126}" destId="{76C00291-417B-45AC-A529-E05BD0B245F1}" srcOrd="0" destOrd="0" presId="urn:microsoft.com/office/officeart/2018/5/layout/IconLeafLabelList"/>
    <dgm:cxn modelId="{8007D54A-1A23-48BE-96CF-4CDFC5F2B320}" type="presParOf" srcId="{887D19C4-66CD-48D9-8929-C564645B8126}" destId="{9A67081E-1A97-49C6-B520-78C3E70E80B4}" srcOrd="1" destOrd="0" presId="urn:microsoft.com/office/officeart/2018/5/layout/IconLeafLabelList"/>
    <dgm:cxn modelId="{0A52D666-B3A5-43FB-8054-FA0A90633346}" type="presParOf" srcId="{887D19C4-66CD-48D9-8929-C564645B8126}" destId="{A848824B-85DF-4179-98F4-6DB088263802}" srcOrd="2" destOrd="0" presId="urn:microsoft.com/office/officeart/2018/5/layout/IconLeafLabelList"/>
    <dgm:cxn modelId="{101950DE-3CCF-4766-8E32-A387843B86D6}" type="presParOf" srcId="{887D19C4-66CD-48D9-8929-C564645B8126}" destId="{01E14E6D-21F7-4824-A228-472C25056B07}" srcOrd="3" destOrd="0" presId="urn:microsoft.com/office/officeart/2018/5/layout/IconLeafLabelList"/>
    <dgm:cxn modelId="{6ACE0080-1748-4381-ACE9-5BB19725D923}" type="presParOf" srcId="{60E8494F-1147-4DF6-8E48-DCBAC8808BAE}" destId="{3E3E4EC3-38B2-4BAC-B661-23A7DD36B925}" srcOrd="1" destOrd="0" presId="urn:microsoft.com/office/officeart/2018/5/layout/IconLeafLabelList"/>
    <dgm:cxn modelId="{FBD43027-E648-4E35-8998-D6A2436501D7}" type="presParOf" srcId="{60E8494F-1147-4DF6-8E48-DCBAC8808BAE}" destId="{273991AF-5891-42EB-A722-0D1240AB7859}" srcOrd="2" destOrd="0" presId="urn:microsoft.com/office/officeart/2018/5/layout/IconLeafLabelList"/>
    <dgm:cxn modelId="{0D75A9D3-6889-4BDD-AB4F-EC6AC6049963}" type="presParOf" srcId="{273991AF-5891-42EB-A722-0D1240AB7859}" destId="{62F94410-237E-42DA-B150-AE0AC0F30832}" srcOrd="0" destOrd="0" presId="urn:microsoft.com/office/officeart/2018/5/layout/IconLeafLabelList"/>
    <dgm:cxn modelId="{C789B64A-DAEA-4CB5-8A5C-97A11F995960}" type="presParOf" srcId="{273991AF-5891-42EB-A722-0D1240AB7859}" destId="{917346D0-ADCC-4F3C-AE0B-FADF1D184467}" srcOrd="1" destOrd="0" presId="urn:microsoft.com/office/officeart/2018/5/layout/IconLeafLabelList"/>
    <dgm:cxn modelId="{075425BE-FDAF-433D-8150-B207EE4EC147}" type="presParOf" srcId="{273991AF-5891-42EB-A722-0D1240AB7859}" destId="{99CC8096-A352-4805-8049-1D26C24705B4}" srcOrd="2" destOrd="0" presId="urn:microsoft.com/office/officeart/2018/5/layout/IconLeafLabelList"/>
    <dgm:cxn modelId="{292A0CF8-EA0D-4BB9-BD0B-2BB28FF6E4B6}" type="presParOf" srcId="{273991AF-5891-42EB-A722-0D1240AB7859}" destId="{A347E8F1-9CC1-49CD-916D-447DE8FB0EB7}" srcOrd="3" destOrd="0" presId="urn:microsoft.com/office/officeart/2018/5/layout/IconLeafLabelList"/>
    <dgm:cxn modelId="{2A9D0DC5-C7C1-4D7D-9418-849F443F49E4}" type="presParOf" srcId="{60E8494F-1147-4DF6-8E48-DCBAC8808BAE}" destId="{735F5B35-64A2-423E-9ED1-C77B14C55285}" srcOrd="3" destOrd="0" presId="urn:microsoft.com/office/officeart/2018/5/layout/IconLeafLabelList"/>
    <dgm:cxn modelId="{69B23708-BE19-434F-B28D-D928CA9AC19D}" type="presParOf" srcId="{60E8494F-1147-4DF6-8E48-DCBAC8808BAE}" destId="{90886E78-8D37-4CA4-8ED5-E24856AA7A8A}" srcOrd="4" destOrd="0" presId="urn:microsoft.com/office/officeart/2018/5/layout/IconLeafLabelList"/>
    <dgm:cxn modelId="{486A57ED-49F8-4C1D-B7DA-26CEE0F09FF4}" type="presParOf" srcId="{90886E78-8D37-4CA4-8ED5-E24856AA7A8A}" destId="{9AD38004-CAB4-4160-8A6C-0914C7FA567A}" srcOrd="0" destOrd="0" presId="urn:microsoft.com/office/officeart/2018/5/layout/IconLeafLabelList"/>
    <dgm:cxn modelId="{0C4730FE-37DD-4A43-82A1-CDB3C1FC8D5D}" type="presParOf" srcId="{90886E78-8D37-4CA4-8ED5-E24856AA7A8A}" destId="{8DDA9460-3AAD-4E28-8AA1-59A26FB48D7E}" srcOrd="1" destOrd="0" presId="urn:microsoft.com/office/officeart/2018/5/layout/IconLeafLabelList"/>
    <dgm:cxn modelId="{CF65C9AB-7734-4B28-8D7F-C44469957218}" type="presParOf" srcId="{90886E78-8D37-4CA4-8ED5-E24856AA7A8A}" destId="{6EF29105-8059-46C5-82F7-12379EA5C4C5}" srcOrd="2" destOrd="0" presId="urn:microsoft.com/office/officeart/2018/5/layout/IconLeafLabelList"/>
    <dgm:cxn modelId="{F837C62C-B771-40BC-BA33-7C0A05708D8B}" type="presParOf" srcId="{90886E78-8D37-4CA4-8ED5-E24856AA7A8A}" destId="{BBF565AF-ECF9-498B-A73E-6B83247FC316}" srcOrd="3" destOrd="0" presId="urn:microsoft.com/office/officeart/2018/5/layout/IconLeafLabelList"/>
    <dgm:cxn modelId="{5C2C69EB-DA19-42BC-96C5-D157F9DB62AB}" type="presParOf" srcId="{60E8494F-1147-4DF6-8E48-DCBAC8808BAE}" destId="{8A437865-5384-41E9-B9BB-CEC29C66F07C}" srcOrd="5" destOrd="0" presId="urn:microsoft.com/office/officeart/2018/5/layout/IconLeafLabelList"/>
    <dgm:cxn modelId="{3D5D11E7-45D3-48C8-9D8C-507050F1A0D2}" type="presParOf" srcId="{60E8494F-1147-4DF6-8E48-DCBAC8808BAE}" destId="{1A133F7B-8EEF-40C9-8A42-C0958F329EF7}" srcOrd="6" destOrd="0" presId="urn:microsoft.com/office/officeart/2018/5/layout/IconLeafLabelList"/>
    <dgm:cxn modelId="{7737A726-803B-4868-9122-49B84590DE26}" type="presParOf" srcId="{1A133F7B-8EEF-40C9-8A42-C0958F329EF7}" destId="{4E1FC3A0-6E76-42D3-8073-2CEE0D814A88}" srcOrd="0" destOrd="0" presId="urn:microsoft.com/office/officeart/2018/5/layout/IconLeafLabelList"/>
    <dgm:cxn modelId="{B0FD127F-18D5-4E7B-9685-D8031F5E159F}" type="presParOf" srcId="{1A133F7B-8EEF-40C9-8A42-C0958F329EF7}" destId="{812A82BB-445C-4EC0-9220-287F2EE7DEB5}" srcOrd="1" destOrd="0" presId="urn:microsoft.com/office/officeart/2018/5/layout/IconLeafLabelList"/>
    <dgm:cxn modelId="{136B726B-86D8-446A-A392-7039C7983A9C}" type="presParOf" srcId="{1A133F7B-8EEF-40C9-8A42-C0958F329EF7}" destId="{D89A0079-94E0-4132-842D-98C9CDF54B60}" srcOrd="2" destOrd="0" presId="urn:microsoft.com/office/officeart/2018/5/layout/IconLeafLabelList"/>
    <dgm:cxn modelId="{55F5A00E-ED4F-45BA-8C6A-7E6B739A3789}" type="presParOf" srcId="{1A133F7B-8EEF-40C9-8A42-C0958F329EF7}" destId="{0F97BA87-4F59-4B94-AA6E-88EB638CF6B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C16A97-5646-4EA1-95FB-2DD2896FD6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72AC417-EC1B-466A-BDE7-598F0BF09882}">
      <dgm:prSet/>
      <dgm:spPr/>
      <dgm:t>
        <a:bodyPr/>
        <a:lstStyle/>
        <a:p>
          <a:pPr>
            <a:defRPr cap="all"/>
          </a:pPr>
          <a:r>
            <a:rPr lang="en-US" b="0" i="0"/>
            <a:t>- Flexibilidad horaria y balance vida-trabajo</a:t>
          </a:r>
          <a:endParaRPr lang="en-US"/>
        </a:p>
      </dgm:t>
    </dgm:pt>
    <dgm:pt modelId="{607D25DF-B254-4BF2-A84C-CF268309D4B7}" type="parTrans" cxnId="{7A3F6B11-1720-4D11-A1DA-E9185B9EC476}">
      <dgm:prSet/>
      <dgm:spPr/>
      <dgm:t>
        <a:bodyPr/>
        <a:lstStyle/>
        <a:p>
          <a:endParaRPr lang="en-US"/>
        </a:p>
      </dgm:t>
    </dgm:pt>
    <dgm:pt modelId="{79EDCBD3-0008-488F-BF13-036F981826A2}" type="sibTrans" cxnId="{7A3F6B11-1720-4D11-A1DA-E9185B9EC476}">
      <dgm:prSet/>
      <dgm:spPr/>
      <dgm:t>
        <a:bodyPr/>
        <a:lstStyle/>
        <a:p>
          <a:endParaRPr lang="en-US"/>
        </a:p>
      </dgm:t>
    </dgm:pt>
    <dgm:pt modelId="{AAEFB1E9-8DC2-4F34-A54B-1C63EB1852BA}">
      <dgm:prSet/>
      <dgm:spPr/>
      <dgm:t>
        <a:bodyPr/>
        <a:lstStyle/>
        <a:p>
          <a:pPr>
            <a:defRPr cap="all"/>
          </a:pPr>
          <a:r>
            <a:rPr lang="en-US" b="0" i="0"/>
            <a:t>- Reducción de tiempos de desplazamiento</a:t>
          </a:r>
          <a:endParaRPr lang="en-US"/>
        </a:p>
      </dgm:t>
    </dgm:pt>
    <dgm:pt modelId="{43076D70-3348-4C34-9ADF-A58FEEE03BDA}" type="parTrans" cxnId="{4F2C2C83-1639-45E1-B78C-22F406E21F9D}">
      <dgm:prSet/>
      <dgm:spPr/>
      <dgm:t>
        <a:bodyPr/>
        <a:lstStyle/>
        <a:p>
          <a:endParaRPr lang="en-US"/>
        </a:p>
      </dgm:t>
    </dgm:pt>
    <dgm:pt modelId="{6D3C2F29-9234-4908-8579-5F3829B682ED}" type="sibTrans" cxnId="{4F2C2C83-1639-45E1-B78C-22F406E21F9D}">
      <dgm:prSet/>
      <dgm:spPr/>
      <dgm:t>
        <a:bodyPr/>
        <a:lstStyle/>
        <a:p>
          <a:endParaRPr lang="en-US"/>
        </a:p>
      </dgm:t>
    </dgm:pt>
    <dgm:pt modelId="{A3CDF5AD-C22F-4B4B-B07D-2076AB9B47FC}">
      <dgm:prSet/>
      <dgm:spPr/>
      <dgm:t>
        <a:bodyPr/>
        <a:lstStyle/>
        <a:p>
          <a:pPr>
            <a:defRPr cap="all"/>
          </a:pPr>
          <a:r>
            <a:rPr lang="en-US" b="0" i="0"/>
            <a:t>- Apoyo a salud mental (políticas y apps)</a:t>
          </a:r>
          <a:endParaRPr lang="en-US"/>
        </a:p>
      </dgm:t>
    </dgm:pt>
    <dgm:pt modelId="{C947055A-FC49-427D-8EDD-B95DD9845106}" type="parTrans" cxnId="{BA1D7594-AE53-4F3C-AB30-C015F7E71E64}">
      <dgm:prSet/>
      <dgm:spPr/>
      <dgm:t>
        <a:bodyPr/>
        <a:lstStyle/>
        <a:p>
          <a:endParaRPr lang="en-US"/>
        </a:p>
      </dgm:t>
    </dgm:pt>
    <dgm:pt modelId="{37433E2B-924A-4313-9020-162AAF2A4BA4}" type="sibTrans" cxnId="{BA1D7594-AE53-4F3C-AB30-C015F7E71E64}">
      <dgm:prSet/>
      <dgm:spPr/>
      <dgm:t>
        <a:bodyPr/>
        <a:lstStyle/>
        <a:p>
          <a:endParaRPr lang="en-US"/>
        </a:p>
      </dgm:t>
    </dgm:pt>
    <dgm:pt modelId="{5F4AAD67-998F-46D6-B95B-FADF1A3E68E2}">
      <dgm:prSet/>
      <dgm:spPr/>
      <dgm:t>
        <a:bodyPr/>
        <a:lstStyle/>
        <a:p>
          <a:pPr>
            <a:defRPr cap="all"/>
          </a:pPr>
          <a:r>
            <a:rPr lang="en-US" b="0" i="0"/>
            <a:t>- Retención de talento especializado</a:t>
          </a:r>
          <a:endParaRPr lang="en-US"/>
        </a:p>
      </dgm:t>
    </dgm:pt>
    <dgm:pt modelId="{467AACBA-573B-4782-928E-D1D2FE2210F4}" type="parTrans" cxnId="{472331AF-0971-448E-9D95-AA74D14F71BF}">
      <dgm:prSet/>
      <dgm:spPr/>
      <dgm:t>
        <a:bodyPr/>
        <a:lstStyle/>
        <a:p>
          <a:endParaRPr lang="en-US"/>
        </a:p>
      </dgm:t>
    </dgm:pt>
    <dgm:pt modelId="{0AB351D1-8FE0-4E7A-AE14-362644AF24B9}" type="sibTrans" cxnId="{472331AF-0971-448E-9D95-AA74D14F71BF}">
      <dgm:prSet/>
      <dgm:spPr/>
      <dgm:t>
        <a:bodyPr/>
        <a:lstStyle/>
        <a:p>
          <a:endParaRPr lang="en-US"/>
        </a:p>
      </dgm:t>
    </dgm:pt>
    <dgm:pt modelId="{7FBD6788-427D-47EA-AB04-E09E785BF7EA}" type="pres">
      <dgm:prSet presAssocID="{28C16A97-5646-4EA1-95FB-2DD2896FD6E5}" presName="root" presStyleCnt="0">
        <dgm:presLayoutVars>
          <dgm:dir/>
          <dgm:resizeHandles val="exact"/>
        </dgm:presLayoutVars>
      </dgm:prSet>
      <dgm:spPr/>
    </dgm:pt>
    <dgm:pt modelId="{D5F0EBF5-4778-4FF3-80F7-5F88D26C337F}" type="pres">
      <dgm:prSet presAssocID="{D72AC417-EC1B-466A-BDE7-598F0BF09882}" presName="compNode" presStyleCnt="0"/>
      <dgm:spPr/>
    </dgm:pt>
    <dgm:pt modelId="{A8F5AB1E-861C-4944-B0E2-195E00E5CBDE}" type="pres">
      <dgm:prSet presAssocID="{D72AC417-EC1B-466A-BDE7-598F0BF09882}" presName="iconBgRect" presStyleLbl="bgShp" presStyleIdx="0" presStyleCnt="4"/>
      <dgm:spPr/>
    </dgm:pt>
    <dgm:pt modelId="{59CF0EF1-8F60-470A-A780-A3DB7065C57C}" type="pres">
      <dgm:prSet presAssocID="{D72AC417-EC1B-466A-BDE7-598F0BF098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AD420BCE-FF81-4131-A7BC-0DE5B63F044E}" type="pres">
      <dgm:prSet presAssocID="{D72AC417-EC1B-466A-BDE7-598F0BF09882}" presName="spaceRect" presStyleCnt="0"/>
      <dgm:spPr/>
    </dgm:pt>
    <dgm:pt modelId="{C755AAF5-6105-4D01-BF30-FA2BB415C76E}" type="pres">
      <dgm:prSet presAssocID="{D72AC417-EC1B-466A-BDE7-598F0BF09882}" presName="textRect" presStyleLbl="revTx" presStyleIdx="0" presStyleCnt="4">
        <dgm:presLayoutVars>
          <dgm:chMax val="1"/>
          <dgm:chPref val="1"/>
        </dgm:presLayoutVars>
      </dgm:prSet>
      <dgm:spPr/>
    </dgm:pt>
    <dgm:pt modelId="{1B037C32-5A42-4581-82C9-157FAB06C569}" type="pres">
      <dgm:prSet presAssocID="{79EDCBD3-0008-488F-BF13-036F981826A2}" presName="sibTrans" presStyleCnt="0"/>
      <dgm:spPr/>
    </dgm:pt>
    <dgm:pt modelId="{A2FAD35B-FEDF-4292-8482-1504D5162697}" type="pres">
      <dgm:prSet presAssocID="{AAEFB1E9-8DC2-4F34-A54B-1C63EB1852BA}" presName="compNode" presStyleCnt="0"/>
      <dgm:spPr/>
    </dgm:pt>
    <dgm:pt modelId="{2C1C1177-9E52-48CD-BCAE-00C1BD981357}" type="pres">
      <dgm:prSet presAssocID="{AAEFB1E9-8DC2-4F34-A54B-1C63EB1852BA}" presName="iconBgRect" presStyleLbl="bgShp" presStyleIdx="1" presStyleCnt="4"/>
      <dgm:spPr/>
    </dgm:pt>
    <dgm:pt modelId="{19500261-196A-4D5C-BE4C-93CE8B6788CC}" type="pres">
      <dgm:prSet presAssocID="{AAEFB1E9-8DC2-4F34-A54B-1C63EB1852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18033BB-04A8-4568-BE57-F2965E603A56}" type="pres">
      <dgm:prSet presAssocID="{AAEFB1E9-8DC2-4F34-A54B-1C63EB1852BA}" presName="spaceRect" presStyleCnt="0"/>
      <dgm:spPr/>
    </dgm:pt>
    <dgm:pt modelId="{9C902F36-7FAE-469E-9A15-246A737610AE}" type="pres">
      <dgm:prSet presAssocID="{AAEFB1E9-8DC2-4F34-A54B-1C63EB1852BA}" presName="textRect" presStyleLbl="revTx" presStyleIdx="1" presStyleCnt="4">
        <dgm:presLayoutVars>
          <dgm:chMax val="1"/>
          <dgm:chPref val="1"/>
        </dgm:presLayoutVars>
      </dgm:prSet>
      <dgm:spPr/>
    </dgm:pt>
    <dgm:pt modelId="{80748559-BF55-4EEC-9034-3AE320E2176A}" type="pres">
      <dgm:prSet presAssocID="{6D3C2F29-9234-4908-8579-5F3829B682ED}" presName="sibTrans" presStyleCnt="0"/>
      <dgm:spPr/>
    </dgm:pt>
    <dgm:pt modelId="{DA185501-750F-44D8-A743-6A4FEEC7CF6B}" type="pres">
      <dgm:prSet presAssocID="{A3CDF5AD-C22F-4B4B-B07D-2076AB9B47FC}" presName="compNode" presStyleCnt="0"/>
      <dgm:spPr/>
    </dgm:pt>
    <dgm:pt modelId="{932B753D-1EFB-42F6-AB65-11C2627C1CF4}" type="pres">
      <dgm:prSet presAssocID="{A3CDF5AD-C22F-4B4B-B07D-2076AB9B47FC}" presName="iconBgRect" presStyleLbl="bgShp" presStyleIdx="2" presStyleCnt="4"/>
      <dgm:spPr/>
    </dgm:pt>
    <dgm:pt modelId="{705AA745-3584-4ACC-98C4-037D07B6B01A}" type="pres">
      <dgm:prSet presAssocID="{A3CDF5AD-C22F-4B4B-B07D-2076AB9B47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02DB9026-2039-42A8-AB62-DEB49319AC26}" type="pres">
      <dgm:prSet presAssocID="{A3CDF5AD-C22F-4B4B-B07D-2076AB9B47FC}" presName="spaceRect" presStyleCnt="0"/>
      <dgm:spPr/>
    </dgm:pt>
    <dgm:pt modelId="{0CC4C086-901E-4C1B-A669-1E41BA502843}" type="pres">
      <dgm:prSet presAssocID="{A3CDF5AD-C22F-4B4B-B07D-2076AB9B47FC}" presName="textRect" presStyleLbl="revTx" presStyleIdx="2" presStyleCnt="4">
        <dgm:presLayoutVars>
          <dgm:chMax val="1"/>
          <dgm:chPref val="1"/>
        </dgm:presLayoutVars>
      </dgm:prSet>
      <dgm:spPr/>
    </dgm:pt>
    <dgm:pt modelId="{6E61F2C5-2392-4880-903C-9BE706D927AB}" type="pres">
      <dgm:prSet presAssocID="{37433E2B-924A-4313-9020-162AAF2A4BA4}" presName="sibTrans" presStyleCnt="0"/>
      <dgm:spPr/>
    </dgm:pt>
    <dgm:pt modelId="{BE328B19-6708-4C40-AEA0-9CA9709902E9}" type="pres">
      <dgm:prSet presAssocID="{5F4AAD67-998F-46D6-B95B-FADF1A3E68E2}" presName="compNode" presStyleCnt="0"/>
      <dgm:spPr/>
    </dgm:pt>
    <dgm:pt modelId="{31A2B5F2-B3D3-4E7A-A545-F83055677EA6}" type="pres">
      <dgm:prSet presAssocID="{5F4AAD67-998F-46D6-B95B-FADF1A3E68E2}" presName="iconBgRect" presStyleLbl="bgShp" presStyleIdx="3" presStyleCnt="4"/>
      <dgm:spPr/>
    </dgm:pt>
    <dgm:pt modelId="{A885E453-0706-48A7-9C1B-39B7F03C5E49}" type="pres">
      <dgm:prSet presAssocID="{5F4AAD67-998F-46D6-B95B-FADF1A3E68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63B23232-91D8-4357-8949-336D7158188B}" type="pres">
      <dgm:prSet presAssocID="{5F4AAD67-998F-46D6-B95B-FADF1A3E68E2}" presName="spaceRect" presStyleCnt="0"/>
      <dgm:spPr/>
    </dgm:pt>
    <dgm:pt modelId="{0085D256-6BE4-4BD3-AF00-80ABBDBE32D4}" type="pres">
      <dgm:prSet presAssocID="{5F4AAD67-998F-46D6-B95B-FADF1A3E68E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A3F6B11-1720-4D11-A1DA-E9185B9EC476}" srcId="{28C16A97-5646-4EA1-95FB-2DD2896FD6E5}" destId="{D72AC417-EC1B-466A-BDE7-598F0BF09882}" srcOrd="0" destOrd="0" parTransId="{607D25DF-B254-4BF2-A84C-CF268309D4B7}" sibTransId="{79EDCBD3-0008-488F-BF13-036F981826A2}"/>
    <dgm:cxn modelId="{797D8F48-2A30-421A-BB8A-CBCB7E1CDDDD}" type="presOf" srcId="{5F4AAD67-998F-46D6-B95B-FADF1A3E68E2}" destId="{0085D256-6BE4-4BD3-AF00-80ABBDBE32D4}" srcOrd="0" destOrd="0" presId="urn:microsoft.com/office/officeart/2018/5/layout/IconCircleLabelList"/>
    <dgm:cxn modelId="{5D45E24F-3D1A-4F03-87EE-97E9B9248DAE}" type="presOf" srcId="{A3CDF5AD-C22F-4B4B-B07D-2076AB9B47FC}" destId="{0CC4C086-901E-4C1B-A669-1E41BA502843}" srcOrd="0" destOrd="0" presId="urn:microsoft.com/office/officeart/2018/5/layout/IconCircleLabelList"/>
    <dgm:cxn modelId="{33567E55-8C98-476B-95A6-41F2D3CF295D}" type="presOf" srcId="{D72AC417-EC1B-466A-BDE7-598F0BF09882}" destId="{C755AAF5-6105-4D01-BF30-FA2BB415C76E}" srcOrd="0" destOrd="0" presId="urn:microsoft.com/office/officeart/2018/5/layout/IconCircleLabelList"/>
    <dgm:cxn modelId="{4F2C2C83-1639-45E1-B78C-22F406E21F9D}" srcId="{28C16A97-5646-4EA1-95FB-2DD2896FD6E5}" destId="{AAEFB1E9-8DC2-4F34-A54B-1C63EB1852BA}" srcOrd="1" destOrd="0" parTransId="{43076D70-3348-4C34-9ADF-A58FEEE03BDA}" sibTransId="{6D3C2F29-9234-4908-8579-5F3829B682ED}"/>
    <dgm:cxn modelId="{BA1D7594-AE53-4F3C-AB30-C015F7E71E64}" srcId="{28C16A97-5646-4EA1-95FB-2DD2896FD6E5}" destId="{A3CDF5AD-C22F-4B4B-B07D-2076AB9B47FC}" srcOrd="2" destOrd="0" parTransId="{C947055A-FC49-427D-8EDD-B95DD9845106}" sibTransId="{37433E2B-924A-4313-9020-162AAF2A4BA4}"/>
    <dgm:cxn modelId="{BDEC649A-6E98-4500-A894-3DB9CA1AD255}" type="presOf" srcId="{28C16A97-5646-4EA1-95FB-2DD2896FD6E5}" destId="{7FBD6788-427D-47EA-AB04-E09E785BF7EA}" srcOrd="0" destOrd="0" presId="urn:microsoft.com/office/officeart/2018/5/layout/IconCircleLabelList"/>
    <dgm:cxn modelId="{31298A9F-2629-4FEB-85EB-0CC56F90C495}" type="presOf" srcId="{AAEFB1E9-8DC2-4F34-A54B-1C63EB1852BA}" destId="{9C902F36-7FAE-469E-9A15-246A737610AE}" srcOrd="0" destOrd="0" presId="urn:microsoft.com/office/officeart/2018/5/layout/IconCircleLabelList"/>
    <dgm:cxn modelId="{472331AF-0971-448E-9D95-AA74D14F71BF}" srcId="{28C16A97-5646-4EA1-95FB-2DD2896FD6E5}" destId="{5F4AAD67-998F-46D6-B95B-FADF1A3E68E2}" srcOrd="3" destOrd="0" parTransId="{467AACBA-573B-4782-928E-D1D2FE2210F4}" sibTransId="{0AB351D1-8FE0-4E7A-AE14-362644AF24B9}"/>
    <dgm:cxn modelId="{43B2A0C8-6D17-4D2C-8AD4-42CBA5CE4E53}" type="presParOf" srcId="{7FBD6788-427D-47EA-AB04-E09E785BF7EA}" destId="{D5F0EBF5-4778-4FF3-80F7-5F88D26C337F}" srcOrd="0" destOrd="0" presId="urn:microsoft.com/office/officeart/2018/5/layout/IconCircleLabelList"/>
    <dgm:cxn modelId="{9E503B7E-B3C6-4DFE-85A3-5B51C54D5033}" type="presParOf" srcId="{D5F0EBF5-4778-4FF3-80F7-5F88D26C337F}" destId="{A8F5AB1E-861C-4944-B0E2-195E00E5CBDE}" srcOrd="0" destOrd="0" presId="urn:microsoft.com/office/officeart/2018/5/layout/IconCircleLabelList"/>
    <dgm:cxn modelId="{58E965D8-438C-4602-958F-FE2C577D4234}" type="presParOf" srcId="{D5F0EBF5-4778-4FF3-80F7-5F88D26C337F}" destId="{59CF0EF1-8F60-470A-A780-A3DB7065C57C}" srcOrd="1" destOrd="0" presId="urn:microsoft.com/office/officeart/2018/5/layout/IconCircleLabelList"/>
    <dgm:cxn modelId="{7AFDF04C-F60B-4351-859A-6DE85EBBE692}" type="presParOf" srcId="{D5F0EBF5-4778-4FF3-80F7-5F88D26C337F}" destId="{AD420BCE-FF81-4131-A7BC-0DE5B63F044E}" srcOrd="2" destOrd="0" presId="urn:microsoft.com/office/officeart/2018/5/layout/IconCircleLabelList"/>
    <dgm:cxn modelId="{5475D795-17B9-4972-A52C-2D5CE139FF03}" type="presParOf" srcId="{D5F0EBF5-4778-4FF3-80F7-5F88D26C337F}" destId="{C755AAF5-6105-4D01-BF30-FA2BB415C76E}" srcOrd="3" destOrd="0" presId="urn:microsoft.com/office/officeart/2018/5/layout/IconCircleLabelList"/>
    <dgm:cxn modelId="{A84E0D25-19FC-41AF-9EB0-22529884A04C}" type="presParOf" srcId="{7FBD6788-427D-47EA-AB04-E09E785BF7EA}" destId="{1B037C32-5A42-4581-82C9-157FAB06C569}" srcOrd="1" destOrd="0" presId="urn:microsoft.com/office/officeart/2018/5/layout/IconCircleLabelList"/>
    <dgm:cxn modelId="{C105A07E-EDFB-43BD-93DD-4844BFE2EA80}" type="presParOf" srcId="{7FBD6788-427D-47EA-AB04-E09E785BF7EA}" destId="{A2FAD35B-FEDF-4292-8482-1504D5162697}" srcOrd="2" destOrd="0" presId="urn:microsoft.com/office/officeart/2018/5/layout/IconCircleLabelList"/>
    <dgm:cxn modelId="{B6387EC8-B2EB-49E7-823D-3E9BF587DC27}" type="presParOf" srcId="{A2FAD35B-FEDF-4292-8482-1504D5162697}" destId="{2C1C1177-9E52-48CD-BCAE-00C1BD981357}" srcOrd="0" destOrd="0" presId="urn:microsoft.com/office/officeart/2018/5/layout/IconCircleLabelList"/>
    <dgm:cxn modelId="{2E4B3EE4-4F04-425D-8653-2EAD611DF946}" type="presParOf" srcId="{A2FAD35B-FEDF-4292-8482-1504D5162697}" destId="{19500261-196A-4D5C-BE4C-93CE8B6788CC}" srcOrd="1" destOrd="0" presId="urn:microsoft.com/office/officeart/2018/5/layout/IconCircleLabelList"/>
    <dgm:cxn modelId="{646A80CA-CD54-4DBF-A66D-FC0D625235F7}" type="presParOf" srcId="{A2FAD35B-FEDF-4292-8482-1504D5162697}" destId="{818033BB-04A8-4568-BE57-F2965E603A56}" srcOrd="2" destOrd="0" presId="urn:microsoft.com/office/officeart/2018/5/layout/IconCircleLabelList"/>
    <dgm:cxn modelId="{E57FC7F5-74CB-4664-A038-E7CABBA59405}" type="presParOf" srcId="{A2FAD35B-FEDF-4292-8482-1504D5162697}" destId="{9C902F36-7FAE-469E-9A15-246A737610AE}" srcOrd="3" destOrd="0" presId="urn:microsoft.com/office/officeart/2018/5/layout/IconCircleLabelList"/>
    <dgm:cxn modelId="{F4D01122-8F12-43D0-8454-36554EB840FD}" type="presParOf" srcId="{7FBD6788-427D-47EA-AB04-E09E785BF7EA}" destId="{80748559-BF55-4EEC-9034-3AE320E2176A}" srcOrd="3" destOrd="0" presId="urn:microsoft.com/office/officeart/2018/5/layout/IconCircleLabelList"/>
    <dgm:cxn modelId="{0C80867B-BF4B-4D7D-9D54-0B913F1382CD}" type="presParOf" srcId="{7FBD6788-427D-47EA-AB04-E09E785BF7EA}" destId="{DA185501-750F-44D8-A743-6A4FEEC7CF6B}" srcOrd="4" destOrd="0" presId="urn:microsoft.com/office/officeart/2018/5/layout/IconCircleLabelList"/>
    <dgm:cxn modelId="{12383173-6DC9-4557-A7EF-AA0920608D2D}" type="presParOf" srcId="{DA185501-750F-44D8-A743-6A4FEEC7CF6B}" destId="{932B753D-1EFB-42F6-AB65-11C2627C1CF4}" srcOrd="0" destOrd="0" presId="urn:microsoft.com/office/officeart/2018/5/layout/IconCircleLabelList"/>
    <dgm:cxn modelId="{60CB457A-4237-4C1F-89EE-5EA673957613}" type="presParOf" srcId="{DA185501-750F-44D8-A743-6A4FEEC7CF6B}" destId="{705AA745-3584-4ACC-98C4-037D07B6B01A}" srcOrd="1" destOrd="0" presId="urn:microsoft.com/office/officeart/2018/5/layout/IconCircleLabelList"/>
    <dgm:cxn modelId="{070A8DDA-C0C5-4993-A6FE-28303FE286C1}" type="presParOf" srcId="{DA185501-750F-44D8-A743-6A4FEEC7CF6B}" destId="{02DB9026-2039-42A8-AB62-DEB49319AC26}" srcOrd="2" destOrd="0" presId="urn:microsoft.com/office/officeart/2018/5/layout/IconCircleLabelList"/>
    <dgm:cxn modelId="{112DC50C-3DBA-4E4E-A003-B50D8F49907E}" type="presParOf" srcId="{DA185501-750F-44D8-A743-6A4FEEC7CF6B}" destId="{0CC4C086-901E-4C1B-A669-1E41BA502843}" srcOrd="3" destOrd="0" presId="urn:microsoft.com/office/officeart/2018/5/layout/IconCircleLabelList"/>
    <dgm:cxn modelId="{F7F78228-37CF-4C2C-9E0C-A43F0D618F2D}" type="presParOf" srcId="{7FBD6788-427D-47EA-AB04-E09E785BF7EA}" destId="{6E61F2C5-2392-4880-903C-9BE706D927AB}" srcOrd="5" destOrd="0" presId="urn:microsoft.com/office/officeart/2018/5/layout/IconCircleLabelList"/>
    <dgm:cxn modelId="{9A5B17E6-DCD8-4DDF-9DBC-A82DEFA0B687}" type="presParOf" srcId="{7FBD6788-427D-47EA-AB04-E09E785BF7EA}" destId="{BE328B19-6708-4C40-AEA0-9CA9709902E9}" srcOrd="6" destOrd="0" presId="urn:microsoft.com/office/officeart/2018/5/layout/IconCircleLabelList"/>
    <dgm:cxn modelId="{149D1803-358C-4C5A-907F-13644F8040B3}" type="presParOf" srcId="{BE328B19-6708-4C40-AEA0-9CA9709902E9}" destId="{31A2B5F2-B3D3-4E7A-A545-F83055677EA6}" srcOrd="0" destOrd="0" presId="urn:microsoft.com/office/officeart/2018/5/layout/IconCircleLabelList"/>
    <dgm:cxn modelId="{984177A1-AC97-4B68-8598-0257C1882826}" type="presParOf" srcId="{BE328B19-6708-4C40-AEA0-9CA9709902E9}" destId="{A885E453-0706-48A7-9C1B-39B7F03C5E49}" srcOrd="1" destOrd="0" presId="urn:microsoft.com/office/officeart/2018/5/layout/IconCircleLabelList"/>
    <dgm:cxn modelId="{2573878E-4C13-4B1C-B340-8C972DE27D74}" type="presParOf" srcId="{BE328B19-6708-4C40-AEA0-9CA9709902E9}" destId="{63B23232-91D8-4357-8949-336D7158188B}" srcOrd="2" destOrd="0" presId="urn:microsoft.com/office/officeart/2018/5/layout/IconCircleLabelList"/>
    <dgm:cxn modelId="{4273626F-1AD5-4B74-9819-7651D0508928}" type="presParOf" srcId="{BE328B19-6708-4C40-AEA0-9CA9709902E9}" destId="{0085D256-6BE4-4BD3-AF00-80ABBDBE32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3BBC0C-1DAD-4FF8-8A70-F633430FBC5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EA8599-3A72-4B47-86FD-9CAACEC7D7FE}">
      <dgm:prSet/>
      <dgm:spPr/>
      <dgm:t>
        <a:bodyPr/>
        <a:lstStyle/>
        <a:p>
          <a:pPr>
            <a:defRPr cap="all"/>
          </a:pPr>
          <a:r>
            <a:rPr lang="en-US" b="0" i="0"/>
            <a:t>- Brechas de conectividad en zonas rurales</a:t>
          </a:r>
          <a:endParaRPr lang="en-US"/>
        </a:p>
      </dgm:t>
    </dgm:pt>
    <dgm:pt modelId="{232E12DB-198D-492D-B767-509551784EF9}" type="parTrans" cxnId="{6AA7F928-7E7D-4783-BAFE-20222936B976}">
      <dgm:prSet/>
      <dgm:spPr/>
      <dgm:t>
        <a:bodyPr/>
        <a:lstStyle/>
        <a:p>
          <a:endParaRPr lang="en-US"/>
        </a:p>
      </dgm:t>
    </dgm:pt>
    <dgm:pt modelId="{620B79F7-ECB7-4DAE-A956-A198E9EE973E}" type="sibTrans" cxnId="{6AA7F928-7E7D-4783-BAFE-20222936B976}">
      <dgm:prSet/>
      <dgm:spPr/>
      <dgm:t>
        <a:bodyPr/>
        <a:lstStyle/>
        <a:p>
          <a:endParaRPr lang="en-US"/>
        </a:p>
      </dgm:t>
    </dgm:pt>
    <dgm:pt modelId="{53C250C9-ED8C-40B5-A3D8-56D5BB7DA127}">
      <dgm:prSet/>
      <dgm:spPr/>
      <dgm:t>
        <a:bodyPr/>
        <a:lstStyle/>
        <a:p>
          <a:pPr>
            <a:defRPr cap="all"/>
          </a:pPr>
          <a:r>
            <a:rPr lang="en-US" b="0" i="0"/>
            <a:t>- Fatiga digital y sobrecarga de reuniones virtuales</a:t>
          </a:r>
          <a:endParaRPr lang="en-US"/>
        </a:p>
      </dgm:t>
    </dgm:pt>
    <dgm:pt modelId="{3520E166-01CC-4D4A-B852-01A6EC57A0C3}" type="parTrans" cxnId="{D425942C-0930-4417-BB10-876C6DDEE95F}">
      <dgm:prSet/>
      <dgm:spPr/>
      <dgm:t>
        <a:bodyPr/>
        <a:lstStyle/>
        <a:p>
          <a:endParaRPr lang="en-US"/>
        </a:p>
      </dgm:t>
    </dgm:pt>
    <dgm:pt modelId="{E546446F-13D9-4B38-BE39-120FF7112F2D}" type="sibTrans" cxnId="{D425942C-0930-4417-BB10-876C6DDEE95F}">
      <dgm:prSet/>
      <dgm:spPr/>
      <dgm:t>
        <a:bodyPr/>
        <a:lstStyle/>
        <a:p>
          <a:endParaRPr lang="en-US"/>
        </a:p>
      </dgm:t>
    </dgm:pt>
    <dgm:pt modelId="{0DD1B070-D9E7-40D2-A1D2-ECA7732CEC5C}">
      <dgm:prSet/>
      <dgm:spPr/>
      <dgm:t>
        <a:bodyPr/>
        <a:lstStyle/>
        <a:p>
          <a:pPr>
            <a:defRPr cap="all"/>
          </a:pPr>
          <a:r>
            <a:rPr lang="en-US" b="0" i="0"/>
            <a:t>- Dependencia de plataformas tecnológicas externas</a:t>
          </a:r>
          <a:endParaRPr lang="en-US"/>
        </a:p>
      </dgm:t>
    </dgm:pt>
    <dgm:pt modelId="{CCA71E73-6D0C-4721-BB55-82F7EA31670A}" type="parTrans" cxnId="{FE5CA672-43A1-44CB-9B9C-07AB90CC18E2}">
      <dgm:prSet/>
      <dgm:spPr/>
      <dgm:t>
        <a:bodyPr/>
        <a:lstStyle/>
        <a:p>
          <a:endParaRPr lang="en-US"/>
        </a:p>
      </dgm:t>
    </dgm:pt>
    <dgm:pt modelId="{23BAC4FD-816E-4926-921D-516AC6AE276F}" type="sibTrans" cxnId="{FE5CA672-43A1-44CB-9B9C-07AB90CC18E2}">
      <dgm:prSet/>
      <dgm:spPr/>
      <dgm:t>
        <a:bodyPr/>
        <a:lstStyle/>
        <a:p>
          <a:endParaRPr lang="en-US"/>
        </a:p>
      </dgm:t>
    </dgm:pt>
    <dgm:pt modelId="{BD6A8E7B-DB47-48E4-8882-B62FCB21DA6A}">
      <dgm:prSet/>
      <dgm:spPr/>
      <dgm:t>
        <a:bodyPr/>
        <a:lstStyle/>
        <a:p>
          <a:pPr>
            <a:defRPr cap="all"/>
          </a:pPr>
          <a:r>
            <a:rPr lang="en-US" b="0" i="0"/>
            <a:t>- Resistencia al cambio en equipos tradicionales</a:t>
          </a:r>
          <a:endParaRPr lang="en-US"/>
        </a:p>
      </dgm:t>
    </dgm:pt>
    <dgm:pt modelId="{A1B06195-3F7B-4E1B-A769-8AAACF8BC69C}" type="parTrans" cxnId="{577264CC-6D06-434A-9B09-DFFF458D601A}">
      <dgm:prSet/>
      <dgm:spPr/>
      <dgm:t>
        <a:bodyPr/>
        <a:lstStyle/>
        <a:p>
          <a:endParaRPr lang="en-US"/>
        </a:p>
      </dgm:t>
    </dgm:pt>
    <dgm:pt modelId="{B5703306-4B0F-43C2-90AB-942F880E66CE}" type="sibTrans" cxnId="{577264CC-6D06-434A-9B09-DFFF458D601A}">
      <dgm:prSet/>
      <dgm:spPr/>
      <dgm:t>
        <a:bodyPr/>
        <a:lstStyle/>
        <a:p>
          <a:endParaRPr lang="en-US"/>
        </a:p>
      </dgm:t>
    </dgm:pt>
    <dgm:pt modelId="{2D0A48F3-72EE-40F1-94FF-FB8A3EA56AC3}" type="pres">
      <dgm:prSet presAssocID="{6C3BBC0C-1DAD-4FF8-8A70-F633430FBC50}" presName="root" presStyleCnt="0">
        <dgm:presLayoutVars>
          <dgm:dir/>
          <dgm:resizeHandles val="exact"/>
        </dgm:presLayoutVars>
      </dgm:prSet>
      <dgm:spPr/>
    </dgm:pt>
    <dgm:pt modelId="{263C4A98-D244-434F-89A3-7667601E199D}" type="pres">
      <dgm:prSet presAssocID="{18EA8599-3A72-4B47-86FD-9CAACEC7D7FE}" presName="compNode" presStyleCnt="0"/>
      <dgm:spPr/>
    </dgm:pt>
    <dgm:pt modelId="{D81F164B-B24C-4123-9902-1F1EC9A0BBD0}" type="pres">
      <dgm:prSet presAssocID="{18EA8599-3A72-4B47-86FD-9CAACEC7D7FE}" presName="iconBgRect" presStyleLbl="bgShp" presStyleIdx="0" presStyleCnt="4"/>
      <dgm:spPr/>
    </dgm:pt>
    <dgm:pt modelId="{661682DB-CDF6-411C-BFC5-187F7D1C1872}" type="pres">
      <dgm:prSet presAssocID="{18EA8599-3A72-4B47-86FD-9CAACEC7D7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CBDD16FE-A7D2-4FF4-994F-076815102775}" type="pres">
      <dgm:prSet presAssocID="{18EA8599-3A72-4B47-86FD-9CAACEC7D7FE}" presName="spaceRect" presStyleCnt="0"/>
      <dgm:spPr/>
    </dgm:pt>
    <dgm:pt modelId="{6CAE667D-A772-4A96-97AD-8F48F42517E0}" type="pres">
      <dgm:prSet presAssocID="{18EA8599-3A72-4B47-86FD-9CAACEC7D7FE}" presName="textRect" presStyleLbl="revTx" presStyleIdx="0" presStyleCnt="4">
        <dgm:presLayoutVars>
          <dgm:chMax val="1"/>
          <dgm:chPref val="1"/>
        </dgm:presLayoutVars>
      </dgm:prSet>
      <dgm:spPr/>
    </dgm:pt>
    <dgm:pt modelId="{B3BFAD7F-7872-4DD0-AD03-FFC7235A40CD}" type="pres">
      <dgm:prSet presAssocID="{620B79F7-ECB7-4DAE-A956-A198E9EE973E}" presName="sibTrans" presStyleCnt="0"/>
      <dgm:spPr/>
    </dgm:pt>
    <dgm:pt modelId="{3CDFB42E-35AC-4EB3-AB63-1428970132D2}" type="pres">
      <dgm:prSet presAssocID="{53C250C9-ED8C-40B5-A3D8-56D5BB7DA127}" presName="compNode" presStyleCnt="0"/>
      <dgm:spPr/>
    </dgm:pt>
    <dgm:pt modelId="{F762E122-DB46-4695-B277-6BF44E0C7121}" type="pres">
      <dgm:prSet presAssocID="{53C250C9-ED8C-40B5-A3D8-56D5BB7DA127}" presName="iconBgRect" presStyleLbl="bgShp" presStyleIdx="1" presStyleCnt="4"/>
      <dgm:spPr/>
    </dgm:pt>
    <dgm:pt modelId="{A3A14C34-DB77-45AC-AEE4-50B5A3F33D18}" type="pres">
      <dgm:prSet presAssocID="{53C250C9-ED8C-40B5-A3D8-56D5BB7DA12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ón"/>
        </a:ext>
      </dgm:extLst>
    </dgm:pt>
    <dgm:pt modelId="{99E42CCD-574E-44E2-A098-E47386A59227}" type="pres">
      <dgm:prSet presAssocID="{53C250C9-ED8C-40B5-A3D8-56D5BB7DA127}" presName="spaceRect" presStyleCnt="0"/>
      <dgm:spPr/>
    </dgm:pt>
    <dgm:pt modelId="{0495083C-E9BB-402B-B836-DCEF98C54A1E}" type="pres">
      <dgm:prSet presAssocID="{53C250C9-ED8C-40B5-A3D8-56D5BB7DA127}" presName="textRect" presStyleLbl="revTx" presStyleIdx="1" presStyleCnt="4">
        <dgm:presLayoutVars>
          <dgm:chMax val="1"/>
          <dgm:chPref val="1"/>
        </dgm:presLayoutVars>
      </dgm:prSet>
      <dgm:spPr/>
    </dgm:pt>
    <dgm:pt modelId="{F0926522-019E-4DE4-9BFC-E276933CF6EE}" type="pres">
      <dgm:prSet presAssocID="{E546446F-13D9-4B38-BE39-120FF7112F2D}" presName="sibTrans" presStyleCnt="0"/>
      <dgm:spPr/>
    </dgm:pt>
    <dgm:pt modelId="{7F502B32-E630-4BA9-940D-F65AFC5652A2}" type="pres">
      <dgm:prSet presAssocID="{0DD1B070-D9E7-40D2-A1D2-ECA7732CEC5C}" presName="compNode" presStyleCnt="0"/>
      <dgm:spPr/>
    </dgm:pt>
    <dgm:pt modelId="{AC7B519B-0C79-4F17-9069-B31933BA7F3C}" type="pres">
      <dgm:prSet presAssocID="{0DD1B070-D9E7-40D2-A1D2-ECA7732CEC5C}" presName="iconBgRect" presStyleLbl="bgShp" presStyleIdx="2" presStyleCnt="4"/>
      <dgm:spPr/>
    </dgm:pt>
    <dgm:pt modelId="{77D2C049-531B-447A-97D7-4893B7E5D841}" type="pres">
      <dgm:prSet presAssocID="{0DD1B070-D9E7-40D2-A1D2-ECA7732CEC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2359028F-7624-401C-AF4A-931227ECAE4A}" type="pres">
      <dgm:prSet presAssocID="{0DD1B070-D9E7-40D2-A1D2-ECA7732CEC5C}" presName="spaceRect" presStyleCnt="0"/>
      <dgm:spPr/>
    </dgm:pt>
    <dgm:pt modelId="{AFD354C1-B3F3-4964-BBC4-D9FCEDB6EC2F}" type="pres">
      <dgm:prSet presAssocID="{0DD1B070-D9E7-40D2-A1D2-ECA7732CEC5C}" presName="textRect" presStyleLbl="revTx" presStyleIdx="2" presStyleCnt="4">
        <dgm:presLayoutVars>
          <dgm:chMax val="1"/>
          <dgm:chPref val="1"/>
        </dgm:presLayoutVars>
      </dgm:prSet>
      <dgm:spPr/>
    </dgm:pt>
    <dgm:pt modelId="{870EDF19-35FF-4A5E-A3B5-AF628A2623AF}" type="pres">
      <dgm:prSet presAssocID="{23BAC4FD-816E-4926-921D-516AC6AE276F}" presName="sibTrans" presStyleCnt="0"/>
      <dgm:spPr/>
    </dgm:pt>
    <dgm:pt modelId="{C290F28C-ED4E-4370-B9E8-ABD8859841CA}" type="pres">
      <dgm:prSet presAssocID="{BD6A8E7B-DB47-48E4-8882-B62FCB21DA6A}" presName="compNode" presStyleCnt="0"/>
      <dgm:spPr/>
    </dgm:pt>
    <dgm:pt modelId="{1EEFB2D6-0165-4893-A02C-F989B7E23D2A}" type="pres">
      <dgm:prSet presAssocID="{BD6A8E7B-DB47-48E4-8882-B62FCB21DA6A}" presName="iconBgRect" presStyleLbl="bgShp" presStyleIdx="3" presStyleCnt="4"/>
      <dgm:spPr/>
    </dgm:pt>
    <dgm:pt modelId="{0ADCC126-67EF-4707-8A69-FA0E40A4561D}" type="pres">
      <dgm:prSet presAssocID="{BD6A8E7B-DB47-48E4-8882-B62FCB21DA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cuerna"/>
        </a:ext>
      </dgm:extLst>
    </dgm:pt>
    <dgm:pt modelId="{7B902FA9-3936-49E8-952A-8F91B56645CC}" type="pres">
      <dgm:prSet presAssocID="{BD6A8E7B-DB47-48E4-8882-B62FCB21DA6A}" presName="spaceRect" presStyleCnt="0"/>
      <dgm:spPr/>
    </dgm:pt>
    <dgm:pt modelId="{46E9610A-15A6-40FA-98BE-F0B1FF40F3AE}" type="pres">
      <dgm:prSet presAssocID="{BD6A8E7B-DB47-48E4-8882-B62FCB21DA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A7F928-7E7D-4783-BAFE-20222936B976}" srcId="{6C3BBC0C-1DAD-4FF8-8A70-F633430FBC50}" destId="{18EA8599-3A72-4B47-86FD-9CAACEC7D7FE}" srcOrd="0" destOrd="0" parTransId="{232E12DB-198D-492D-B767-509551784EF9}" sibTransId="{620B79F7-ECB7-4DAE-A956-A198E9EE973E}"/>
    <dgm:cxn modelId="{D425942C-0930-4417-BB10-876C6DDEE95F}" srcId="{6C3BBC0C-1DAD-4FF8-8A70-F633430FBC50}" destId="{53C250C9-ED8C-40B5-A3D8-56D5BB7DA127}" srcOrd="1" destOrd="0" parTransId="{3520E166-01CC-4D4A-B852-01A6EC57A0C3}" sibTransId="{E546446F-13D9-4B38-BE39-120FF7112F2D}"/>
    <dgm:cxn modelId="{74401268-44DF-4BFF-8A6E-4C6970F410C2}" type="presOf" srcId="{BD6A8E7B-DB47-48E4-8882-B62FCB21DA6A}" destId="{46E9610A-15A6-40FA-98BE-F0B1FF40F3AE}" srcOrd="0" destOrd="0" presId="urn:microsoft.com/office/officeart/2018/5/layout/IconCircleLabelList"/>
    <dgm:cxn modelId="{FE5CA672-43A1-44CB-9B9C-07AB90CC18E2}" srcId="{6C3BBC0C-1DAD-4FF8-8A70-F633430FBC50}" destId="{0DD1B070-D9E7-40D2-A1D2-ECA7732CEC5C}" srcOrd="2" destOrd="0" parTransId="{CCA71E73-6D0C-4721-BB55-82F7EA31670A}" sibTransId="{23BAC4FD-816E-4926-921D-516AC6AE276F}"/>
    <dgm:cxn modelId="{C4F5CF94-95C3-4FD0-85CA-3FF43C4A109D}" type="presOf" srcId="{0DD1B070-D9E7-40D2-A1D2-ECA7732CEC5C}" destId="{AFD354C1-B3F3-4964-BBC4-D9FCEDB6EC2F}" srcOrd="0" destOrd="0" presId="urn:microsoft.com/office/officeart/2018/5/layout/IconCircleLabelList"/>
    <dgm:cxn modelId="{33EFB0C5-A825-470E-8347-69AD3471AB7D}" type="presOf" srcId="{6C3BBC0C-1DAD-4FF8-8A70-F633430FBC50}" destId="{2D0A48F3-72EE-40F1-94FF-FB8A3EA56AC3}" srcOrd="0" destOrd="0" presId="urn:microsoft.com/office/officeart/2018/5/layout/IconCircleLabelList"/>
    <dgm:cxn modelId="{577264CC-6D06-434A-9B09-DFFF458D601A}" srcId="{6C3BBC0C-1DAD-4FF8-8A70-F633430FBC50}" destId="{BD6A8E7B-DB47-48E4-8882-B62FCB21DA6A}" srcOrd="3" destOrd="0" parTransId="{A1B06195-3F7B-4E1B-A769-8AAACF8BC69C}" sibTransId="{B5703306-4B0F-43C2-90AB-942F880E66CE}"/>
    <dgm:cxn modelId="{C610F5E9-CA3B-496C-BCF2-86A8D5A8BBED}" type="presOf" srcId="{18EA8599-3A72-4B47-86FD-9CAACEC7D7FE}" destId="{6CAE667D-A772-4A96-97AD-8F48F42517E0}" srcOrd="0" destOrd="0" presId="urn:microsoft.com/office/officeart/2018/5/layout/IconCircleLabelList"/>
    <dgm:cxn modelId="{B198FEF0-2122-4C1C-8FC6-0D54216B7588}" type="presOf" srcId="{53C250C9-ED8C-40B5-A3D8-56D5BB7DA127}" destId="{0495083C-E9BB-402B-B836-DCEF98C54A1E}" srcOrd="0" destOrd="0" presId="urn:microsoft.com/office/officeart/2018/5/layout/IconCircleLabelList"/>
    <dgm:cxn modelId="{F8BBBE2D-AC07-4042-80B6-90B0C6C95C88}" type="presParOf" srcId="{2D0A48F3-72EE-40F1-94FF-FB8A3EA56AC3}" destId="{263C4A98-D244-434F-89A3-7667601E199D}" srcOrd="0" destOrd="0" presId="urn:microsoft.com/office/officeart/2018/5/layout/IconCircleLabelList"/>
    <dgm:cxn modelId="{FFD789CC-7E43-451E-98ED-993CAE1EDF60}" type="presParOf" srcId="{263C4A98-D244-434F-89A3-7667601E199D}" destId="{D81F164B-B24C-4123-9902-1F1EC9A0BBD0}" srcOrd="0" destOrd="0" presId="urn:microsoft.com/office/officeart/2018/5/layout/IconCircleLabelList"/>
    <dgm:cxn modelId="{99493FD6-8AEA-4029-B9CB-B04A06DCE457}" type="presParOf" srcId="{263C4A98-D244-434F-89A3-7667601E199D}" destId="{661682DB-CDF6-411C-BFC5-187F7D1C1872}" srcOrd="1" destOrd="0" presId="urn:microsoft.com/office/officeart/2018/5/layout/IconCircleLabelList"/>
    <dgm:cxn modelId="{8815D4FB-C60B-42A4-AA14-F2BAE9EE7DD4}" type="presParOf" srcId="{263C4A98-D244-434F-89A3-7667601E199D}" destId="{CBDD16FE-A7D2-4FF4-994F-076815102775}" srcOrd="2" destOrd="0" presId="urn:microsoft.com/office/officeart/2018/5/layout/IconCircleLabelList"/>
    <dgm:cxn modelId="{F4769519-2866-4656-AE99-D2520EDEBCB9}" type="presParOf" srcId="{263C4A98-D244-434F-89A3-7667601E199D}" destId="{6CAE667D-A772-4A96-97AD-8F48F42517E0}" srcOrd="3" destOrd="0" presId="urn:microsoft.com/office/officeart/2018/5/layout/IconCircleLabelList"/>
    <dgm:cxn modelId="{C8A910E7-0974-4477-B248-BCC690F2D164}" type="presParOf" srcId="{2D0A48F3-72EE-40F1-94FF-FB8A3EA56AC3}" destId="{B3BFAD7F-7872-4DD0-AD03-FFC7235A40CD}" srcOrd="1" destOrd="0" presId="urn:microsoft.com/office/officeart/2018/5/layout/IconCircleLabelList"/>
    <dgm:cxn modelId="{85229024-6C74-4C71-B9A2-233675173F9E}" type="presParOf" srcId="{2D0A48F3-72EE-40F1-94FF-FB8A3EA56AC3}" destId="{3CDFB42E-35AC-4EB3-AB63-1428970132D2}" srcOrd="2" destOrd="0" presId="urn:microsoft.com/office/officeart/2018/5/layout/IconCircleLabelList"/>
    <dgm:cxn modelId="{8B63C3CF-3DCE-4EAF-872A-3DB23D090B9E}" type="presParOf" srcId="{3CDFB42E-35AC-4EB3-AB63-1428970132D2}" destId="{F762E122-DB46-4695-B277-6BF44E0C7121}" srcOrd="0" destOrd="0" presId="urn:microsoft.com/office/officeart/2018/5/layout/IconCircleLabelList"/>
    <dgm:cxn modelId="{D2CBE0BE-2608-41D1-BD25-0CCE1B4AF555}" type="presParOf" srcId="{3CDFB42E-35AC-4EB3-AB63-1428970132D2}" destId="{A3A14C34-DB77-45AC-AEE4-50B5A3F33D18}" srcOrd="1" destOrd="0" presId="urn:microsoft.com/office/officeart/2018/5/layout/IconCircleLabelList"/>
    <dgm:cxn modelId="{03864485-C8D8-495F-A294-C1F04128AA44}" type="presParOf" srcId="{3CDFB42E-35AC-4EB3-AB63-1428970132D2}" destId="{99E42CCD-574E-44E2-A098-E47386A59227}" srcOrd="2" destOrd="0" presId="urn:microsoft.com/office/officeart/2018/5/layout/IconCircleLabelList"/>
    <dgm:cxn modelId="{8FFD3155-FE84-4530-AECE-DFB5CD2EC868}" type="presParOf" srcId="{3CDFB42E-35AC-4EB3-AB63-1428970132D2}" destId="{0495083C-E9BB-402B-B836-DCEF98C54A1E}" srcOrd="3" destOrd="0" presId="urn:microsoft.com/office/officeart/2018/5/layout/IconCircleLabelList"/>
    <dgm:cxn modelId="{A0E00F27-7EFE-4973-AE20-1065BA663C5C}" type="presParOf" srcId="{2D0A48F3-72EE-40F1-94FF-FB8A3EA56AC3}" destId="{F0926522-019E-4DE4-9BFC-E276933CF6EE}" srcOrd="3" destOrd="0" presId="urn:microsoft.com/office/officeart/2018/5/layout/IconCircleLabelList"/>
    <dgm:cxn modelId="{DB78AC87-F063-43FE-B337-48BE4A75C6FB}" type="presParOf" srcId="{2D0A48F3-72EE-40F1-94FF-FB8A3EA56AC3}" destId="{7F502B32-E630-4BA9-940D-F65AFC5652A2}" srcOrd="4" destOrd="0" presId="urn:microsoft.com/office/officeart/2018/5/layout/IconCircleLabelList"/>
    <dgm:cxn modelId="{70474F26-597C-48B6-991B-1FACF09938E7}" type="presParOf" srcId="{7F502B32-E630-4BA9-940D-F65AFC5652A2}" destId="{AC7B519B-0C79-4F17-9069-B31933BA7F3C}" srcOrd="0" destOrd="0" presId="urn:microsoft.com/office/officeart/2018/5/layout/IconCircleLabelList"/>
    <dgm:cxn modelId="{1FEF812D-51CE-4DC1-89D8-7C8C27408BD9}" type="presParOf" srcId="{7F502B32-E630-4BA9-940D-F65AFC5652A2}" destId="{77D2C049-531B-447A-97D7-4893B7E5D841}" srcOrd="1" destOrd="0" presId="urn:microsoft.com/office/officeart/2018/5/layout/IconCircleLabelList"/>
    <dgm:cxn modelId="{49CCD01E-263F-4EDB-81A4-D994EEC478FD}" type="presParOf" srcId="{7F502B32-E630-4BA9-940D-F65AFC5652A2}" destId="{2359028F-7624-401C-AF4A-931227ECAE4A}" srcOrd="2" destOrd="0" presId="urn:microsoft.com/office/officeart/2018/5/layout/IconCircleLabelList"/>
    <dgm:cxn modelId="{6AD3F137-FA54-48B6-A3F7-A5435B18EA56}" type="presParOf" srcId="{7F502B32-E630-4BA9-940D-F65AFC5652A2}" destId="{AFD354C1-B3F3-4964-BBC4-D9FCEDB6EC2F}" srcOrd="3" destOrd="0" presId="urn:microsoft.com/office/officeart/2018/5/layout/IconCircleLabelList"/>
    <dgm:cxn modelId="{D07A9DF9-3AAD-492D-AD28-D02BB6DE9E75}" type="presParOf" srcId="{2D0A48F3-72EE-40F1-94FF-FB8A3EA56AC3}" destId="{870EDF19-35FF-4A5E-A3B5-AF628A2623AF}" srcOrd="5" destOrd="0" presId="urn:microsoft.com/office/officeart/2018/5/layout/IconCircleLabelList"/>
    <dgm:cxn modelId="{D654E63B-E6F6-4C31-B7A5-398F08A8818C}" type="presParOf" srcId="{2D0A48F3-72EE-40F1-94FF-FB8A3EA56AC3}" destId="{C290F28C-ED4E-4370-B9E8-ABD8859841CA}" srcOrd="6" destOrd="0" presId="urn:microsoft.com/office/officeart/2018/5/layout/IconCircleLabelList"/>
    <dgm:cxn modelId="{B4C2F480-32FF-4B5A-A126-E4CCA3C50B9C}" type="presParOf" srcId="{C290F28C-ED4E-4370-B9E8-ABD8859841CA}" destId="{1EEFB2D6-0165-4893-A02C-F989B7E23D2A}" srcOrd="0" destOrd="0" presId="urn:microsoft.com/office/officeart/2018/5/layout/IconCircleLabelList"/>
    <dgm:cxn modelId="{47E92C95-6C41-490C-8B6D-CA649547C7B9}" type="presParOf" srcId="{C290F28C-ED4E-4370-B9E8-ABD8859841CA}" destId="{0ADCC126-67EF-4707-8A69-FA0E40A4561D}" srcOrd="1" destOrd="0" presId="urn:microsoft.com/office/officeart/2018/5/layout/IconCircleLabelList"/>
    <dgm:cxn modelId="{D34398E4-F7A4-4E85-8675-6020C48DE388}" type="presParOf" srcId="{C290F28C-ED4E-4370-B9E8-ABD8859841CA}" destId="{7B902FA9-3936-49E8-952A-8F91B56645CC}" srcOrd="2" destOrd="0" presId="urn:microsoft.com/office/officeart/2018/5/layout/IconCircleLabelList"/>
    <dgm:cxn modelId="{94FA0F55-9234-4286-8081-723478A181DE}" type="presParOf" srcId="{C290F28C-ED4E-4370-B9E8-ABD8859841CA}" destId="{46E9610A-15A6-40FA-98BE-F0B1FF40F3A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262120-9B40-4B7D-AC7B-351F6417E62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D768277-78BB-49F7-9C6A-814535C48037}">
      <dgm:prSet/>
      <dgm:spPr/>
      <dgm:t>
        <a:bodyPr/>
        <a:lstStyle/>
        <a:p>
          <a:r>
            <a:rPr lang="en-US" b="0" i="0"/>
            <a:t>- Establecer cultura digital clara desde la alta dirección</a:t>
          </a:r>
          <a:endParaRPr lang="en-US"/>
        </a:p>
      </dgm:t>
    </dgm:pt>
    <dgm:pt modelId="{29F92B64-4C52-435B-A880-0F9CAD6953A1}" type="parTrans" cxnId="{36EA8FA5-7B1B-4900-B07B-045B21B17511}">
      <dgm:prSet/>
      <dgm:spPr/>
      <dgm:t>
        <a:bodyPr/>
        <a:lstStyle/>
        <a:p>
          <a:endParaRPr lang="en-US"/>
        </a:p>
      </dgm:t>
    </dgm:pt>
    <dgm:pt modelId="{DED4070D-3BF5-449A-BD74-CD15D0A30B37}" type="sibTrans" cxnId="{36EA8FA5-7B1B-4900-B07B-045B21B17511}">
      <dgm:prSet/>
      <dgm:spPr/>
      <dgm:t>
        <a:bodyPr/>
        <a:lstStyle/>
        <a:p>
          <a:endParaRPr lang="en-US"/>
        </a:p>
      </dgm:t>
    </dgm:pt>
    <dgm:pt modelId="{9BB19605-4BFC-449E-AC19-3DCD7AF8D198}">
      <dgm:prSet/>
      <dgm:spPr/>
      <dgm:t>
        <a:bodyPr/>
        <a:lstStyle/>
        <a:p>
          <a:r>
            <a:rPr lang="en-US" b="0" i="0"/>
            <a:t>- Capacitar constantemente en competencias remotas</a:t>
          </a:r>
          <a:endParaRPr lang="en-US"/>
        </a:p>
      </dgm:t>
    </dgm:pt>
    <dgm:pt modelId="{CBC8DCA7-EECE-4AC5-AB00-4A7A916D0C8D}" type="parTrans" cxnId="{9AA772BA-950A-4753-AC78-E72CD289A8D7}">
      <dgm:prSet/>
      <dgm:spPr/>
      <dgm:t>
        <a:bodyPr/>
        <a:lstStyle/>
        <a:p>
          <a:endParaRPr lang="en-US"/>
        </a:p>
      </dgm:t>
    </dgm:pt>
    <dgm:pt modelId="{9BC6A3AE-418A-4BE9-8D9D-48063D0035D5}" type="sibTrans" cxnId="{9AA772BA-950A-4753-AC78-E72CD289A8D7}">
      <dgm:prSet/>
      <dgm:spPr/>
      <dgm:t>
        <a:bodyPr/>
        <a:lstStyle/>
        <a:p>
          <a:endParaRPr lang="en-US"/>
        </a:p>
      </dgm:t>
    </dgm:pt>
    <dgm:pt modelId="{B5059CA3-01C6-4A80-A03F-F16E2A3D1735}">
      <dgm:prSet/>
      <dgm:spPr/>
      <dgm:t>
        <a:bodyPr/>
        <a:lstStyle/>
        <a:p>
          <a:r>
            <a:rPr lang="en-US" b="0" i="0"/>
            <a:t>- Medir continuamente el impacto del trabajo distribuido</a:t>
          </a:r>
          <a:endParaRPr lang="en-US"/>
        </a:p>
      </dgm:t>
    </dgm:pt>
    <dgm:pt modelId="{84782093-D571-4D43-B793-16472CCFDF40}" type="parTrans" cxnId="{DB77C308-F921-48C9-8A0A-115644ADC55B}">
      <dgm:prSet/>
      <dgm:spPr/>
      <dgm:t>
        <a:bodyPr/>
        <a:lstStyle/>
        <a:p>
          <a:endParaRPr lang="en-US"/>
        </a:p>
      </dgm:t>
    </dgm:pt>
    <dgm:pt modelId="{BEACEBCD-DD1A-4952-BF61-7AE0D9D70BB1}" type="sibTrans" cxnId="{DB77C308-F921-48C9-8A0A-115644ADC55B}">
      <dgm:prSet/>
      <dgm:spPr/>
      <dgm:t>
        <a:bodyPr/>
        <a:lstStyle/>
        <a:p>
          <a:endParaRPr lang="en-US"/>
        </a:p>
      </dgm:t>
    </dgm:pt>
    <dgm:pt modelId="{5F5E0896-CCCD-4C77-A267-0B2AA601ABB8}">
      <dgm:prSet/>
      <dgm:spPr/>
      <dgm:t>
        <a:bodyPr/>
        <a:lstStyle/>
        <a:p>
          <a:r>
            <a:rPr lang="en-US" b="0" i="0"/>
            <a:t>- Promover la mejora continua de herramientas y procesos</a:t>
          </a:r>
          <a:endParaRPr lang="en-US"/>
        </a:p>
      </dgm:t>
    </dgm:pt>
    <dgm:pt modelId="{EECBC767-6758-46BD-A525-E8468E8E70C1}" type="parTrans" cxnId="{06AFA24B-A30A-46B1-AAD3-22A3575048DC}">
      <dgm:prSet/>
      <dgm:spPr/>
      <dgm:t>
        <a:bodyPr/>
        <a:lstStyle/>
        <a:p>
          <a:endParaRPr lang="en-US"/>
        </a:p>
      </dgm:t>
    </dgm:pt>
    <dgm:pt modelId="{9B04102A-429B-4B92-B388-001C003487DE}" type="sibTrans" cxnId="{06AFA24B-A30A-46B1-AAD3-22A3575048DC}">
      <dgm:prSet/>
      <dgm:spPr/>
      <dgm:t>
        <a:bodyPr/>
        <a:lstStyle/>
        <a:p>
          <a:endParaRPr lang="en-US"/>
        </a:p>
      </dgm:t>
    </dgm:pt>
    <dgm:pt modelId="{82C98936-31B3-4246-A7B5-4735B8544C25}" type="pres">
      <dgm:prSet presAssocID="{68262120-9B40-4B7D-AC7B-351F6417E62D}" presName="root" presStyleCnt="0">
        <dgm:presLayoutVars>
          <dgm:dir/>
          <dgm:resizeHandles val="exact"/>
        </dgm:presLayoutVars>
      </dgm:prSet>
      <dgm:spPr/>
    </dgm:pt>
    <dgm:pt modelId="{6143BD64-4F27-403D-B8CA-144A45D9590B}" type="pres">
      <dgm:prSet presAssocID="{7D768277-78BB-49F7-9C6A-814535C48037}" presName="compNode" presStyleCnt="0"/>
      <dgm:spPr/>
    </dgm:pt>
    <dgm:pt modelId="{CD27DFB2-6C8C-4E7B-A5D7-ECE8EDB44892}" type="pres">
      <dgm:prSet presAssocID="{7D768277-78BB-49F7-9C6A-814535C480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51E608AB-F227-44AD-8DED-DA90041F9763}" type="pres">
      <dgm:prSet presAssocID="{7D768277-78BB-49F7-9C6A-814535C48037}" presName="spaceRect" presStyleCnt="0"/>
      <dgm:spPr/>
    </dgm:pt>
    <dgm:pt modelId="{3F06A962-0BE5-4443-80B5-8E51704EE3BF}" type="pres">
      <dgm:prSet presAssocID="{7D768277-78BB-49F7-9C6A-814535C48037}" presName="textRect" presStyleLbl="revTx" presStyleIdx="0" presStyleCnt="4">
        <dgm:presLayoutVars>
          <dgm:chMax val="1"/>
          <dgm:chPref val="1"/>
        </dgm:presLayoutVars>
      </dgm:prSet>
      <dgm:spPr/>
    </dgm:pt>
    <dgm:pt modelId="{3E92E646-E1F9-49FB-8225-E3ED7A24A50F}" type="pres">
      <dgm:prSet presAssocID="{DED4070D-3BF5-449A-BD74-CD15D0A30B37}" presName="sibTrans" presStyleCnt="0"/>
      <dgm:spPr/>
    </dgm:pt>
    <dgm:pt modelId="{A71A630E-44E1-41D0-B675-A82110528A12}" type="pres">
      <dgm:prSet presAssocID="{9BB19605-4BFC-449E-AC19-3DCD7AF8D198}" presName="compNode" presStyleCnt="0"/>
      <dgm:spPr/>
    </dgm:pt>
    <dgm:pt modelId="{DCA3F008-71AB-4428-8A9D-BC779EAA73E0}" type="pres">
      <dgm:prSet presAssocID="{9BB19605-4BFC-449E-AC19-3DCD7AF8D1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DC3C8E2-9614-4F81-B413-5A470C1B28B4}" type="pres">
      <dgm:prSet presAssocID="{9BB19605-4BFC-449E-AC19-3DCD7AF8D198}" presName="spaceRect" presStyleCnt="0"/>
      <dgm:spPr/>
    </dgm:pt>
    <dgm:pt modelId="{627255AE-2A1A-475F-9811-37699D40EBEB}" type="pres">
      <dgm:prSet presAssocID="{9BB19605-4BFC-449E-AC19-3DCD7AF8D198}" presName="textRect" presStyleLbl="revTx" presStyleIdx="1" presStyleCnt="4">
        <dgm:presLayoutVars>
          <dgm:chMax val="1"/>
          <dgm:chPref val="1"/>
        </dgm:presLayoutVars>
      </dgm:prSet>
      <dgm:spPr/>
    </dgm:pt>
    <dgm:pt modelId="{282BF8C8-2C40-42B9-A8A1-EDC7AA79A4FF}" type="pres">
      <dgm:prSet presAssocID="{9BC6A3AE-418A-4BE9-8D9D-48063D0035D5}" presName="sibTrans" presStyleCnt="0"/>
      <dgm:spPr/>
    </dgm:pt>
    <dgm:pt modelId="{F127810C-2714-4D98-8A29-C45B621B94A2}" type="pres">
      <dgm:prSet presAssocID="{B5059CA3-01C6-4A80-A03F-F16E2A3D1735}" presName="compNode" presStyleCnt="0"/>
      <dgm:spPr/>
    </dgm:pt>
    <dgm:pt modelId="{F78300E0-DAE1-4EE5-89E7-EEF244B8EE16}" type="pres">
      <dgm:prSet presAssocID="{B5059CA3-01C6-4A80-A03F-F16E2A3D17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C7DCCAF1-A2C0-46E2-B88E-56E9AA2892DF}" type="pres">
      <dgm:prSet presAssocID="{B5059CA3-01C6-4A80-A03F-F16E2A3D1735}" presName="spaceRect" presStyleCnt="0"/>
      <dgm:spPr/>
    </dgm:pt>
    <dgm:pt modelId="{A6304836-1430-4039-8852-CF41B53EA58B}" type="pres">
      <dgm:prSet presAssocID="{B5059CA3-01C6-4A80-A03F-F16E2A3D1735}" presName="textRect" presStyleLbl="revTx" presStyleIdx="2" presStyleCnt="4">
        <dgm:presLayoutVars>
          <dgm:chMax val="1"/>
          <dgm:chPref val="1"/>
        </dgm:presLayoutVars>
      </dgm:prSet>
      <dgm:spPr/>
    </dgm:pt>
    <dgm:pt modelId="{EE91A660-1C76-41A7-8347-91FB230C3556}" type="pres">
      <dgm:prSet presAssocID="{BEACEBCD-DD1A-4952-BF61-7AE0D9D70BB1}" presName="sibTrans" presStyleCnt="0"/>
      <dgm:spPr/>
    </dgm:pt>
    <dgm:pt modelId="{07640121-2001-4A80-B39E-3FE92157C97D}" type="pres">
      <dgm:prSet presAssocID="{5F5E0896-CCCD-4C77-A267-0B2AA601ABB8}" presName="compNode" presStyleCnt="0"/>
      <dgm:spPr/>
    </dgm:pt>
    <dgm:pt modelId="{449AEAC8-CC33-4949-AD20-0E2754BEBCDB}" type="pres">
      <dgm:prSet presAssocID="{5F5E0896-CCCD-4C77-A267-0B2AA601AB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10756B7-DD62-43C9-8E13-E4B76764AE87}" type="pres">
      <dgm:prSet presAssocID="{5F5E0896-CCCD-4C77-A267-0B2AA601ABB8}" presName="spaceRect" presStyleCnt="0"/>
      <dgm:spPr/>
    </dgm:pt>
    <dgm:pt modelId="{9E10C8D9-4232-4C0B-A9FD-55A3E11DA3B9}" type="pres">
      <dgm:prSet presAssocID="{5F5E0896-CCCD-4C77-A267-0B2AA601ABB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B77C308-F921-48C9-8A0A-115644ADC55B}" srcId="{68262120-9B40-4B7D-AC7B-351F6417E62D}" destId="{B5059CA3-01C6-4A80-A03F-F16E2A3D1735}" srcOrd="2" destOrd="0" parTransId="{84782093-D571-4D43-B793-16472CCFDF40}" sibTransId="{BEACEBCD-DD1A-4952-BF61-7AE0D9D70BB1}"/>
    <dgm:cxn modelId="{A84B0F28-72F6-4CE1-8DAC-BB94EB1BDFD9}" type="presOf" srcId="{7D768277-78BB-49F7-9C6A-814535C48037}" destId="{3F06A962-0BE5-4443-80B5-8E51704EE3BF}" srcOrd="0" destOrd="0" presId="urn:microsoft.com/office/officeart/2018/2/layout/IconLabelList"/>
    <dgm:cxn modelId="{06AFA24B-A30A-46B1-AAD3-22A3575048DC}" srcId="{68262120-9B40-4B7D-AC7B-351F6417E62D}" destId="{5F5E0896-CCCD-4C77-A267-0B2AA601ABB8}" srcOrd="3" destOrd="0" parTransId="{EECBC767-6758-46BD-A525-E8468E8E70C1}" sibTransId="{9B04102A-429B-4B92-B388-001C003487DE}"/>
    <dgm:cxn modelId="{C1B88887-B21B-42A3-ACEF-C9E5BF4B2B8F}" type="presOf" srcId="{68262120-9B40-4B7D-AC7B-351F6417E62D}" destId="{82C98936-31B3-4246-A7B5-4735B8544C25}" srcOrd="0" destOrd="0" presId="urn:microsoft.com/office/officeart/2018/2/layout/IconLabelList"/>
    <dgm:cxn modelId="{BD233496-3DD3-4E3C-B698-044BEE2F8273}" type="presOf" srcId="{5F5E0896-CCCD-4C77-A267-0B2AA601ABB8}" destId="{9E10C8D9-4232-4C0B-A9FD-55A3E11DA3B9}" srcOrd="0" destOrd="0" presId="urn:microsoft.com/office/officeart/2018/2/layout/IconLabelList"/>
    <dgm:cxn modelId="{AE3F4BA5-1331-4143-91E3-E9895EA5F8DB}" type="presOf" srcId="{9BB19605-4BFC-449E-AC19-3DCD7AF8D198}" destId="{627255AE-2A1A-475F-9811-37699D40EBEB}" srcOrd="0" destOrd="0" presId="urn:microsoft.com/office/officeart/2018/2/layout/IconLabelList"/>
    <dgm:cxn modelId="{36EA8FA5-7B1B-4900-B07B-045B21B17511}" srcId="{68262120-9B40-4B7D-AC7B-351F6417E62D}" destId="{7D768277-78BB-49F7-9C6A-814535C48037}" srcOrd="0" destOrd="0" parTransId="{29F92B64-4C52-435B-A880-0F9CAD6953A1}" sibTransId="{DED4070D-3BF5-449A-BD74-CD15D0A30B37}"/>
    <dgm:cxn modelId="{A80410A8-B6A6-45BC-9855-7DD138553962}" type="presOf" srcId="{B5059CA3-01C6-4A80-A03F-F16E2A3D1735}" destId="{A6304836-1430-4039-8852-CF41B53EA58B}" srcOrd="0" destOrd="0" presId="urn:microsoft.com/office/officeart/2018/2/layout/IconLabelList"/>
    <dgm:cxn modelId="{9AA772BA-950A-4753-AC78-E72CD289A8D7}" srcId="{68262120-9B40-4B7D-AC7B-351F6417E62D}" destId="{9BB19605-4BFC-449E-AC19-3DCD7AF8D198}" srcOrd="1" destOrd="0" parTransId="{CBC8DCA7-EECE-4AC5-AB00-4A7A916D0C8D}" sibTransId="{9BC6A3AE-418A-4BE9-8D9D-48063D0035D5}"/>
    <dgm:cxn modelId="{53B64457-9C1E-4C60-A103-7BBD905C415A}" type="presParOf" srcId="{82C98936-31B3-4246-A7B5-4735B8544C25}" destId="{6143BD64-4F27-403D-B8CA-144A45D9590B}" srcOrd="0" destOrd="0" presId="urn:microsoft.com/office/officeart/2018/2/layout/IconLabelList"/>
    <dgm:cxn modelId="{4B9E2B18-3556-47B6-8F77-6FD9DF387496}" type="presParOf" srcId="{6143BD64-4F27-403D-B8CA-144A45D9590B}" destId="{CD27DFB2-6C8C-4E7B-A5D7-ECE8EDB44892}" srcOrd="0" destOrd="0" presId="urn:microsoft.com/office/officeart/2018/2/layout/IconLabelList"/>
    <dgm:cxn modelId="{30B32539-97D4-44F7-A696-DA1E2CCD17DC}" type="presParOf" srcId="{6143BD64-4F27-403D-B8CA-144A45D9590B}" destId="{51E608AB-F227-44AD-8DED-DA90041F9763}" srcOrd="1" destOrd="0" presId="urn:microsoft.com/office/officeart/2018/2/layout/IconLabelList"/>
    <dgm:cxn modelId="{B12953E4-6B03-4F49-BFBD-57E85E412B16}" type="presParOf" srcId="{6143BD64-4F27-403D-B8CA-144A45D9590B}" destId="{3F06A962-0BE5-4443-80B5-8E51704EE3BF}" srcOrd="2" destOrd="0" presId="urn:microsoft.com/office/officeart/2018/2/layout/IconLabelList"/>
    <dgm:cxn modelId="{3C7D743E-D26E-4ED9-8F43-4471B78C53DA}" type="presParOf" srcId="{82C98936-31B3-4246-A7B5-4735B8544C25}" destId="{3E92E646-E1F9-49FB-8225-E3ED7A24A50F}" srcOrd="1" destOrd="0" presId="urn:microsoft.com/office/officeart/2018/2/layout/IconLabelList"/>
    <dgm:cxn modelId="{CC2C5DA8-374F-4496-82FD-FF43C043D432}" type="presParOf" srcId="{82C98936-31B3-4246-A7B5-4735B8544C25}" destId="{A71A630E-44E1-41D0-B675-A82110528A12}" srcOrd="2" destOrd="0" presId="urn:microsoft.com/office/officeart/2018/2/layout/IconLabelList"/>
    <dgm:cxn modelId="{9D029D3B-8CB9-4FE2-B886-8629FE5C11DC}" type="presParOf" srcId="{A71A630E-44E1-41D0-B675-A82110528A12}" destId="{DCA3F008-71AB-4428-8A9D-BC779EAA73E0}" srcOrd="0" destOrd="0" presId="urn:microsoft.com/office/officeart/2018/2/layout/IconLabelList"/>
    <dgm:cxn modelId="{CA92F322-BC67-4522-A01D-B74646813CEC}" type="presParOf" srcId="{A71A630E-44E1-41D0-B675-A82110528A12}" destId="{CDC3C8E2-9614-4F81-B413-5A470C1B28B4}" srcOrd="1" destOrd="0" presId="urn:microsoft.com/office/officeart/2018/2/layout/IconLabelList"/>
    <dgm:cxn modelId="{1E9306A6-1C11-4059-84E6-A15E18E8A887}" type="presParOf" srcId="{A71A630E-44E1-41D0-B675-A82110528A12}" destId="{627255AE-2A1A-475F-9811-37699D40EBEB}" srcOrd="2" destOrd="0" presId="urn:microsoft.com/office/officeart/2018/2/layout/IconLabelList"/>
    <dgm:cxn modelId="{2EEF8A9C-5847-4FE5-8957-E326B6633B2C}" type="presParOf" srcId="{82C98936-31B3-4246-A7B5-4735B8544C25}" destId="{282BF8C8-2C40-42B9-A8A1-EDC7AA79A4FF}" srcOrd="3" destOrd="0" presId="urn:microsoft.com/office/officeart/2018/2/layout/IconLabelList"/>
    <dgm:cxn modelId="{B9D37BE7-019D-44FE-AE81-AF0119B81A89}" type="presParOf" srcId="{82C98936-31B3-4246-A7B5-4735B8544C25}" destId="{F127810C-2714-4D98-8A29-C45B621B94A2}" srcOrd="4" destOrd="0" presId="urn:microsoft.com/office/officeart/2018/2/layout/IconLabelList"/>
    <dgm:cxn modelId="{5B0D745D-0AF2-4663-B014-DE7A963B7448}" type="presParOf" srcId="{F127810C-2714-4D98-8A29-C45B621B94A2}" destId="{F78300E0-DAE1-4EE5-89E7-EEF244B8EE16}" srcOrd="0" destOrd="0" presId="urn:microsoft.com/office/officeart/2018/2/layout/IconLabelList"/>
    <dgm:cxn modelId="{8240E330-E668-4EBC-8D6C-412180A8BE25}" type="presParOf" srcId="{F127810C-2714-4D98-8A29-C45B621B94A2}" destId="{C7DCCAF1-A2C0-46E2-B88E-56E9AA2892DF}" srcOrd="1" destOrd="0" presId="urn:microsoft.com/office/officeart/2018/2/layout/IconLabelList"/>
    <dgm:cxn modelId="{9E84EFC9-A028-4395-A366-787AEF14488F}" type="presParOf" srcId="{F127810C-2714-4D98-8A29-C45B621B94A2}" destId="{A6304836-1430-4039-8852-CF41B53EA58B}" srcOrd="2" destOrd="0" presId="urn:microsoft.com/office/officeart/2018/2/layout/IconLabelList"/>
    <dgm:cxn modelId="{044FBF77-55AB-4608-AE4A-11B740F8371A}" type="presParOf" srcId="{82C98936-31B3-4246-A7B5-4735B8544C25}" destId="{EE91A660-1C76-41A7-8347-91FB230C3556}" srcOrd="5" destOrd="0" presId="urn:microsoft.com/office/officeart/2018/2/layout/IconLabelList"/>
    <dgm:cxn modelId="{35508937-A9F6-4E9D-A5EC-1753F4ED6F57}" type="presParOf" srcId="{82C98936-31B3-4246-A7B5-4735B8544C25}" destId="{07640121-2001-4A80-B39E-3FE92157C97D}" srcOrd="6" destOrd="0" presId="urn:microsoft.com/office/officeart/2018/2/layout/IconLabelList"/>
    <dgm:cxn modelId="{9F2CBF45-AA85-41C3-BBF3-D7509F16F8A7}" type="presParOf" srcId="{07640121-2001-4A80-B39E-3FE92157C97D}" destId="{449AEAC8-CC33-4949-AD20-0E2754BEBCDB}" srcOrd="0" destOrd="0" presId="urn:microsoft.com/office/officeart/2018/2/layout/IconLabelList"/>
    <dgm:cxn modelId="{62AAD737-32F9-4DAD-A49D-2484FC32BC85}" type="presParOf" srcId="{07640121-2001-4A80-B39E-3FE92157C97D}" destId="{F10756B7-DD62-43C9-8E13-E4B76764AE87}" srcOrd="1" destOrd="0" presId="urn:microsoft.com/office/officeart/2018/2/layout/IconLabelList"/>
    <dgm:cxn modelId="{341E0C82-199F-461F-956E-9E637943D7C8}" type="presParOf" srcId="{07640121-2001-4A80-B39E-3FE92157C97D}" destId="{9E10C8D9-4232-4C0B-A9FD-55A3E11DA3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E9E2F8-5388-46C8-95AE-951C2CF227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E9DC33-B159-4E05-B964-900EE52B1490}">
      <dgm:prSet/>
      <dgm:spPr/>
      <dgm:t>
        <a:bodyPr/>
        <a:lstStyle/>
        <a:p>
          <a:pPr>
            <a:defRPr cap="all"/>
          </a:pPr>
          <a:r>
            <a:rPr lang="en-US" b="0" i="0"/>
            <a:t>- CMMI-VRT es clave para entornos remotos sostenibles</a:t>
          </a:r>
          <a:endParaRPr lang="en-US"/>
        </a:p>
      </dgm:t>
    </dgm:pt>
    <dgm:pt modelId="{DF6CD5D3-4684-4886-AD00-677F2813E5B3}" type="parTrans" cxnId="{9C3AFA3E-EAE7-446D-ACEF-1C78D1E188E7}">
      <dgm:prSet/>
      <dgm:spPr/>
      <dgm:t>
        <a:bodyPr/>
        <a:lstStyle/>
        <a:p>
          <a:endParaRPr lang="en-US"/>
        </a:p>
      </dgm:t>
    </dgm:pt>
    <dgm:pt modelId="{789A980D-C924-4CA5-AF85-354BE75EFA61}" type="sibTrans" cxnId="{9C3AFA3E-EAE7-446D-ACEF-1C78D1E188E7}">
      <dgm:prSet/>
      <dgm:spPr/>
      <dgm:t>
        <a:bodyPr/>
        <a:lstStyle/>
        <a:p>
          <a:endParaRPr lang="en-US"/>
        </a:p>
      </dgm:t>
    </dgm:pt>
    <dgm:pt modelId="{ADCAF171-E40B-49EF-B40A-2441EC276A5E}">
      <dgm:prSet/>
      <dgm:spPr/>
      <dgm:t>
        <a:bodyPr/>
        <a:lstStyle/>
        <a:p>
          <a:pPr>
            <a:defRPr cap="all"/>
          </a:pPr>
          <a:r>
            <a:rPr lang="en-US" b="0" i="0"/>
            <a:t>- Las redes y la ciberseguridad son pilares de éxito</a:t>
          </a:r>
          <a:endParaRPr lang="en-US"/>
        </a:p>
      </dgm:t>
    </dgm:pt>
    <dgm:pt modelId="{8709C0DB-108A-47C1-A37E-5396A9BD4B0C}" type="parTrans" cxnId="{DCCE3ADA-88A3-4F22-91D0-C3590063DD9C}">
      <dgm:prSet/>
      <dgm:spPr/>
      <dgm:t>
        <a:bodyPr/>
        <a:lstStyle/>
        <a:p>
          <a:endParaRPr lang="en-US"/>
        </a:p>
      </dgm:t>
    </dgm:pt>
    <dgm:pt modelId="{E6B754FD-D5BF-4FB4-B27D-9E0026B5D682}" type="sibTrans" cxnId="{DCCE3ADA-88A3-4F22-91D0-C3590063DD9C}">
      <dgm:prSet/>
      <dgm:spPr/>
      <dgm:t>
        <a:bodyPr/>
        <a:lstStyle/>
        <a:p>
          <a:endParaRPr lang="en-US"/>
        </a:p>
      </dgm:t>
    </dgm:pt>
    <dgm:pt modelId="{39820C72-6BB0-46E2-9A8F-4C3368208F21}">
      <dgm:prSet/>
      <dgm:spPr/>
      <dgm:t>
        <a:bodyPr/>
        <a:lstStyle/>
        <a:p>
          <a:pPr>
            <a:defRPr cap="all"/>
          </a:pPr>
          <a:r>
            <a:rPr lang="en-US" b="0" i="0"/>
            <a:t>- La mejora continua requiere visión, inversión y cambio cultural</a:t>
          </a:r>
          <a:endParaRPr lang="en-US"/>
        </a:p>
      </dgm:t>
    </dgm:pt>
    <dgm:pt modelId="{EFF5E9EA-4899-4A22-B9D2-9D5FF4F2994D}" type="parTrans" cxnId="{320D244D-C335-4FA9-868E-24600CFA8D9C}">
      <dgm:prSet/>
      <dgm:spPr/>
      <dgm:t>
        <a:bodyPr/>
        <a:lstStyle/>
        <a:p>
          <a:endParaRPr lang="en-US"/>
        </a:p>
      </dgm:t>
    </dgm:pt>
    <dgm:pt modelId="{DD442ECC-BCD1-473C-A19C-7F385A38B776}" type="sibTrans" cxnId="{320D244D-C335-4FA9-868E-24600CFA8D9C}">
      <dgm:prSet/>
      <dgm:spPr/>
      <dgm:t>
        <a:bodyPr/>
        <a:lstStyle/>
        <a:p>
          <a:endParaRPr lang="en-US"/>
        </a:p>
      </dgm:t>
    </dgm:pt>
    <dgm:pt modelId="{5B82CD77-7B06-468A-A569-603894F14087}" type="pres">
      <dgm:prSet presAssocID="{A8E9E2F8-5388-46C8-95AE-951C2CF22704}" presName="root" presStyleCnt="0">
        <dgm:presLayoutVars>
          <dgm:dir/>
          <dgm:resizeHandles val="exact"/>
        </dgm:presLayoutVars>
      </dgm:prSet>
      <dgm:spPr/>
    </dgm:pt>
    <dgm:pt modelId="{FCE8AE0A-46E4-4B45-8818-F2593B2E8173}" type="pres">
      <dgm:prSet presAssocID="{F6E9DC33-B159-4E05-B964-900EE52B1490}" presName="compNode" presStyleCnt="0"/>
      <dgm:spPr/>
    </dgm:pt>
    <dgm:pt modelId="{6AF426E1-180A-4701-AA7C-CA77A3F70D85}" type="pres">
      <dgm:prSet presAssocID="{F6E9DC33-B159-4E05-B964-900EE52B1490}" presName="iconBgRect" presStyleLbl="bgShp" presStyleIdx="0" presStyleCnt="3"/>
      <dgm:spPr/>
    </dgm:pt>
    <dgm:pt modelId="{264E9067-57AF-47F2-9E7E-D57C47C80C76}" type="pres">
      <dgm:prSet presAssocID="{F6E9DC33-B159-4E05-B964-900EE52B14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E87831B5-E66E-4925-ADDD-B079BD206787}" type="pres">
      <dgm:prSet presAssocID="{F6E9DC33-B159-4E05-B964-900EE52B1490}" presName="spaceRect" presStyleCnt="0"/>
      <dgm:spPr/>
    </dgm:pt>
    <dgm:pt modelId="{3971E15A-D80D-4E98-B6F9-92BA79D8FAEF}" type="pres">
      <dgm:prSet presAssocID="{F6E9DC33-B159-4E05-B964-900EE52B1490}" presName="textRect" presStyleLbl="revTx" presStyleIdx="0" presStyleCnt="3">
        <dgm:presLayoutVars>
          <dgm:chMax val="1"/>
          <dgm:chPref val="1"/>
        </dgm:presLayoutVars>
      </dgm:prSet>
      <dgm:spPr/>
    </dgm:pt>
    <dgm:pt modelId="{FB41DA5C-9245-4878-9C7E-D52D395DD20B}" type="pres">
      <dgm:prSet presAssocID="{789A980D-C924-4CA5-AF85-354BE75EFA61}" presName="sibTrans" presStyleCnt="0"/>
      <dgm:spPr/>
    </dgm:pt>
    <dgm:pt modelId="{668F0392-7FDB-43EC-9D6E-CA4CB155DCB3}" type="pres">
      <dgm:prSet presAssocID="{ADCAF171-E40B-49EF-B40A-2441EC276A5E}" presName="compNode" presStyleCnt="0"/>
      <dgm:spPr/>
    </dgm:pt>
    <dgm:pt modelId="{7CDF9FCA-B71F-4271-AEF3-7291A73DC136}" type="pres">
      <dgm:prSet presAssocID="{ADCAF171-E40B-49EF-B40A-2441EC276A5E}" presName="iconBgRect" presStyleLbl="bgShp" presStyleIdx="1" presStyleCnt="3"/>
      <dgm:spPr/>
    </dgm:pt>
    <dgm:pt modelId="{EA4E45BE-DEF4-4880-8037-F89F0627EFE4}" type="pres">
      <dgm:prSet presAssocID="{ADCAF171-E40B-49EF-B40A-2441EC276A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d"/>
        </a:ext>
      </dgm:extLst>
    </dgm:pt>
    <dgm:pt modelId="{3AAD5A57-FDAB-4C4B-8E4D-8915492AA95F}" type="pres">
      <dgm:prSet presAssocID="{ADCAF171-E40B-49EF-B40A-2441EC276A5E}" presName="spaceRect" presStyleCnt="0"/>
      <dgm:spPr/>
    </dgm:pt>
    <dgm:pt modelId="{66C1B5E2-C72F-40FE-837B-0CDA49A9A846}" type="pres">
      <dgm:prSet presAssocID="{ADCAF171-E40B-49EF-B40A-2441EC276A5E}" presName="textRect" presStyleLbl="revTx" presStyleIdx="1" presStyleCnt="3">
        <dgm:presLayoutVars>
          <dgm:chMax val="1"/>
          <dgm:chPref val="1"/>
        </dgm:presLayoutVars>
      </dgm:prSet>
      <dgm:spPr/>
    </dgm:pt>
    <dgm:pt modelId="{6A566B96-482D-4261-B376-98E33E11ECE1}" type="pres">
      <dgm:prSet presAssocID="{E6B754FD-D5BF-4FB4-B27D-9E0026B5D682}" presName="sibTrans" presStyleCnt="0"/>
      <dgm:spPr/>
    </dgm:pt>
    <dgm:pt modelId="{4DB790E3-3AF6-4509-829E-374E96149905}" type="pres">
      <dgm:prSet presAssocID="{39820C72-6BB0-46E2-9A8F-4C3368208F21}" presName="compNode" presStyleCnt="0"/>
      <dgm:spPr/>
    </dgm:pt>
    <dgm:pt modelId="{FEEF1F1D-6012-4F3B-8690-A8CB8D66D500}" type="pres">
      <dgm:prSet presAssocID="{39820C72-6BB0-46E2-9A8F-4C3368208F21}" presName="iconBgRect" presStyleLbl="bgShp" presStyleIdx="2" presStyleCnt="3"/>
      <dgm:spPr/>
    </dgm:pt>
    <dgm:pt modelId="{CF152DFF-46F8-4415-9851-E11A495160BE}" type="pres">
      <dgm:prSet presAssocID="{39820C72-6BB0-46E2-9A8F-4C3368208F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CC63967-9820-4B4F-8318-33BE7D6D34B0}" type="pres">
      <dgm:prSet presAssocID="{39820C72-6BB0-46E2-9A8F-4C3368208F21}" presName="spaceRect" presStyleCnt="0"/>
      <dgm:spPr/>
    </dgm:pt>
    <dgm:pt modelId="{62B1ED80-6172-4CF5-831B-74421EAD120E}" type="pres">
      <dgm:prSet presAssocID="{39820C72-6BB0-46E2-9A8F-4C3368208F2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BBF370C-C2AD-4B27-944F-3B636D1DEF64}" type="presOf" srcId="{ADCAF171-E40B-49EF-B40A-2441EC276A5E}" destId="{66C1B5E2-C72F-40FE-837B-0CDA49A9A846}" srcOrd="0" destOrd="0" presId="urn:microsoft.com/office/officeart/2018/5/layout/IconCircleLabelList"/>
    <dgm:cxn modelId="{9C3AFA3E-EAE7-446D-ACEF-1C78D1E188E7}" srcId="{A8E9E2F8-5388-46C8-95AE-951C2CF22704}" destId="{F6E9DC33-B159-4E05-B964-900EE52B1490}" srcOrd="0" destOrd="0" parTransId="{DF6CD5D3-4684-4886-AD00-677F2813E5B3}" sibTransId="{789A980D-C924-4CA5-AF85-354BE75EFA61}"/>
    <dgm:cxn modelId="{320D244D-C335-4FA9-868E-24600CFA8D9C}" srcId="{A8E9E2F8-5388-46C8-95AE-951C2CF22704}" destId="{39820C72-6BB0-46E2-9A8F-4C3368208F21}" srcOrd="2" destOrd="0" parTransId="{EFF5E9EA-4899-4A22-B9D2-9D5FF4F2994D}" sibTransId="{DD442ECC-BCD1-473C-A19C-7F385A38B776}"/>
    <dgm:cxn modelId="{519D9959-82E1-4CDB-8F9C-F127F6BB5B49}" type="presOf" srcId="{F6E9DC33-B159-4E05-B964-900EE52B1490}" destId="{3971E15A-D80D-4E98-B6F9-92BA79D8FAEF}" srcOrd="0" destOrd="0" presId="urn:microsoft.com/office/officeart/2018/5/layout/IconCircleLabelList"/>
    <dgm:cxn modelId="{DCCE3ADA-88A3-4F22-91D0-C3590063DD9C}" srcId="{A8E9E2F8-5388-46C8-95AE-951C2CF22704}" destId="{ADCAF171-E40B-49EF-B40A-2441EC276A5E}" srcOrd="1" destOrd="0" parTransId="{8709C0DB-108A-47C1-A37E-5396A9BD4B0C}" sibTransId="{E6B754FD-D5BF-4FB4-B27D-9E0026B5D682}"/>
    <dgm:cxn modelId="{BC6D69E2-169D-48E3-B217-3DFE91136A4A}" type="presOf" srcId="{A8E9E2F8-5388-46C8-95AE-951C2CF22704}" destId="{5B82CD77-7B06-468A-A569-603894F14087}" srcOrd="0" destOrd="0" presId="urn:microsoft.com/office/officeart/2018/5/layout/IconCircleLabelList"/>
    <dgm:cxn modelId="{F964DAFA-AC8D-413F-9FFD-048893F4B372}" type="presOf" srcId="{39820C72-6BB0-46E2-9A8F-4C3368208F21}" destId="{62B1ED80-6172-4CF5-831B-74421EAD120E}" srcOrd="0" destOrd="0" presId="urn:microsoft.com/office/officeart/2018/5/layout/IconCircleLabelList"/>
    <dgm:cxn modelId="{D5BAA792-04F0-4DF4-8B8E-B88ED132F693}" type="presParOf" srcId="{5B82CD77-7B06-468A-A569-603894F14087}" destId="{FCE8AE0A-46E4-4B45-8818-F2593B2E8173}" srcOrd="0" destOrd="0" presId="urn:microsoft.com/office/officeart/2018/5/layout/IconCircleLabelList"/>
    <dgm:cxn modelId="{E350121E-C130-4BCA-B5D9-1CE1A673334D}" type="presParOf" srcId="{FCE8AE0A-46E4-4B45-8818-F2593B2E8173}" destId="{6AF426E1-180A-4701-AA7C-CA77A3F70D85}" srcOrd="0" destOrd="0" presId="urn:microsoft.com/office/officeart/2018/5/layout/IconCircleLabelList"/>
    <dgm:cxn modelId="{BB36D657-1AD8-4136-B2E3-7B5379639E9F}" type="presParOf" srcId="{FCE8AE0A-46E4-4B45-8818-F2593B2E8173}" destId="{264E9067-57AF-47F2-9E7E-D57C47C80C76}" srcOrd="1" destOrd="0" presId="urn:microsoft.com/office/officeart/2018/5/layout/IconCircleLabelList"/>
    <dgm:cxn modelId="{4FA22E33-EB12-49D5-ACC3-6367F41D9B4F}" type="presParOf" srcId="{FCE8AE0A-46E4-4B45-8818-F2593B2E8173}" destId="{E87831B5-E66E-4925-ADDD-B079BD206787}" srcOrd="2" destOrd="0" presId="urn:microsoft.com/office/officeart/2018/5/layout/IconCircleLabelList"/>
    <dgm:cxn modelId="{AAC17D40-9596-4ED1-9E95-ED1B1C4BB773}" type="presParOf" srcId="{FCE8AE0A-46E4-4B45-8818-F2593B2E8173}" destId="{3971E15A-D80D-4E98-B6F9-92BA79D8FAEF}" srcOrd="3" destOrd="0" presId="urn:microsoft.com/office/officeart/2018/5/layout/IconCircleLabelList"/>
    <dgm:cxn modelId="{D5EDDB1E-8037-4B2F-B991-06413F0FEF09}" type="presParOf" srcId="{5B82CD77-7B06-468A-A569-603894F14087}" destId="{FB41DA5C-9245-4878-9C7E-D52D395DD20B}" srcOrd="1" destOrd="0" presId="urn:microsoft.com/office/officeart/2018/5/layout/IconCircleLabelList"/>
    <dgm:cxn modelId="{9AF4CBA1-05AF-4882-94E5-DF67D29865E5}" type="presParOf" srcId="{5B82CD77-7B06-468A-A569-603894F14087}" destId="{668F0392-7FDB-43EC-9D6E-CA4CB155DCB3}" srcOrd="2" destOrd="0" presId="urn:microsoft.com/office/officeart/2018/5/layout/IconCircleLabelList"/>
    <dgm:cxn modelId="{82659265-A7A2-4568-92D7-E2D6B8379884}" type="presParOf" srcId="{668F0392-7FDB-43EC-9D6E-CA4CB155DCB3}" destId="{7CDF9FCA-B71F-4271-AEF3-7291A73DC136}" srcOrd="0" destOrd="0" presId="urn:microsoft.com/office/officeart/2018/5/layout/IconCircleLabelList"/>
    <dgm:cxn modelId="{C53D27E5-1A22-421A-BDA9-FA677F46DBBC}" type="presParOf" srcId="{668F0392-7FDB-43EC-9D6E-CA4CB155DCB3}" destId="{EA4E45BE-DEF4-4880-8037-F89F0627EFE4}" srcOrd="1" destOrd="0" presId="urn:microsoft.com/office/officeart/2018/5/layout/IconCircleLabelList"/>
    <dgm:cxn modelId="{F4E7F72B-95ED-4521-B9C7-AC44A5D3174D}" type="presParOf" srcId="{668F0392-7FDB-43EC-9D6E-CA4CB155DCB3}" destId="{3AAD5A57-FDAB-4C4B-8E4D-8915492AA95F}" srcOrd="2" destOrd="0" presId="urn:microsoft.com/office/officeart/2018/5/layout/IconCircleLabelList"/>
    <dgm:cxn modelId="{FE3490C3-0361-4662-94FA-7DEC0F9DF1C1}" type="presParOf" srcId="{668F0392-7FDB-43EC-9D6E-CA4CB155DCB3}" destId="{66C1B5E2-C72F-40FE-837B-0CDA49A9A846}" srcOrd="3" destOrd="0" presId="urn:microsoft.com/office/officeart/2018/5/layout/IconCircleLabelList"/>
    <dgm:cxn modelId="{2053928C-EE27-4193-8E0E-92ACCDDDCA15}" type="presParOf" srcId="{5B82CD77-7B06-468A-A569-603894F14087}" destId="{6A566B96-482D-4261-B376-98E33E11ECE1}" srcOrd="3" destOrd="0" presId="urn:microsoft.com/office/officeart/2018/5/layout/IconCircleLabelList"/>
    <dgm:cxn modelId="{48D3BE8A-A1EB-44E7-89E6-C9752F4C18F1}" type="presParOf" srcId="{5B82CD77-7B06-468A-A569-603894F14087}" destId="{4DB790E3-3AF6-4509-829E-374E96149905}" srcOrd="4" destOrd="0" presId="urn:microsoft.com/office/officeart/2018/5/layout/IconCircleLabelList"/>
    <dgm:cxn modelId="{A7449D39-A38F-4935-8710-511CB28935A9}" type="presParOf" srcId="{4DB790E3-3AF6-4509-829E-374E96149905}" destId="{FEEF1F1D-6012-4F3B-8690-A8CB8D66D500}" srcOrd="0" destOrd="0" presId="urn:microsoft.com/office/officeart/2018/5/layout/IconCircleLabelList"/>
    <dgm:cxn modelId="{8B0763D0-5CD9-4CA5-A107-60B2246F8B72}" type="presParOf" srcId="{4DB790E3-3AF6-4509-829E-374E96149905}" destId="{CF152DFF-46F8-4415-9851-E11A495160BE}" srcOrd="1" destOrd="0" presId="urn:microsoft.com/office/officeart/2018/5/layout/IconCircleLabelList"/>
    <dgm:cxn modelId="{CD2399F1-9ABA-4F9E-B15A-89972DD33004}" type="presParOf" srcId="{4DB790E3-3AF6-4509-829E-374E96149905}" destId="{9CC63967-9820-4B4F-8318-33BE7D6D34B0}" srcOrd="2" destOrd="0" presId="urn:microsoft.com/office/officeart/2018/5/layout/IconCircleLabelList"/>
    <dgm:cxn modelId="{7F6549ED-EDBD-405D-9B2D-6E17F4789E42}" type="presParOf" srcId="{4DB790E3-3AF6-4509-829E-374E96149905}" destId="{62B1ED80-6172-4CF5-831B-74421EAD120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26671-F47F-41EE-8DDE-9509E3ED9246}">
      <dsp:nvSpPr>
        <dsp:cNvPr id="0" name=""/>
        <dsp:cNvSpPr/>
      </dsp:nvSpPr>
      <dsp:spPr>
        <a:xfrm>
          <a:off x="702434" y="5963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CBE64-9423-4216-BA91-EAEAD929B8DE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50649-F681-425F-9B81-72639BE4DC4D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- Multinacional de consultoría tecnológica con presencia en 12 países</a:t>
          </a:r>
          <a:endParaRPr lang="en-US" sz="1600" kern="1200"/>
        </a:p>
      </dsp:txBody>
      <dsp:txXfrm>
        <a:off x="77216" y="2624638"/>
        <a:ext cx="3206250" cy="720000"/>
      </dsp:txXfrm>
    </dsp:sp>
    <dsp:sp modelId="{B83348DF-61DF-4BE9-AA32-E5D97BD7DFAC}">
      <dsp:nvSpPr>
        <dsp:cNvPr id="0" name=""/>
        <dsp:cNvSpPr/>
      </dsp:nvSpPr>
      <dsp:spPr>
        <a:xfrm>
          <a:off x="4469778" y="5963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2E442-08E5-4FEE-921C-5199DED05F88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A97A3-F1B9-4A3C-BE89-1D5F6157A219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- Más de 500 empleados en modalidad híbrida y remota</a:t>
          </a:r>
          <a:endParaRPr lang="en-US" sz="1600" kern="1200"/>
        </a:p>
      </dsp:txBody>
      <dsp:txXfrm>
        <a:off x="3844559" y="2624638"/>
        <a:ext cx="3206250" cy="720000"/>
      </dsp:txXfrm>
    </dsp:sp>
    <dsp:sp modelId="{99BE03F8-F787-4A93-A956-3A534CF6267D}">
      <dsp:nvSpPr>
        <dsp:cNvPr id="0" name=""/>
        <dsp:cNvSpPr/>
      </dsp:nvSpPr>
      <dsp:spPr>
        <a:xfrm>
          <a:off x="8237122" y="5963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31606-B39C-40C5-8047-A056458A9D12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78C4B-B405-4657-9E15-7CD289DDDCC2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- Necesidad de estandarizar procesos virtuales tras expansión post-pandemia</a:t>
          </a:r>
          <a:endParaRPr lang="en-US" sz="1600" kern="1200"/>
        </a:p>
      </dsp:txBody>
      <dsp:txXfrm>
        <a:off x="7611903" y="2624638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38545-76F2-419C-953D-7FE4ADBEE0BC}">
      <dsp:nvSpPr>
        <dsp:cNvPr id="0" name=""/>
        <dsp:cNvSpPr/>
      </dsp:nvSpPr>
      <dsp:spPr>
        <a:xfrm>
          <a:off x="276718" y="43630"/>
          <a:ext cx="1369144" cy="13691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F911F-24EF-4AD6-9F83-36337FB21540}">
      <dsp:nvSpPr>
        <dsp:cNvPr id="0" name=""/>
        <dsp:cNvSpPr/>
      </dsp:nvSpPr>
      <dsp:spPr>
        <a:xfrm>
          <a:off x="564238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71780-D3F8-4084-9912-05CFDC1955C7}">
      <dsp:nvSpPr>
        <dsp:cNvPr id="0" name=""/>
        <dsp:cNvSpPr/>
      </dsp:nvSpPr>
      <dsp:spPr>
        <a:xfrm>
          <a:off x="193925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Comunicación fragmentada entre equipos</a:t>
          </a:r>
          <a:endParaRPr lang="en-US" sz="2400" kern="1200"/>
        </a:p>
      </dsp:txBody>
      <dsp:txXfrm>
        <a:off x="1939251" y="43630"/>
        <a:ext cx="3227270" cy="1369144"/>
      </dsp:txXfrm>
    </dsp:sp>
    <dsp:sp modelId="{BEF158B7-2895-48CC-B395-739A33FF861D}">
      <dsp:nvSpPr>
        <dsp:cNvPr id="0" name=""/>
        <dsp:cNvSpPr/>
      </dsp:nvSpPr>
      <dsp:spPr>
        <a:xfrm>
          <a:off x="5728848" y="43630"/>
          <a:ext cx="1369144" cy="13691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330CB-2799-4E85-BD81-971CFBF05C41}">
      <dsp:nvSpPr>
        <dsp:cNvPr id="0" name=""/>
        <dsp:cNvSpPr/>
      </dsp:nvSpPr>
      <dsp:spPr>
        <a:xfrm>
          <a:off x="6016369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CA5BE-3C7A-4165-A64D-6EE1903B93F7}">
      <dsp:nvSpPr>
        <dsp:cNvPr id="0" name=""/>
        <dsp:cNvSpPr/>
      </dsp:nvSpPr>
      <dsp:spPr>
        <a:xfrm>
          <a:off x="739138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Herramientas heterogéneas y sin integración</a:t>
          </a:r>
          <a:endParaRPr lang="en-US" sz="2400" kern="1200"/>
        </a:p>
      </dsp:txBody>
      <dsp:txXfrm>
        <a:off x="7391381" y="43630"/>
        <a:ext cx="3227270" cy="1369144"/>
      </dsp:txXfrm>
    </dsp:sp>
    <dsp:sp modelId="{59706FA4-C3FF-4A7D-8136-418C2A465A38}">
      <dsp:nvSpPr>
        <dsp:cNvPr id="0" name=""/>
        <dsp:cNvSpPr/>
      </dsp:nvSpPr>
      <dsp:spPr>
        <a:xfrm>
          <a:off x="276718" y="1991502"/>
          <a:ext cx="1369144" cy="13691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23142-4778-4980-B9A0-EA9D862CE17C}">
      <dsp:nvSpPr>
        <dsp:cNvPr id="0" name=""/>
        <dsp:cNvSpPr/>
      </dsp:nvSpPr>
      <dsp:spPr>
        <a:xfrm>
          <a:off x="564238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6C2E5-F8ED-45C2-A3F8-55C159865AC6}">
      <dsp:nvSpPr>
        <dsp:cNvPr id="0" name=""/>
        <dsp:cNvSpPr/>
      </dsp:nvSpPr>
      <dsp:spPr>
        <a:xfrm>
          <a:off x="193925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Problemas de visibilidad de desempeño y trazabilidad</a:t>
          </a:r>
          <a:endParaRPr lang="en-US" sz="2400" kern="1200"/>
        </a:p>
      </dsp:txBody>
      <dsp:txXfrm>
        <a:off x="1939251" y="1991502"/>
        <a:ext cx="3227270" cy="1369144"/>
      </dsp:txXfrm>
    </dsp:sp>
    <dsp:sp modelId="{A179AF5B-7CA4-4354-9355-D92D66D0B7DC}">
      <dsp:nvSpPr>
        <dsp:cNvPr id="0" name=""/>
        <dsp:cNvSpPr/>
      </dsp:nvSpPr>
      <dsp:spPr>
        <a:xfrm>
          <a:off x="5728848" y="1991502"/>
          <a:ext cx="1369144" cy="13691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0BC06-4941-4D3E-A33E-ACD7423ECC79}">
      <dsp:nvSpPr>
        <dsp:cNvPr id="0" name=""/>
        <dsp:cNvSpPr/>
      </dsp:nvSpPr>
      <dsp:spPr>
        <a:xfrm>
          <a:off x="6016369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5BD05-B69D-4CF8-9051-49CFE55666CB}">
      <dsp:nvSpPr>
        <dsp:cNvPr id="0" name=""/>
        <dsp:cNvSpPr/>
      </dsp:nvSpPr>
      <dsp:spPr>
        <a:xfrm>
          <a:off x="739138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Inconsistencias en calidad del servicio entregado</a:t>
          </a:r>
          <a:endParaRPr lang="en-US" sz="2400" kern="1200"/>
        </a:p>
      </dsp:txBody>
      <dsp:txXfrm>
        <a:off x="7391381" y="1991502"/>
        <a:ext cx="3227270" cy="13691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B071A-07E8-4A91-B136-B6B26C28402E}">
      <dsp:nvSpPr>
        <dsp:cNvPr id="0" name=""/>
        <dsp:cNvSpPr/>
      </dsp:nvSpPr>
      <dsp:spPr>
        <a:xfrm>
          <a:off x="276718" y="43630"/>
          <a:ext cx="1369144" cy="13691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C9D83-31E0-4294-9200-EF1DFF338B09}">
      <dsp:nvSpPr>
        <dsp:cNvPr id="0" name=""/>
        <dsp:cNvSpPr/>
      </dsp:nvSpPr>
      <dsp:spPr>
        <a:xfrm>
          <a:off x="564238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0510D-9882-4101-B543-80C382399E7B}">
      <dsp:nvSpPr>
        <dsp:cNvPr id="0" name=""/>
        <dsp:cNvSpPr/>
      </dsp:nvSpPr>
      <dsp:spPr>
        <a:xfrm>
          <a:off x="193925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Adopción de políticas unificadas de operación remota</a:t>
          </a:r>
          <a:endParaRPr lang="en-US" sz="2400" kern="1200"/>
        </a:p>
      </dsp:txBody>
      <dsp:txXfrm>
        <a:off x="1939251" y="43630"/>
        <a:ext cx="3227270" cy="1369144"/>
      </dsp:txXfrm>
    </dsp:sp>
    <dsp:sp modelId="{8E6A5AE2-83D5-40B3-A0A2-CC2A26438705}">
      <dsp:nvSpPr>
        <dsp:cNvPr id="0" name=""/>
        <dsp:cNvSpPr/>
      </dsp:nvSpPr>
      <dsp:spPr>
        <a:xfrm>
          <a:off x="5728848" y="43630"/>
          <a:ext cx="1369144" cy="13691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080D9-134C-4D3D-B239-CB3239421602}">
      <dsp:nvSpPr>
        <dsp:cNvPr id="0" name=""/>
        <dsp:cNvSpPr/>
      </dsp:nvSpPr>
      <dsp:spPr>
        <a:xfrm>
          <a:off x="6016369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8FC60-A8ED-4666-A95E-E5FEE8CB6065}">
      <dsp:nvSpPr>
        <dsp:cNvPr id="0" name=""/>
        <dsp:cNvSpPr/>
      </dsp:nvSpPr>
      <dsp:spPr>
        <a:xfrm>
          <a:off x="739138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Integración de herramientas cloud (Jira, Confluence, Teams)</a:t>
          </a:r>
          <a:endParaRPr lang="en-US" sz="2400" kern="1200"/>
        </a:p>
      </dsp:txBody>
      <dsp:txXfrm>
        <a:off x="7391381" y="43630"/>
        <a:ext cx="3227270" cy="1369144"/>
      </dsp:txXfrm>
    </dsp:sp>
    <dsp:sp modelId="{7D3529A3-919F-474A-859F-8A13EC3511AD}">
      <dsp:nvSpPr>
        <dsp:cNvPr id="0" name=""/>
        <dsp:cNvSpPr/>
      </dsp:nvSpPr>
      <dsp:spPr>
        <a:xfrm>
          <a:off x="276718" y="1991502"/>
          <a:ext cx="1369144" cy="13691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494E4-790D-4CBE-8540-5682B5880724}">
      <dsp:nvSpPr>
        <dsp:cNvPr id="0" name=""/>
        <dsp:cNvSpPr/>
      </dsp:nvSpPr>
      <dsp:spPr>
        <a:xfrm>
          <a:off x="564238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4ECE5-C793-49B4-AC7C-BE95A9946B30}">
      <dsp:nvSpPr>
        <dsp:cNvPr id="0" name=""/>
        <dsp:cNvSpPr/>
      </dsp:nvSpPr>
      <dsp:spPr>
        <a:xfrm>
          <a:off x="193925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Definición de métricas y KPIs para procesos virtuales</a:t>
          </a:r>
          <a:endParaRPr lang="en-US" sz="2400" kern="1200"/>
        </a:p>
      </dsp:txBody>
      <dsp:txXfrm>
        <a:off x="1939251" y="1991502"/>
        <a:ext cx="3227270" cy="1369144"/>
      </dsp:txXfrm>
    </dsp:sp>
    <dsp:sp modelId="{88F0AB2E-E7E3-439D-9BBA-0E35FF074D0A}">
      <dsp:nvSpPr>
        <dsp:cNvPr id="0" name=""/>
        <dsp:cNvSpPr/>
      </dsp:nvSpPr>
      <dsp:spPr>
        <a:xfrm>
          <a:off x="5728848" y="1991502"/>
          <a:ext cx="1369144" cy="13691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8B23C-94B9-4E56-8029-EECD4F197F6D}">
      <dsp:nvSpPr>
        <dsp:cNvPr id="0" name=""/>
        <dsp:cNvSpPr/>
      </dsp:nvSpPr>
      <dsp:spPr>
        <a:xfrm>
          <a:off x="6016369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77ABF-69C5-47F7-89BC-C7F3129065E0}">
      <dsp:nvSpPr>
        <dsp:cNvPr id="0" name=""/>
        <dsp:cNvSpPr/>
      </dsp:nvSpPr>
      <dsp:spPr>
        <a:xfrm>
          <a:off x="739138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Entrenamiento a líderes de equipos distribuidos</a:t>
          </a:r>
          <a:endParaRPr lang="en-US" sz="2400" kern="1200"/>
        </a:p>
      </dsp:txBody>
      <dsp:txXfrm>
        <a:off x="7391381" y="1991502"/>
        <a:ext cx="3227270" cy="13691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00291-417B-45AC-A529-E05BD0B245F1}">
      <dsp:nvSpPr>
        <dsp:cNvPr id="0" name=""/>
        <dsp:cNvSpPr/>
      </dsp:nvSpPr>
      <dsp:spPr>
        <a:xfrm>
          <a:off x="550892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7081E-1A97-49C6-B520-78C3E70E80B4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14E6D-21F7-4824-A228-472C25056B07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/>
            <a:t>- Red privada virtual (VPN) cifrada para acceso seguro a recursos</a:t>
          </a:r>
          <a:endParaRPr lang="en-US" sz="1300" kern="1200"/>
        </a:p>
      </dsp:txBody>
      <dsp:txXfrm>
        <a:off x="89042" y="2289522"/>
        <a:ext cx="2368460" cy="720000"/>
      </dsp:txXfrm>
    </dsp:sp>
    <dsp:sp modelId="{62F94410-237E-42DA-B150-AE0AC0F30832}">
      <dsp:nvSpPr>
        <dsp:cNvPr id="0" name=""/>
        <dsp:cNvSpPr/>
      </dsp:nvSpPr>
      <dsp:spPr>
        <a:xfrm>
          <a:off x="3333833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346D0-ADCC-4F3C-AE0B-FADF1D184467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7E8F1-9CC1-49CD-916D-447DE8FB0EB7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/>
            <a:t>- Monitoreo activo de tráfico de red con firewalls inteligentes</a:t>
          </a:r>
          <a:endParaRPr lang="en-US" sz="1300" kern="1200"/>
        </a:p>
      </dsp:txBody>
      <dsp:txXfrm>
        <a:off x="2871984" y="2289522"/>
        <a:ext cx="2368460" cy="720000"/>
      </dsp:txXfrm>
    </dsp:sp>
    <dsp:sp modelId="{9AD38004-CAB4-4160-8A6C-0914C7FA567A}">
      <dsp:nvSpPr>
        <dsp:cNvPr id="0" name=""/>
        <dsp:cNvSpPr/>
      </dsp:nvSpPr>
      <dsp:spPr>
        <a:xfrm>
          <a:off x="6116775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A9460-3AAD-4E28-8AA1-59A26FB48D7E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565AF-ECF9-498B-A73E-6B83247FC316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/>
            <a:t>- Autenticación multifactor (MFA) y segmentación de red</a:t>
          </a:r>
          <a:endParaRPr lang="en-US" sz="1300" kern="1200"/>
        </a:p>
      </dsp:txBody>
      <dsp:txXfrm>
        <a:off x="5654925" y="2289522"/>
        <a:ext cx="2368460" cy="720000"/>
      </dsp:txXfrm>
    </dsp:sp>
    <dsp:sp modelId="{4E1FC3A0-6E76-42D3-8073-2CEE0D814A88}">
      <dsp:nvSpPr>
        <dsp:cNvPr id="0" name=""/>
        <dsp:cNvSpPr/>
      </dsp:nvSpPr>
      <dsp:spPr>
        <a:xfrm>
          <a:off x="8899716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A82BB-445C-4EC0-9220-287F2EE7DEB5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7BA87-4F59-4B94-AA6E-88EB638CF6BB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/>
            <a:t>- Cloud privado para información sensible (Azure, AWS)</a:t>
          </a:r>
          <a:endParaRPr lang="en-US" sz="1300" kern="1200"/>
        </a:p>
      </dsp:txBody>
      <dsp:txXfrm>
        <a:off x="8437866" y="2289522"/>
        <a:ext cx="236846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5AB1E-861C-4944-B0E2-195E00E5CBDE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F0EF1-8F60-470A-A780-A3DB7065C57C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5AAF5-6105-4D01-BF30-FA2BB415C76E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- Flexibilidad horaria y balance vida-trabajo</a:t>
          </a:r>
          <a:endParaRPr lang="en-US" sz="1700" kern="1200"/>
        </a:p>
      </dsp:txBody>
      <dsp:txXfrm>
        <a:off x="89042" y="2289522"/>
        <a:ext cx="2368460" cy="720000"/>
      </dsp:txXfrm>
    </dsp:sp>
    <dsp:sp modelId="{2C1C1177-9E52-48CD-BCAE-00C1BD981357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00261-196A-4D5C-BE4C-93CE8B6788CC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02F36-7FAE-469E-9A15-246A737610AE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- Reducción de tiempos de desplazamiento</a:t>
          </a:r>
          <a:endParaRPr lang="en-US" sz="1700" kern="1200"/>
        </a:p>
      </dsp:txBody>
      <dsp:txXfrm>
        <a:off x="2871984" y="2289522"/>
        <a:ext cx="2368460" cy="720000"/>
      </dsp:txXfrm>
    </dsp:sp>
    <dsp:sp modelId="{932B753D-1EFB-42F6-AB65-11C2627C1CF4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AA745-3584-4ACC-98C4-037D07B6B01A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4C086-901E-4C1B-A669-1E41BA502843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- Apoyo a salud mental (políticas y apps)</a:t>
          </a:r>
          <a:endParaRPr lang="en-US" sz="1700" kern="1200"/>
        </a:p>
      </dsp:txBody>
      <dsp:txXfrm>
        <a:off x="5654925" y="2289522"/>
        <a:ext cx="2368460" cy="720000"/>
      </dsp:txXfrm>
    </dsp:sp>
    <dsp:sp modelId="{31A2B5F2-B3D3-4E7A-A545-F83055677EA6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5E453-0706-48A7-9C1B-39B7F03C5E49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5D256-6BE4-4BD3-AF00-80ABBDBE32D4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- Retención de talento especializado</a:t>
          </a:r>
          <a:endParaRPr lang="en-US" sz="1700" kern="1200"/>
        </a:p>
      </dsp:txBody>
      <dsp:txXfrm>
        <a:off x="8437866" y="2289522"/>
        <a:ext cx="236846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F164B-B24C-4123-9902-1F1EC9A0BBD0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682DB-CDF6-411C-BFC5-187F7D1C1872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E667D-A772-4A96-97AD-8F48F42517E0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- Brechas de conectividad en zonas rurales</a:t>
          </a:r>
          <a:endParaRPr lang="en-US" sz="1400" kern="1200"/>
        </a:p>
      </dsp:txBody>
      <dsp:txXfrm>
        <a:off x="89042" y="2289522"/>
        <a:ext cx="2368460" cy="720000"/>
      </dsp:txXfrm>
    </dsp:sp>
    <dsp:sp modelId="{F762E122-DB46-4695-B277-6BF44E0C7121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14C34-DB77-45AC-AEE4-50B5A3F33D18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5083C-E9BB-402B-B836-DCEF98C54A1E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- Fatiga digital y sobrecarga de reuniones virtuales</a:t>
          </a:r>
          <a:endParaRPr lang="en-US" sz="1400" kern="1200"/>
        </a:p>
      </dsp:txBody>
      <dsp:txXfrm>
        <a:off x="2871984" y="2289522"/>
        <a:ext cx="2368460" cy="720000"/>
      </dsp:txXfrm>
    </dsp:sp>
    <dsp:sp modelId="{AC7B519B-0C79-4F17-9069-B31933BA7F3C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2C049-531B-447A-97D7-4893B7E5D841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354C1-B3F3-4964-BBC4-D9FCEDB6EC2F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- Dependencia de plataformas tecnológicas externas</a:t>
          </a:r>
          <a:endParaRPr lang="en-US" sz="1400" kern="1200"/>
        </a:p>
      </dsp:txBody>
      <dsp:txXfrm>
        <a:off x="5654925" y="2289522"/>
        <a:ext cx="2368460" cy="720000"/>
      </dsp:txXfrm>
    </dsp:sp>
    <dsp:sp modelId="{1EEFB2D6-0165-4893-A02C-F989B7E23D2A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CC126-67EF-4707-8A69-FA0E40A4561D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9610A-15A6-40FA-98BE-F0B1FF40F3AE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/>
            <a:t>- Resistencia al cambio en equipos tradicionales</a:t>
          </a:r>
          <a:endParaRPr lang="en-US" sz="1400" kern="1200"/>
        </a:p>
      </dsp:txBody>
      <dsp:txXfrm>
        <a:off x="8437866" y="2289522"/>
        <a:ext cx="236846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7DFB2-6C8C-4E7B-A5D7-ECE8EDB44892}">
      <dsp:nvSpPr>
        <dsp:cNvPr id="0" name=""/>
        <dsp:cNvSpPr/>
      </dsp:nvSpPr>
      <dsp:spPr>
        <a:xfrm>
          <a:off x="740369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6A962-0BE5-4443-80B5-8E51704EE3BF}">
      <dsp:nvSpPr>
        <dsp:cNvPr id="0" name=""/>
        <dsp:cNvSpPr/>
      </dsp:nvSpPr>
      <dsp:spPr>
        <a:xfrm>
          <a:off x="89042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- Establecer cultura digital clara desde la alta dirección</a:t>
          </a:r>
          <a:endParaRPr lang="en-US" sz="1500" kern="1200"/>
        </a:p>
      </dsp:txBody>
      <dsp:txXfrm>
        <a:off x="89042" y="2032622"/>
        <a:ext cx="2368460" cy="720000"/>
      </dsp:txXfrm>
    </dsp:sp>
    <dsp:sp modelId="{DCA3F008-71AB-4428-8A9D-BC779EAA73E0}">
      <dsp:nvSpPr>
        <dsp:cNvPr id="0" name=""/>
        <dsp:cNvSpPr/>
      </dsp:nvSpPr>
      <dsp:spPr>
        <a:xfrm>
          <a:off x="3523310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255AE-2A1A-475F-9811-37699D40EBEB}">
      <dsp:nvSpPr>
        <dsp:cNvPr id="0" name=""/>
        <dsp:cNvSpPr/>
      </dsp:nvSpPr>
      <dsp:spPr>
        <a:xfrm>
          <a:off x="2871984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- Capacitar constantemente en competencias remotas</a:t>
          </a:r>
          <a:endParaRPr lang="en-US" sz="1500" kern="1200"/>
        </a:p>
      </dsp:txBody>
      <dsp:txXfrm>
        <a:off x="2871984" y="2032622"/>
        <a:ext cx="2368460" cy="720000"/>
      </dsp:txXfrm>
    </dsp:sp>
    <dsp:sp modelId="{F78300E0-DAE1-4EE5-89E7-EEF244B8EE16}">
      <dsp:nvSpPr>
        <dsp:cNvPr id="0" name=""/>
        <dsp:cNvSpPr/>
      </dsp:nvSpPr>
      <dsp:spPr>
        <a:xfrm>
          <a:off x="6306251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04836-1430-4039-8852-CF41B53EA58B}">
      <dsp:nvSpPr>
        <dsp:cNvPr id="0" name=""/>
        <dsp:cNvSpPr/>
      </dsp:nvSpPr>
      <dsp:spPr>
        <a:xfrm>
          <a:off x="5654925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- Medir continuamente el impacto del trabajo distribuido</a:t>
          </a:r>
          <a:endParaRPr lang="en-US" sz="1500" kern="1200"/>
        </a:p>
      </dsp:txBody>
      <dsp:txXfrm>
        <a:off x="5654925" y="2032622"/>
        <a:ext cx="2368460" cy="720000"/>
      </dsp:txXfrm>
    </dsp:sp>
    <dsp:sp modelId="{449AEAC8-CC33-4949-AD20-0E2754BEBCDB}">
      <dsp:nvSpPr>
        <dsp:cNvPr id="0" name=""/>
        <dsp:cNvSpPr/>
      </dsp:nvSpPr>
      <dsp:spPr>
        <a:xfrm>
          <a:off x="9089193" y="651654"/>
          <a:ext cx="1065807" cy="1065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0C8D9-4232-4C0B-A9FD-55A3E11DA3B9}">
      <dsp:nvSpPr>
        <dsp:cNvPr id="0" name=""/>
        <dsp:cNvSpPr/>
      </dsp:nvSpPr>
      <dsp:spPr>
        <a:xfrm>
          <a:off x="8437866" y="20326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- Promover la mejora continua de herramientas y procesos</a:t>
          </a:r>
          <a:endParaRPr lang="en-US" sz="1500" kern="1200"/>
        </a:p>
      </dsp:txBody>
      <dsp:txXfrm>
        <a:off x="8437866" y="2032622"/>
        <a:ext cx="236846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426E1-180A-4701-AA7C-CA77A3F70D85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E9067-57AF-47F2-9E7E-D57C47C80C76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1E15A-D80D-4E98-B6F9-92BA79D8FAEF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- CMMI-VRT es clave para entornos remotos sostenibles</a:t>
          </a:r>
          <a:endParaRPr lang="en-US" sz="1700" kern="1200"/>
        </a:p>
      </dsp:txBody>
      <dsp:txXfrm>
        <a:off x="77216" y="2624638"/>
        <a:ext cx="3206250" cy="720000"/>
      </dsp:txXfrm>
    </dsp:sp>
    <dsp:sp modelId="{7CDF9FCA-B71F-4271-AEF3-7291A73DC136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E45BE-DEF4-4880-8037-F89F0627EFE4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1B5E2-C72F-40FE-837B-0CDA49A9A846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- Las redes y la ciberseguridad son pilares de éxito</a:t>
          </a:r>
          <a:endParaRPr lang="en-US" sz="1700" kern="1200"/>
        </a:p>
      </dsp:txBody>
      <dsp:txXfrm>
        <a:off x="3844559" y="2624638"/>
        <a:ext cx="3206250" cy="720000"/>
      </dsp:txXfrm>
    </dsp:sp>
    <dsp:sp modelId="{FEEF1F1D-6012-4F3B-8690-A8CB8D66D500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52DFF-46F8-4415-9851-E11A495160BE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1ED80-6172-4CF5-831B-74421EAD120E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- La mejora continua requiere visión, inversión y cambio cultural</a:t>
          </a:r>
          <a:endParaRPr lang="en-US" sz="1700" kern="1200"/>
        </a:p>
      </dsp:txBody>
      <dsp:txXfrm>
        <a:off x="7611903" y="2624638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0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75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597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50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45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3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80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7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3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4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1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6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9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3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7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>
                    <a:lumMod val="85000"/>
                    <a:lumOff val="15000"/>
                  </a:schemeClr>
                </a:solidFill>
              </a:rPr>
              <a:t>Implementación del dominio CMMI-VRT en entornos distribuidos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s-PE" sz="6700"/>
              <a:t>Caso de Estudio Extendido – ConsultGlobal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PE">
                <a:solidFill>
                  <a:srgbClr val="EBEBEB"/>
                </a:solidFill>
              </a:rPr>
              <a:t>9. Conclusiones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870981-5841-286E-B987-719F8C8AA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86595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PE">
                <a:solidFill>
                  <a:srgbClr val="EBEBEB"/>
                </a:solidFill>
              </a:rPr>
              <a:t>1. Introducción a ConsultGlobal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4D24E9-E30C-4D1F-5ED6-0465C0824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46142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PE">
                <a:solidFill>
                  <a:srgbClr val="EBEBEB"/>
                </a:solidFill>
              </a:rPr>
              <a:t>2. Diagnóstico Inicial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CC5D46-6A18-0CAE-7D93-2C9E64F68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63235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ES" sz="3900">
                <a:solidFill>
                  <a:srgbClr val="EBEBEB"/>
                </a:solidFill>
              </a:rPr>
              <a:t>3. Aplicación del dominio CMMI-VRT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F719FC-DA42-A427-C7A5-90B8641E4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19902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ES" sz="3900">
                <a:solidFill>
                  <a:srgbClr val="EBEBEB"/>
                </a:solidFill>
              </a:rPr>
              <a:t>4. Redes, VPNs y Servicios Distribuidos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PE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108DE58-98F3-1482-11A6-68157B6EB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34081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5. Resultados de la Implementación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t>- 40% mejora en productividad de equipos remotos</a:t>
            </a:r>
          </a:p>
          <a:p>
            <a:r>
              <a:t>- Reducción del 30% en errores de entrega y retrabajo</a:t>
            </a:r>
          </a:p>
          <a:p>
            <a:r>
              <a:t>- Satisfacción laboral aumentó en un 25%</a:t>
            </a:r>
          </a:p>
          <a:p>
            <a:r>
              <a:t>- Trazabilidad y monitoreo de procesos en tiempo real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ES" sz="3900">
                <a:solidFill>
                  <a:srgbClr val="EBEBEB"/>
                </a:solidFill>
              </a:rPr>
              <a:t>6. Beneficios para el Talento Humano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C555A3-D40F-D95C-337D-CD670A582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53628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PE">
                <a:solidFill>
                  <a:srgbClr val="EBEBEB"/>
                </a:solidFill>
              </a:rPr>
              <a:t>7. Desafíos y Limitaciones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E79AE8-5424-BEEF-9ACA-0D229413C2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92844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PE">
                <a:solidFill>
                  <a:srgbClr val="EBEBEB"/>
                </a:solidFill>
              </a:rPr>
              <a:t>8. Lecciones Aprendidas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CAB256-D5E8-BD51-D53C-C73AD8895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61750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349</Words>
  <Application>Microsoft Office PowerPoint</Application>
  <PresentationFormat>Panorámica</PresentationFormat>
  <Paragraphs>45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Caso de Estudio Extendido – ConsultGlobal</vt:lpstr>
      <vt:lpstr>1. Introducción a ConsultGlobal</vt:lpstr>
      <vt:lpstr>2. Diagnóstico Inicial</vt:lpstr>
      <vt:lpstr>3. Aplicación del dominio CMMI-VRT</vt:lpstr>
      <vt:lpstr>4. Redes, VPNs y Servicios Distribuidos</vt:lpstr>
      <vt:lpstr>5. Resultados de la Implementación</vt:lpstr>
      <vt:lpstr>6. Beneficios para el Talento Humano</vt:lpstr>
      <vt:lpstr>7. Desafíos y Limitaciones</vt:lpstr>
      <vt:lpstr>8. Lecciones Aprendidas</vt:lpstr>
      <vt:lpstr>9. 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Reynaldo Portocarrero Tovar</cp:lastModifiedBy>
  <cp:revision>2</cp:revision>
  <dcterms:created xsi:type="dcterms:W3CDTF">2013-01-27T09:14:16Z</dcterms:created>
  <dcterms:modified xsi:type="dcterms:W3CDTF">2025-06-16T20:10:25Z</dcterms:modified>
  <cp:category/>
</cp:coreProperties>
</file>