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4" r:id="rId2"/>
    <p:sldId id="331" r:id="rId3"/>
    <p:sldId id="332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38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97077-B359-4319-BD83-FAE619710958}" type="datetimeFigureOut">
              <a:rPr lang="es-PE" smtClean="0"/>
              <a:t>16/06/2025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5AAA0-CCB5-4468-AB7C-783E6F1764B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8339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A3A8D-530E-FB2D-E9AC-7B11498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137849-B5B9-8CC5-5CD5-90F4A7D18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D74F68-B1C3-5F77-FC47-7A0CF9E1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712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258C50B-26B9-1FD0-F012-3B0116AFC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EA021FE-B8DF-ADD6-7269-75B6DE86C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F3E4953A-DC1B-3359-B2C6-C5A5593DCC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92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7093" y="1958320"/>
            <a:ext cx="12164908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s-PE" sz="4800" b="1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DESARROLLO DE SOFTWARE</a:t>
            </a: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609600" y="3405565"/>
            <a:ext cx="10972800" cy="176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s-PE" sz="4267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CMMI – VIRTUAL: Introducción al dominio CMMI-VRT (Virtual)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ABA876-D05D-0740-C842-B019FF68860E}"/>
              </a:ext>
            </a:extLst>
          </p:cNvPr>
          <p:cNvSpPr txBox="1"/>
          <p:nvPr/>
        </p:nvSpPr>
        <p:spPr>
          <a:xfrm>
            <a:off x="4938285" y="5461001"/>
            <a:ext cx="2277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noProof="0" dirty="0"/>
              <a:t>Carlos R. P. Tovar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562D85B5-D2FD-1BEA-EF58-7A7D6189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C42A698-A3CA-ECFB-F9D3-EDB5A8738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CD981E6-05F0-EEA3-6087-F370EB9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745" y="352889"/>
            <a:ext cx="8448507" cy="492443"/>
          </a:xfrm>
        </p:spPr>
        <p:txBody>
          <a:bodyPr>
            <a:normAutofit fontScale="90000"/>
          </a:bodyPr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Logro de la Sesión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A2B1E90-D1DF-6BB5-0D6C-8A3E4419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6233" y="1321267"/>
            <a:ext cx="5589768" cy="4431983"/>
          </a:xfrm>
        </p:spPr>
        <p:txBody>
          <a:bodyPr>
            <a:normAutofit/>
          </a:bodyPr>
          <a:lstStyle/>
          <a:p>
            <a:pPr algn="just"/>
            <a:r>
              <a:rPr lang="es-PE" kern="0" noProof="0" dirty="0">
                <a:solidFill>
                  <a:sysClr val="windowText" lastClr="000000"/>
                </a:solidFill>
              </a:rPr>
              <a:t>Al finalizar la sesión, el estudiante comprenderá los fundamentos del dominio CMMI-VRT, reconociendo su aplicación para el diseño y mejora de procesos en entornos virtuales o remotos.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DDD322-54B4-C991-D792-361E4489EF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D12E69-0EDB-A26C-547F-3CEB15E9782C}"/>
              </a:ext>
            </a:extLst>
          </p:cNvPr>
          <p:cNvSpPr txBox="1">
            <a:spLocks/>
          </p:cNvSpPr>
          <p:nvPr/>
        </p:nvSpPr>
        <p:spPr>
          <a:xfrm>
            <a:off x="6398953" y="2075826"/>
            <a:ext cx="518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sz="2400" kern="0" noProof="0" dirty="0">
              <a:latin typeface="+mn-lt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s-PE" sz="2400" kern="0" noProof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1" y="1452325"/>
            <a:ext cx="3968103" cy="395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8FC55184-95B1-E434-A242-C50118476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DDB97C3-7471-D578-6566-F8CCEA8A74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3CFEF15-DE16-1826-6ED5-0E67852B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¿Qué es el dominio CMMI-VRT?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C1B2052-E963-F829-51D7-5E07010F5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noProof="0" dirty="0"/>
              <a:t>CMMI-VRT es el dominio de CMMI que se enfoca en entornos de trabajo virtuales o remotos.</a:t>
            </a:r>
          </a:p>
          <a:p>
            <a:r>
              <a:rPr lang="es-PE" noProof="0" dirty="0"/>
              <a:t>Proporciona prácticas para asegurar la efectividad de procesos y equipos distribuidos.</a:t>
            </a:r>
          </a:p>
          <a:p>
            <a:r>
              <a:rPr lang="es-PE" noProof="0" dirty="0"/>
              <a:t>Se adapta a las nuevas realidades del trabajo híbrido y remoto.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D8077B3-4C84-0E04-EA2B-A9D2392DA4B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1AACDCE2-BB58-174E-BBC2-AA238CA795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Objetivos de CMMI-VRT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Asegurar continuidad y eficiencia de operaciones en entornos distribuidos.</a:t>
            </a:r>
          </a:p>
          <a:p>
            <a:r>
              <a:rPr lang="es-PE" noProof="0" dirty="0"/>
              <a:t>Reducir riesgos relacionados con la dispersión geográfica.</a:t>
            </a:r>
          </a:p>
          <a:p>
            <a:r>
              <a:rPr lang="es-PE" noProof="0" dirty="0"/>
              <a:t>Fortalecer la colaboración y productividad de equipos virtuales.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BBC6BB9-C939-7E11-1C76-A8D19C53F15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4A48C813-4A1E-19BD-CBF3-6DCEE40FD6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Prácticas clave del dominio VRT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VRT-SP 1: Establecer infraestructura tecnológica segura y confiable.</a:t>
            </a:r>
          </a:p>
          <a:p>
            <a:r>
              <a:rPr lang="es-PE" noProof="0" dirty="0"/>
              <a:t>VRT-SP 2: Desarrollar capacidades de colaboración remota.</a:t>
            </a:r>
          </a:p>
          <a:p>
            <a:r>
              <a:rPr lang="es-PE" noProof="0" dirty="0"/>
              <a:t>VRT-SP 3: Gestionar desempeño y resultados a distancia.</a:t>
            </a:r>
          </a:p>
          <a:p>
            <a:r>
              <a:rPr lang="es-PE" noProof="0" dirty="0"/>
              <a:t>VRT-SP 4: Medir la efectividad de los procesos virtuales.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C38ACA84-02BD-45DF-AA03-AAE37491BCF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180175B9-D6E9-A974-89DE-B927098E13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Desafíos comunes en entornos virtuales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Falta de cohesión en los equipos.</a:t>
            </a:r>
          </a:p>
          <a:p>
            <a:r>
              <a:rPr lang="es-PE" noProof="0" dirty="0"/>
              <a:t>Problemas de comunicación y coordinación.</a:t>
            </a:r>
          </a:p>
          <a:p>
            <a:r>
              <a:rPr lang="es-PE" noProof="0" dirty="0"/>
              <a:t>Dificultades en la supervisión del desempeño.</a:t>
            </a:r>
          </a:p>
          <a:p>
            <a:r>
              <a:rPr lang="es-PE" noProof="0" dirty="0"/>
              <a:t>Dependencia de tecnologías que pueden fallar.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47A1AAAB-3552-7FCE-8EDE-454DE35289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2E673BF4-8FA6-A6AF-ECF6-B04EE0EBF6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Beneficios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Mayor flexibilidad y alcance geográfico.</a:t>
            </a:r>
          </a:p>
          <a:p>
            <a:r>
              <a:rPr lang="es-PE" noProof="0" dirty="0"/>
              <a:t>Reducción de costos operativos.</a:t>
            </a:r>
          </a:p>
          <a:p>
            <a:r>
              <a:rPr lang="es-PE" noProof="0" dirty="0"/>
              <a:t>Incremento en la satisfacción del personal.</a:t>
            </a:r>
          </a:p>
          <a:p>
            <a:r>
              <a:rPr lang="es-PE" noProof="0" dirty="0"/>
              <a:t>Procesos más resilientes ante crisis o contingencias.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3DA5302C-999D-3A1B-565F-703FB7BBAE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7E2ADC1-C360-883A-1C3A-A0B4B04949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Aplicaciones prácticas del CMMI-VRT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Implementación de herramientas colaborativas (MS </a:t>
            </a:r>
            <a:r>
              <a:rPr lang="es-PE" noProof="0" dirty="0" err="1"/>
              <a:t>Teams</a:t>
            </a:r>
            <a:r>
              <a:rPr lang="es-PE" noProof="0" dirty="0"/>
              <a:t>, </a:t>
            </a:r>
            <a:r>
              <a:rPr lang="es-PE" noProof="0" dirty="0" err="1"/>
              <a:t>Slack</a:t>
            </a:r>
            <a:r>
              <a:rPr lang="es-PE" noProof="0" dirty="0"/>
              <a:t>, Jira).</a:t>
            </a:r>
          </a:p>
          <a:p>
            <a:r>
              <a:rPr lang="es-PE" noProof="0" dirty="0"/>
              <a:t>Estrategias de comunicación asincrónica.</a:t>
            </a:r>
          </a:p>
          <a:p>
            <a:r>
              <a:rPr lang="es-PE" noProof="0" dirty="0"/>
              <a:t>Capacitación en liderazgo remoto.</a:t>
            </a:r>
          </a:p>
          <a:p>
            <a:r>
              <a:rPr lang="es-PE" noProof="0" dirty="0"/>
              <a:t>Auditorías de desempeño en línea.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85B13923-CEDB-C47A-C8FF-B580CCC6F4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32B748DD-C7FC-F0BC-C433-398230459D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468500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Reflexión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noProof="0" dirty="0"/>
              <a:t>¿Tu organización está preparada para operar completamente en virtual?</a:t>
            </a:r>
          </a:p>
          <a:p>
            <a:r>
              <a:rPr lang="es-PE" noProof="0" dirty="0"/>
              <a:t>¿Qué elementos del CMMI-VRT podrías aplicar inmediatamente?</a:t>
            </a:r>
          </a:p>
          <a:p>
            <a:r>
              <a:rPr lang="es-PE" noProof="0" dirty="0"/>
              <a:t>¿Qué métricas son relevantes para evaluar la eficacia del trabajo remoto?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D1B7D891-9955-DC2E-6E79-64FC7F9723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304</Words>
  <Application>Microsoft Office PowerPoint</Application>
  <PresentationFormat>Panorámica</PresentationFormat>
  <Paragraphs>37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Presentación de PowerPoint</vt:lpstr>
      <vt:lpstr>Logro de la Sesión</vt:lpstr>
      <vt:lpstr>¿Qué es el dominio CMMI-VRT?</vt:lpstr>
      <vt:lpstr>Objetivos de CMMI-VRT</vt:lpstr>
      <vt:lpstr>Prácticas clave del dominio VRT</vt:lpstr>
      <vt:lpstr>Desafíos comunes en entornos virtuales</vt:lpstr>
      <vt:lpstr>Beneficios esperados</vt:lpstr>
      <vt:lpstr>Aplicaciones prácticas del CMMI-VRT</vt:lpstr>
      <vt:lpstr>Reflexión final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2</cp:revision>
  <dcterms:created xsi:type="dcterms:W3CDTF">2013-01-27T09:14:16Z</dcterms:created>
  <dcterms:modified xsi:type="dcterms:W3CDTF">2025-06-16T18:54:48Z</dcterms:modified>
  <cp:category/>
</cp:coreProperties>
</file>