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58" y="2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0.png"/><Relationship Id="rId7" Type="http://schemas.openxmlformats.org/officeDocument/2006/relationships/image" Target="../media/image3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40.svg"/><Relationship Id="rId5" Type="http://schemas.openxmlformats.org/officeDocument/2006/relationships/image" Target="../media/image21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0.png"/><Relationship Id="rId7" Type="http://schemas.openxmlformats.org/officeDocument/2006/relationships/image" Target="../media/image3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40.svg"/><Relationship Id="rId5" Type="http://schemas.openxmlformats.org/officeDocument/2006/relationships/image" Target="../media/image21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DF7DC2-1516-4F24-87DD-E88E0BFFF68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F00F2-3CE1-4744-A5F6-7CB3E1E16389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Analizar las capacidades del dominio CMMI-DATA.</a:t>
          </a:r>
          <a:endParaRPr lang="en-US"/>
        </a:p>
      </dgm:t>
    </dgm:pt>
    <dgm:pt modelId="{67629306-E629-44C7-9BA1-D71F2D8E1C28}" type="parTrans" cxnId="{0BDF202C-01E6-4B86-BDE5-25D79A741FFB}">
      <dgm:prSet/>
      <dgm:spPr/>
      <dgm:t>
        <a:bodyPr/>
        <a:lstStyle/>
        <a:p>
          <a:endParaRPr lang="en-US"/>
        </a:p>
      </dgm:t>
    </dgm:pt>
    <dgm:pt modelId="{BBBD6E5F-9948-4BB7-BAD9-C059A82E32B6}" type="sibTrans" cxnId="{0BDF202C-01E6-4B86-BDE5-25D79A741FFB}">
      <dgm:prSet/>
      <dgm:spPr/>
      <dgm:t>
        <a:bodyPr/>
        <a:lstStyle/>
        <a:p>
          <a:endParaRPr lang="en-US"/>
        </a:p>
      </dgm:t>
    </dgm:pt>
    <dgm:pt modelId="{93012067-06BD-4CEB-B22D-6E201D020A6D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Proponer mejoras en la gestión de datos organizacionales.</a:t>
          </a:r>
          <a:endParaRPr lang="en-US"/>
        </a:p>
      </dgm:t>
    </dgm:pt>
    <dgm:pt modelId="{7F58EF26-2AE1-4B38-8A33-1FAB1B68F86F}" type="parTrans" cxnId="{7D51A4F0-059A-47DE-A53F-733F4779B832}">
      <dgm:prSet/>
      <dgm:spPr/>
      <dgm:t>
        <a:bodyPr/>
        <a:lstStyle/>
        <a:p>
          <a:endParaRPr lang="en-US"/>
        </a:p>
      </dgm:t>
    </dgm:pt>
    <dgm:pt modelId="{D295C55A-442F-4BD7-A59A-3D7E217FEDBA}" type="sibTrans" cxnId="{7D51A4F0-059A-47DE-A53F-733F4779B832}">
      <dgm:prSet/>
      <dgm:spPr/>
      <dgm:t>
        <a:bodyPr/>
        <a:lstStyle/>
        <a:p>
          <a:endParaRPr lang="en-US"/>
        </a:p>
      </dgm:t>
    </dgm:pt>
    <dgm:pt modelId="{3654EC89-AF97-4AB9-B8E6-28963E22A2C8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Comprender el impacto del análisis de datos en la toma de decisiones.</a:t>
          </a:r>
          <a:endParaRPr lang="en-US"/>
        </a:p>
      </dgm:t>
    </dgm:pt>
    <dgm:pt modelId="{2B9928AB-A814-4ABD-9590-149390502998}" type="parTrans" cxnId="{8D82FB1C-B892-4603-AA4A-CAFE32E2AEFE}">
      <dgm:prSet/>
      <dgm:spPr/>
      <dgm:t>
        <a:bodyPr/>
        <a:lstStyle/>
        <a:p>
          <a:endParaRPr lang="en-US"/>
        </a:p>
      </dgm:t>
    </dgm:pt>
    <dgm:pt modelId="{6062DD7B-998F-4413-8695-C21957CD46BE}" type="sibTrans" cxnId="{8D82FB1C-B892-4603-AA4A-CAFE32E2AEFE}">
      <dgm:prSet/>
      <dgm:spPr/>
      <dgm:t>
        <a:bodyPr/>
        <a:lstStyle/>
        <a:p>
          <a:endParaRPr lang="en-US"/>
        </a:p>
      </dgm:t>
    </dgm:pt>
    <dgm:pt modelId="{3E2D5D5B-A11B-4345-B284-04114D29C097}" type="pres">
      <dgm:prSet presAssocID="{D5DF7DC2-1516-4F24-87DD-E88E0BFFF689}" presName="root" presStyleCnt="0">
        <dgm:presLayoutVars>
          <dgm:dir/>
          <dgm:resizeHandles val="exact"/>
        </dgm:presLayoutVars>
      </dgm:prSet>
      <dgm:spPr/>
    </dgm:pt>
    <dgm:pt modelId="{D2F18CF5-3994-4745-9247-936B95C2D08A}" type="pres">
      <dgm:prSet presAssocID="{26BF00F2-3CE1-4744-A5F6-7CB3E1E16389}" presName="compNode" presStyleCnt="0"/>
      <dgm:spPr/>
    </dgm:pt>
    <dgm:pt modelId="{DD688092-599D-45EF-8D4E-3D5B4741C474}" type="pres">
      <dgm:prSet presAssocID="{26BF00F2-3CE1-4744-A5F6-7CB3E1E163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8784142-E21C-4833-92C8-3D0F4525848E}" type="pres">
      <dgm:prSet presAssocID="{26BF00F2-3CE1-4744-A5F6-7CB3E1E16389}" presName="spaceRect" presStyleCnt="0"/>
      <dgm:spPr/>
    </dgm:pt>
    <dgm:pt modelId="{1690D8DA-51BD-48B4-B66D-45776832CC86}" type="pres">
      <dgm:prSet presAssocID="{26BF00F2-3CE1-4744-A5F6-7CB3E1E16389}" presName="textRect" presStyleLbl="revTx" presStyleIdx="0" presStyleCnt="3">
        <dgm:presLayoutVars>
          <dgm:chMax val="1"/>
          <dgm:chPref val="1"/>
        </dgm:presLayoutVars>
      </dgm:prSet>
      <dgm:spPr/>
    </dgm:pt>
    <dgm:pt modelId="{A5DDFEB6-1BD1-4D7A-95A0-86BCE3E2EBAF}" type="pres">
      <dgm:prSet presAssocID="{BBBD6E5F-9948-4BB7-BAD9-C059A82E32B6}" presName="sibTrans" presStyleCnt="0"/>
      <dgm:spPr/>
    </dgm:pt>
    <dgm:pt modelId="{1A2CFD71-1DC4-4BA4-90CE-35AF71B88A99}" type="pres">
      <dgm:prSet presAssocID="{93012067-06BD-4CEB-B22D-6E201D020A6D}" presName="compNode" presStyleCnt="0"/>
      <dgm:spPr/>
    </dgm:pt>
    <dgm:pt modelId="{09B7CDF4-5685-4C32-9D8C-18A45091449D}" type="pres">
      <dgm:prSet presAssocID="{93012067-06BD-4CEB-B22D-6E201D020A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CA3C25-1DC1-46BB-8317-2FC81B6C1A99}" type="pres">
      <dgm:prSet presAssocID="{93012067-06BD-4CEB-B22D-6E201D020A6D}" presName="spaceRect" presStyleCnt="0"/>
      <dgm:spPr/>
    </dgm:pt>
    <dgm:pt modelId="{313D91B3-15BA-4FC7-904B-14C9CD46D957}" type="pres">
      <dgm:prSet presAssocID="{93012067-06BD-4CEB-B22D-6E201D020A6D}" presName="textRect" presStyleLbl="revTx" presStyleIdx="1" presStyleCnt="3">
        <dgm:presLayoutVars>
          <dgm:chMax val="1"/>
          <dgm:chPref val="1"/>
        </dgm:presLayoutVars>
      </dgm:prSet>
      <dgm:spPr/>
    </dgm:pt>
    <dgm:pt modelId="{E0CF381A-606E-4146-8A07-AEEE5F08E272}" type="pres">
      <dgm:prSet presAssocID="{D295C55A-442F-4BD7-A59A-3D7E217FEDBA}" presName="sibTrans" presStyleCnt="0"/>
      <dgm:spPr/>
    </dgm:pt>
    <dgm:pt modelId="{3990E8C5-72DE-45F3-80CF-9DEA4E76AE7A}" type="pres">
      <dgm:prSet presAssocID="{3654EC89-AF97-4AB9-B8E6-28963E22A2C8}" presName="compNode" presStyleCnt="0"/>
      <dgm:spPr/>
    </dgm:pt>
    <dgm:pt modelId="{7BB41DDD-2A99-44EA-BDA2-87CD88B2105A}" type="pres">
      <dgm:prSet presAssocID="{3654EC89-AF97-4AB9-B8E6-28963E22A2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F51635B5-73C4-443A-8E9C-752A0545DCCD}" type="pres">
      <dgm:prSet presAssocID="{3654EC89-AF97-4AB9-B8E6-28963E22A2C8}" presName="spaceRect" presStyleCnt="0"/>
      <dgm:spPr/>
    </dgm:pt>
    <dgm:pt modelId="{A4C8764F-B971-4E59-821B-3B50C4C96F6A}" type="pres">
      <dgm:prSet presAssocID="{3654EC89-AF97-4AB9-B8E6-28963E22A2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021F0D-203A-48BD-BC26-AD6D13CD3080}" type="presOf" srcId="{D5DF7DC2-1516-4F24-87DD-E88E0BFFF689}" destId="{3E2D5D5B-A11B-4345-B284-04114D29C097}" srcOrd="0" destOrd="0" presId="urn:microsoft.com/office/officeart/2018/2/layout/IconLabelList"/>
    <dgm:cxn modelId="{8D82FB1C-B892-4603-AA4A-CAFE32E2AEFE}" srcId="{D5DF7DC2-1516-4F24-87DD-E88E0BFFF689}" destId="{3654EC89-AF97-4AB9-B8E6-28963E22A2C8}" srcOrd="2" destOrd="0" parTransId="{2B9928AB-A814-4ABD-9590-149390502998}" sibTransId="{6062DD7B-998F-4413-8695-C21957CD46BE}"/>
    <dgm:cxn modelId="{0BDF202C-01E6-4B86-BDE5-25D79A741FFB}" srcId="{D5DF7DC2-1516-4F24-87DD-E88E0BFFF689}" destId="{26BF00F2-3CE1-4744-A5F6-7CB3E1E16389}" srcOrd="0" destOrd="0" parTransId="{67629306-E629-44C7-9BA1-D71F2D8E1C28}" sibTransId="{BBBD6E5F-9948-4BB7-BAD9-C059A82E32B6}"/>
    <dgm:cxn modelId="{0379644F-F2B9-4B04-A31E-EB115782651A}" type="presOf" srcId="{93012067-06BD-4CEB-B22D-6E201D020A6D}" destId="{313D91B3-15BA-4FC7-904B-14C9CD46D957}" srcOrd="0" destOrd="0" presId="urn:microsoft.com/office/officeart/2018/2/layout/IconLabelList"/>
    <dgm:cxn modelId="{E00776EE-6BAD-4F0F-9B49-1E02BF9810C7}" type="presOf" srcId="{3654EC89-AF97-4AB9-B8E6-28963E22A2C8}" destId="{A4C8764F-B971-4E59-821B-3B50C4C96F6A}" srcOrd="0" destOrd="0" presId="urn:microsoft.com/office/officeart/2018/2/layout/IconLabelList"/>
    <dgm:cxn modelId="{8C1733F0-A2E5-419D-8913-2FC4A0BA0807}" type="presOf" srcId="{26BF00F2-3CE1-4744-A5F6-7CB3E1E16389}" destId="{1690D8DA-51BD-48B4-B66D-45776832CC86}" srcOrd="0" destOrd="0" presId="urn:microsoft.com/office/officeart/2018/2/layout/IconLabelList"/>
    <dgm:cxn modelId="{7D51A4F0-059A-47DE-A53F-733F4779B832}" srcId="{D5DF7DC2-1516-4F24-87DD-E88E0BFFF689}" destId="{93012067-06BD-4CEB-B22D-6E201D020A6D}" srcOrd="1" destOrd="0" parTransId="{7F58EF26-2AE1-4B38-8A33-1FAB1B68F86F}" sibTransId="{D295C55A-442F-4BD7-A59A-3D7E217FEDBA}"/>
    <dgm:cxn modelId="{89FA392C-4F86-4280-B021-190313A76CB3}" type="presParOf" srcId="{3E2D5D5B-A11B-4345-B284-04114D29C097}" destId="{D2F18CF5-3994-4745-9247-936B95C2D08A}" srcOrd="0" destOrd="0" presId="urn:microsoft.com/office/officeart/2018/2/layout/IconLabelList"/>
    <dgm:cxn modelId="{E2CBF327-6B0D-4A6C-97F4-95C06C26467C}" type="presParOf" srcId="{D2F18CF5-3994-4745-9247-936B95C2D08A}" destId="{DD688092-599D-45EF-8D4E-3D5B4741C474}" srcOrd="0" destOrd="0" presId="urn:microsoft.com/office/officeart/2018/2/layout/IconLabelList"/>
    <dgm:cxn modelId="{8D170C17-7936-4208-90F2-08B80384BBA5}" type="presParOf" srcId="{D2F18CF5-3994-4745-9247-936B95C2D08A}" destId="{28784142-E21C-4833-92C8-3D0F4525848E}" srcOrd="1" destOrd="0" presId="urn:microsoft.com/office/officeart/2018/2/layout/IconLabelList"/>
    <dgm:cxn modelId="{8F199328-7633-4D0D-AAF6-0B96F1E55BDC}" type="presParOf" srcId="{D2F18CF5-3994-4745-9247-936B95C2D08A}" destId="{1690D8DA-51BD-48B4-B66D-45776832CC86}" srcOrd="2" destOrd="0" presId="urn:microsoft.com/office/officeart/2018/2/layout/IconLabelList"/>
    <dgm:cxn modelId="{4882633C-6D4D-4C0C-960D-93A5064181BA}" type="presParOf" srcId="{3E2D5D5B-A11B-4345-B284-04114D29C097}" destId="{A5DDFEB6-1BD1-4D7A-95A0-86BCE3E2EBAF}" srcOrd="1" destOrd="0" presId="urn:microsoft.com/office/officeart/2018/2/layout/IconLabelList"/>
    <dgm:cxn modelId="{359BB454-6B23-4BD1-93AA-CCED4833ABB8}" type="presParOf" srcId="{3E2D5D5B-A11B-4345-B284-04114D29C097}" destId="{1A2CFD71-1DC4-4BA4-90CE-35AF71B88A99}" srcOrd="2" destOrd="0" presId="urn:microsoft.com/office/officeart/2018/2/layout/IconLabelList"/>
    <dgm:cxn modelId="{434F422C-B607-458F-AAB2-DA626A646A6D}" type="presParOf" srcId="{1A2CFD71-1DC4-4BA4-90CE-35AF71B88A99}" destId="{09B7CDF4-5685-4C32-9D8C-18A45091449D}" srcOrd="0" destOrd="0" presId="urn:microsoft.com/office/officeart/2018/2/layout/IconLabelList"/>
    <dgm:cxn modelId="{A1AD534D-1F1A-4E8F-A4ED-15CE3EBAF3B5}" type="presParOf" srcId="{1A2CFD71-1DC4-4BA4-90CE-35AF71B88A99}" destId="{55CA3C25-1DC1-46BB-8317-2FC81B6C1A99}" srcOrd="1" destOrd="0" presId="urn:microsoft.com/office/officeart/2018/2/layout/IconLabelList"/>
    <dgm:cxn modelId="{0769BADE-B58D-4135-89BE-55DCF20DC99E}" type="presParOf" srcId="{1A2CFD71-1DC4-4BA4-90CE-35AF71B88A99}" destId="{313D91B3-15BA-4FC7-904B-14C9CD46D957}" srcOrd="2" destOrd="0" presId="urn:microsoft.com/office/officeart/2018/2/layout/IconLabelList"/>
    <dgm:cxn modelId="{C2198D29-0980-47F8-AE26-0A0AF0D94260}" type="presParOf" srcId="{3E2D5D5B-A11B-4345-B284-04114D29C097}" destId="{E0CF381A-606E-4146-8A07-AEEE5F08E272}" srcOrd="3" destOrd="0" presId="urn:microsoft.com/office/officeart/2018/2/layout/IconLabelList"/>
    <dgm:cxn modelId="{59D3B246-EB21-4B35-A847-921875A0CBEE}" type="presParOf" srcId="{3E2D5D5B-A11B-4345-B284-04114D29C097}" destId="{3990E8C5-72DE-45F3-80CF-9DEA4E76AE7A}" srcOrd="4" destOrd="0" presId="urn:microsoft.com/office/officeart/2018/2/layout/IconLabelList"/>
    <dgm:cxn modelId="{B84BF1D8-DA00-46B0-85E2-F79654BEA0B0}" type="presParOf" srcId="{3990E8C5-72DE-45F3-80CF-9DEA4E76AE7A}" destId="{7BB41DDD-2A99-44EA-BDA2-87CD88B2105A}" srcOrd="0" destOrd="0" presId="urn:microsoft.com/office/officeart/2018/2/layout/IconLabelList"/>
    <dgm:cxn modelId="{B6D6E2A9-6E1C-4335-91A1-2C03DE0C12F7}" type="presParOf" srcId="{3990E8C5-72DE-45F3-80CF-9DEA4E76AE7A}" destId="{F51635B5-73C4-443A-8E9C-752A0545DCCD}" srcOrd="1" destOrd="0" presId="urn:microsoft.com/office/officeart/2018/2/layout/IconLabelList"/>
    <dgm:cxn modelId="{9D88FB86-10D1-4ADF-A1FA-CFC2041F137A}" type="presParOf" srcId="{3990E8C5-72DE-45F3-80CF-9DEA4E76AE7A}" destId="{A4C8764F-B971-4E59-821B-3B50C4C96F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8A87B-AAA3-4CCE-B3C0-36A86D9A3A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7D2A24-76B8-46F6-94E6-6E616B079DE7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Dominio orientado a fortalecer la estrategia de datos en las organizaciones.</a:t>
          </a:r>
          <a:endParaRPr lang="en-US"/>
        </a:p>
      </dgm:t>
    </dgm:pt>
    <dgm:pt modelId="{2170CEBA-3767-4645-AEF2-F34A2D6753C5}" type="parTrans" cxnId="{CC5E7F07-5216-42DA-AA90-333C6CC871BA}">
      <dgm:prSet/>
      <dgm:spPr/>
      <dgm:t>
        <a:bodyPr/>
        <a:lstStyle/>
        <a:p>
          <a:endParaRPr lang="en-US"/>
        </a:p>
      </dgm:t>
    </dgm:pt>
    <dgm:pt modelId="{D6CC77C9-AE36-453B-8E15-70504178F3D4}" type="sibTrans" cxnId="{CC5E7F07-5216-42DA-AA90-333C6CC871BA}">
      <dgm:prSet/>
      <dgm:spPr/>
      <dgm:t>
        <a:bodyPr/>
        <a:lstStyle/>
        <a:p>
          <a:endParaRPr lang="en-US"/>
        </a:p>
      </dgm:t>
    </dgm:pt>
    <dgm:pt modelId="{9E87F764-A7C7-49E2-A131-099E76B2399B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Apoya la gobernanza, calidad, análisis y seguridad de los datos.</a:t>
          </a:r>
          <a:endParaRPr lang="en-US"/>
        </a:p>
      </dgm:t>
    </dgm:pt>
    <dgm:pt modelId="{3C49962E-9318-4128-B249-74EABF120D54}" type="parTrans" cxnId="{F4D30DA9-5EC0-4966-88DF-DED81B484D3B}">
      <dgm:prSet/>
      <dgm:spPr/>
      <dgm:t>
        <a:bodyPr/>
        <a:lstStyle/>
        <a:p>
          <a:endParaRPr lang="en-US"/>
        </a:p>
      </dgm:t>
    </dgm:pt>
    <dgm:pt modelId="{523A17C7-9B4B-4BEE-BD6F-06FBD865F71B}" type="sibTrans" cxnId="{F4D30DA9-5EC0-4966-88DF-DED81B484D3B}">
      <dgm:prSet/>
      <dgm:spPr/>
      <dgm:t>
        <a:bodyPr/>
        <a:lstStyle/>
        <a:p>
          <a:endParaRPr lang="en-US"/>
        </a:p>
      </dgm:t>
    </dgm:pt>
    <dgm:pt modelId="{BD54B954-5CFE-4980-9FE6-233AF10648DA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Clave en la mejora continua y el soporte a decisiones basadas en evidencia.</a:t>
          </a:r>
          <a:endParaRPr lang="en-US"/>
        </a:p>
      </dgm:t>
    </dgm:pt>
    <dgm:pt modelId="{041A7E12-8DAF-4F88-B058-3948D41A60A7}" type="parTrans" cxnId="{BC22851C-2AF2-4D37-A2BE-BC102DB42481}">
      <dgm:prSet/>
      <dgm:spPr/>
      <dgm:t>
        <a:bodyPr/>
        <a:lstStyle/>
        <a:p>
          <a:endParaRPr lang="en-US"/>
        </a:p>
      </dgm:t>
    </dgm:pt>
    <dgm:pt modelId="{E0E6D6A4-16BC-4CE7-A406-257857DB5D5C}" type="sibTrans" cxnId="{BC22851C-2AF2-4D37-A2BE-BC102DB42481}">
      <dgm:prSet/>
      <dgm:spPr/>
      <dgm:t>
        <a:bodyPr/>
        <a:lstStyle/>
        <a:p>
          <a:endParaRPr lang="en-US"/>
        </a:p>
      </dgm:t>
    </dgm:pt>
    <dgm:pt modelId="{542C7103-D157-4F38-A22D-BC309D9D2F66}" type="pres">
      <dgm:prSet presAssocID="{6758A87B-AAA3-4CCE-B3C0-36A86D9A3A80}" presName="root" presStyleCnt="0">
        <dgm:presLayoutVars>
          <dgm:dir/>
          <dgm:resizeHandles val="exact"/>
        </dgm:presLayoutVars>
      </dgm:prSet>
      <dgm:spPr/>
    </dgm:pt>
    <dgm:pt modelId="{198970CA-50B1-4391-B3A8-F822248006F1}" type="pres">
      <dgm:prSet presAssocID="{307D2A24-76B8-46F6-94E6-6E616B079DE7}" presName="compNode" presStyleCnt="0"/>
      <dgm:spPr/>
    </dgm:pt>
    <dgm:pt modelId="{752F8126-2FAF-47BB-A0F2-3E116AD4327E}" type="pres">
      <dgm:prSet presAssocID="{307D2A24-76B8-46F6-94E6-6E616B079DE7}" presName="bgRect" presStyleLbl="bgShp" presStyleIdx="0" presStyleCnt="3"/>
      <dgm:spPr/>
    </dgm:pt>
    <dgm:pt modelId="{E513BD28-F593-4DEB-88B1-0D405792CE12}" type="pres">
      <dgm:prSet presAssocID="{307D2A24-76B8-46F6-94E6-6E616B079D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E7D8B503-E766-49D8-934D-D071E230A367}" type="pres">
      <dgm:prSet presAssocID="{307D2A24-76B8-46F6-94E6-6E616B079DE7}" presName="spaceRect" presStyleCnt="0"/>
      <dgm:spPr/>
    </dgm:pt>
    <dgm:pt modelId="{FA260857-53BE-4915-84ED-C6032775AF1F}" type="pres">
      <dgm:prSet presAssocID="{307D2A24-76B8-46F6-94E6-6E616B079DE7}" presName="parTx" presStyleLbl="revTx" presStyleIdx="0" presStyleCnt="3">
        <dgm:presLayoutVars>
          <dgm:chMax val="0"/>
          <dgm:chPref val="0"/>
        </dgm:presLayoutVars>
      </dgm:prSet>
      <dgm:spPr/>
    </dgm:pt>
    <dgm:pt modelId="{2918FB57-E62F-47BC-8F65-A9B47520D56F}" type="pres">
      <dgm:prSet presAssocID="{D6CC77C9-AE36-453B-8E15-70504178F3D4}" presName="sibTrans" presStyleCnt="0"/>
      <dgm:spPr/>
    </dgm:pt>
    <dgm:pt modelId="{47CC95C1-869C-43BA-BF19-825524E17979}" type="pres">
      <dgm:prSet presAssocID="{9E87F764-A7C7-49E2-A131-099E76B2399B}" presName="compNode" presStyleCnt="0"/>
      <dgm:spPr/>
    </dgm:pt>
    <dgm:pt modelId="{D52D65C8-AB3F-4CAE-B13E-DB67FDD1D87F}" type="pres">
      <dgm:prSet presAssocID="{9E87F764-A7C7-49E2-A131-099E76B2399B}" presName="bgRect" presStyleLbl="bgShp" presStyleIdx="1" presStyleCnt="3"/>
      <dgm:spPr/>
    </dgm:pt>
    <dgm:pt modelId="{4739F905-FD96-4DDF-B162-CBABB6931466}" type="pres">
      <dgm:prSet presAssocID="{9E87F764-A7C7-49E2-A131-099E76B239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8E80D80-7CE0-4573-BE72-6DAF2ECCF6C6}" type="pres">
      <dgm:prSet presAssocID="{9E87F764-A7C7-49E2-A131-099E76B2399B}" presName="spaceRect" presStyleCnt="0"/>
      <dgm:spPr/>
    </dgm:pt>
    <dgm:pt modelId="{43131AE7-D4AD-451D-A3D8-DFFBE6764A44}" type="pres">
      <dgm:prSet presAssocID="{9E87F764-A7C7-49E2-A131-099E76B2399B}" presName="parTx" presStyleLbl="revTx" presStyleIdx="1" presStyleCnt="3">
        <dgm:presLayoutVars>
          <dgm:chMax val="0"/>
          <dgm:chPref val="0"/>
        </dgm:presLayoutVars>
      </dgm:prSet>
      <dgm:spPr/>
    </dgm:pt>
    <dgm:pt modelId="{7F60C3A6-F127-4781-AC3F-85F6F563A26A}" type="pres">
      <dgm:prSet presAssocID="{523A17C7-9B4B-4BEE-BD6F-06FBD865F71B}" presName="sibTrans" presStyleCnt="0"/>
      <dgm:spPr/>
    </dgm:pt>
    <dgm:pt modelId="{5C2202BE-E7FF-43C5-A94F-11FFABCFCE09}" type="pres">
      <dgm:prSet presAssocID="{BD54B954-5CFE-4980-9FE6-233AF10648DA}" presName="compNode" presStyleCnt="0"/>
      <dgm:spPr/>
    </dgm:pt>
    <dgm:pt modelId="{629E27B0-5051-4599-901E-CD98059CD355}" type="pres">
      <dgm:prSet presAssocID="{BD54B954-5CFE-4980-9FE6-233AF10648DA}" presName="bgRect" presStyleLbl="bgShp" presStyleIdx="2" presStyleCnt="3"/>
      <dgm:spPr/>
    </dgm:pt>
    <dgm:pt modelId="{0E460E51-B6C8-4DDB-985F-54DA11FCE9D9}" type="pres">
      <dgm:prSet presAssocID="{BD54B954-5CFE-4980-9FE6-233AF10648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F9361C16-0FF0-4698-B51B-17D14ECD0A1E}" type="pres">
      <dgm:prSet presAssocID="{BD54B954-5CFE-4980-9FE6-233AF10648DA}" presName="spaceRect" presStyleCnt="0"/>
      <dgm:spPr/>
    </dgm:pt>
    <dgm:pt modelId="{2431729D-F7BA-4BDB-8837-30662CAE84D6}" type="pres">
      <dgm:prSet presAssocID="{BD54B954-5CFE-4980-9FE6-233AF10648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5E7F07-5216-42DA-AA90-333C6CC871BA}" srcId="{6758A87B-AAA3-4CCE-B3C0-36A86D9A3A80}" destId="{307D2A24-76B8-46F6-94E6-6E616B079DE7}" srcOrd="0" destOrd="0" parTransId="{2170CEBA-3767-4645-AEF2-F34A2D6753C5}" sibTransId="{D6CC77C9-AE36-453B-8E15-70504178F3D4}"/>
    <dgm:cxn modelId="{CF1B1F0F-8233-4686-995F-010194EFC604}" type="presOf" srcId="{9E87F764-A7C7-49E2-A131-099E76B2399B}" destId="{43131AE7-D4AD-451D-A3D8-DFFBE6764A44}" srcOrd="0" destOrd="0" presId="urn:microsoft.com/office/officeart/2018/2/layout/IconVerticalSolidList"/>
    <dgm:cxn modelId="{BC22851C-2AF2-4D37-A2BE-BC102DB42481}" srcId="{6758A87B-AAA3-4CCE-B3C0-36A86D9A3A80}" destId="{BD54B954-5CFE-4980-9FE6-233AF10648DA}" srcOrd="2" destOrd="0" parTransId="{041A7E12-8DAF-4F88-B058-3948D41A60A7}" sibTransId="{E0E6D6A4-16BC-4CE7-A406-257857DB5D5C}"/>
    <dgm:cxn modelId="{D0ED6B28-E4F4-4812-8530-64EBE74B08BC}" type="presOf" srcId="{6758A87B-AAA3-4CCE-B3C0-36A86D9A3A80}" destId="{542C7103-D157-4F38-A22D-BC309D9D2F66}" srcOrd="0" destOrd="0" presId="urn:microsoft.com/office/officeart/2018/2/layout/IconVerticalSolidList"/>
    <dgm:cxn modelId="{3EEFE343-1B10-49C3-9FBA-32E47653695A}" type="presOf" srcId="{307D2A24-76B8-46F6-94E6-6E616B079DE7}" destId="{FA260857-53BE-4915-84ED-C6032775AF1F}" srcOrd="0" destOrd="0" presId="urn:microsoft.com/office/officeart/2018/2/layout/IconVerticalSolidList"/>
    <dgm:cxn modelId="{13445E8B-6798-41C7-8100-F00B66B6EA6F}" type="presOf" srcId="{BD54B954-5CFE-4980-9FE6-233AF10648DA}" destId="{2431729D-F7BA-4BDB-8837-30662CAE84D6}" srcOrd="0" destOrd="0" presId="urn:microsoft.com/office/officeart/2018/2/layout/IconVerticalSolidList"/>
    <dgm:cxn modelId="{F4D30DA9-5EC0-4966-88DF-DED81B484D3B}" srcId="{6758A87B-AAA3-4CCE-B3C0-36A86D9A3A80}" destId="{9E87F764-A7C7-49E2-A131-099E76B2399B}" srcOrd="1" destOrd="0" parTransId="{3C49962E-9318-4128-B249-74EABF120D54}" sibTransId="{523A17C7-9B4B-4BEE-BD6F-06FBD865F71B}"/>
    <dgm:cxn modelId="{46840CCB-420D-48EE-86AE-EDE614DD035E}" type="presParOf" srcId="{542C7103-D157-4F38-A22D-BC309D9D2F66}" destId="{198970CA-50B1-4391-B3A8-F822248006F1}" srcOrd="0" destOrd="0" presId="urn:microsoft.com/office/officeart/2018/2/layout/IconVerticalSolidList"/>
    <dgm:cxn modelId="{810B2ED1-C73C-4369-8B4B-13D6F81AC0AC}" type="presParOf" srcId="{198970CA-50B1-4391-B3A8-F822248006F1}" destId="{752F8126-2FAF-47BB-A0F2-3E116AD4327E}" srcOrd="0" destOrd="0" presId="urn:microsoft.com/office/officeart/2018/2/layout/IconVerticalSolidList"/>
    <dgm:cxn modelId="{9B748028-D507-4497-8476-A792B7E00AC7}" type="presParOf" srcId="{198970CA-50B1-4391-B3A8-F822248006F1}" destId="{E513BD28-F593-4DEB-88B1-0D405792CE12}" srcOrd="1" destOrd="0" presId="urn:microsoft.com/office/officeart/2018/2/layout/IconVerticalSolidList"/>
    <dgm:cxn modelId="{9791F88E-8C8A-470B-B79A-84C2540423BC}" type="presParOf" srcId="{198970CA-50B1-4391-B3A8-F822248006F1}" destId="{E7D8B503-E766-49D8-934D-D071E230A367}" srcOrd="2" destOrd="0" presId="urn:microsoft.com/office/officeart/2018/2/layout/IconVerticalSolidList"/>
    <dgm:cxn modelId="{D3C81E0A-D999-491C-A8C1-6D39AAF83454}" type="presParOf" srcId="{198970CA-50B1-4391-B3A8-F822248006F1}" destId="{FA260857-53BE-4915-84ED-C6032775AF1F}" srcOrd="3" destOrd="0" presId="urn:microsoft.com/office/officeart/2018/2/layout/IconVerticalSolidList"/>
    <dgm:cxn modelId="{84CA9DB8-470B-4BE7-A5BE-584819A13CE0}" type="presParOf" srcId="{542C7103-D157-4F38-A22D-BC309D9D2F66}" destId="{2918FB57-E62F-47BC-8F65-A9B47520D56F}" srcOrd="1" destOrd="0" presId="urn:microsoft.com/office/officeart/2018/2/layout/IconVerticalSolidList"/>
    <dgm:cxn modelId="{0353B70A-0252-4E7B-8B0B-E4AA5145BAEC}" type="presParOf" srcId="{542C7103-D157-4F38-A22D-BC309D9D2F66}" destId="{47CC95C1-869C-43BA-BF19-825524E17979}" srcOrd="2" destOrd="0" presId="urn:microsoft.com/office/officeart/2018/2/layout/IconVerticalSolidList"/>
    <dgm:cxn modelId="{404B2130-9AB2-44DB-A1EE-2E00739847B3}" type="presParOf" srcId="{47CC95C1-869C-43BA-BF19-825524E17979}" destId="{D52D65C8-AB3F-4CAE-B13E-DB67FDD1D87F}" srcOrd="0" destOrd="0" presId="urn:microsoft.com/office/officeart/2018/2/layout/IconVerticalSolidList"/>
    <dgm:cxn modelId="{A24D7C05-37EF-462E-9DF0-266D15BDD2BD}" type="presParOf" srcId="{47CC95C1-869C-43BA-BF19-825524E17979}" destId="{4739F905-FD96-4DDF-B162-CBABB6931466}" srcOrd="1" destOrd="0" presId="urn:microsoft.com/office/officeart/2018/2/layout/IconVerticalSolidList"/>
    <dgm:cxn modelId="{5DA462FD-2E68-4A05-BB21-990452B69AC9}" type="presParOf" srcId="{47CC95C1-869C-43BA-BF19-825524E17979}" destId="{78E80D80-7CE0-4573-BE72-6DAF2ECCF6C6}" srcOrd="2" destOrd="0" presId="urn:microsoft.com/office/officeart/2018/2/layout/IconVerticalSolidList"/>
    <dgm:cxn modelId="{5C1E87AA-4A4F-4E02-84A1-0C33AC62E073}" type="presParOf" srcId="{47CC95C1-869C-43BA-BF19-825524E17979}" destId="{43131AE7-D4AD-451D-A3D8-DFFBE6764A44}" srcOrd="3" destOrd="0" presId="urn:microsoft.com/office/officeart/2018/2/layout/IconVerticalSolidList"/>
    <dgm:cxn modelId="{579804A3-CF70-4B69-924F-9A73BC03B1D4}" type="presParOf" srcId="{542C7103-D157-4F38-A22D-BC309D9D2F66}" destId="{7F60C3A6-F127-4781-AC3F-85F6F563A26A}" srcOrd="3" destOrd="0" presId="urn:microsoft.com/office/officeart/2018/2/layout/IconVerticalSolidList"/>
    <dgm:cxn modelId="{FE5FEE3F-BDB1-4CCE-98B2-03B48F2CE29E}" type="presParOf" srcId="{542C7103-D157-4F38-A22D-BC309D9D2F66}" destId="{5C2202BE-E7FF-43C5-A94F-11FFABCFCE09}" srcOrd="4" destOrd="0" presId="urn:microsoft.com/office/officeart/2018/2/layout/IconVerticalSolidList"/>
    <dgm:cxn modelId="{B00F6E75-A31C-42BD-9BCC-1C6F60CC0CB9}" type="presParOf" srcId="{5C2202BE-E7FF-43C5-A94F-11FFABCFCE09}" destId="{629E27B0-5051-4599-901E-CD98059CD355}" srcOrd="0" destOrd="0" presId="urn:microsoft.com/office/officeart/2018/2/layout/IconVerticalSolidList"/>
    <dgm:cxn modelId="{7CD43BC3-3842-4DDC-A8BD-6F23E4326BA8}" type="presParOf" srcId="{5C2202BE-E7FF-43C5-A94F-11FFABCFCE09}" destId="{0E460E51-B6C8-4DDB-985F-54DA11FCE9D9}" srcOrd="1" destOrd="0" presId="urn:microsoft.com/office/officeart/2018/2/layout/IconVerticalSolidList"/>
    <dgm:cxn modelId="{3DD2DC45-447D-4FA0-B4C6-AAE9486CE579}" type="presParOf" srcId="{5C2202BE-E7FF-43C5-A94F-11FFABCFCE09}" destId="{F9361C16-0FF0-4698-B51B-17D14ECD0A1E}" srcOrd="2" destOrd="0" presId="urn:microsoft.com/office/officeart/2018/2/layout/IconVerticalSolidList"/>
    <dgm:cxn modelId="{A41EB878-E687-4DCB-B4E7-C103AC5355E0}" type="presParOf" srcId="{5C2202BE-E7FF-43C5-A94F-11FFABCFCE09}" destId="{2431729D-F7BA-4BDB-8837-30662CAE84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804628-EFD8-4013-ABB5-4F799A23351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E1B738-D3BB-428B-B84D-87804C0CCA1E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**DATA-SP 1.1:** Estrategia y arquitectura de datos.</a:t>
          </a:r>
          <a:endParaRPr lang="en-US"/>
        </a:p>
      </dgm:t>
    </dgm:pt>
    <dgm:pt modelId="{73E5D041-F994-4BCF-8543-60F5B35D65D9}" type="parTrans" cxnId="{6CDE8DBB-52A8-4355-8788-64208BD28040}">
      <dgm:prSet/>
      <dgm:spPr/>
      <dgm:t>
        <a:bodyPr/>
        <a:lstStyle/>
        <a:p>
          <a:endParaRPr lang="en-US"/>
        </a:p>
      </dgm:t>
    </dgm:pt>
    <dgm:pt modelId="{4F6DBFD4-7266-4D5A-98B8-0D754031696A}" type="sibTrans" cxnId="{6CDE8DBB-52A8-4355-8788-64208BD280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677074-F436-454C-A9DD-00318F82B9AA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**DATA-SP 1.2:** Gestión de calidad de datos.</a:t>
          </a:r>
          <a:endParaRPr lang="en-US"/>
        </a:p>
      </dgm:t>
    </dgm:pt>
    <dgm:pt modelId="{537A3E42-7CB9-492C-AA09-E325536FEA7E}" type="parTrans" cxnId="{7144AE20-ED38-483B-B8BA-19C7FBBA3005}">
      <dgm:prSet/>
      <dgm:spPr/>
      <dgm:t>
        <a:bodyPr/>
        <a:lstStyle/>
        <a:p>
          <a:endParaRPr lang="en-US"/>
        </a:p>
      </dgm:t>
    </dgm:pt>
    <dgm:pt modelId="{9FB56B4C-4112-4927-8527-9A819C7AEFFC}" type="sibTrans" cxnId="{7144AE20-ED38-483B-B8BA-19C7FBBA30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9B1BC4-2941-417F-B5BA-62AAD873D4E2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**DATA-SP 1.3:** Gobierno de datos y roles responsables.</a:t>
          </a:r>
          <a:endParaRPr lang="en-US"/>
        </a:p>
      </dgm:t>
    </dgm:pt>
    <dgm:pt modelId="{7BA9171C-D91F-4AD1-8AAB-B178CA0DF21E}" type="parTrans" cxnId="{9EFD152A-2B68-4FAC-9A0B-589416C160E9}">
      <dgm:prSet/>
      <dgm:spPr/>
      <dgm:t>
        <a:bodyPr/>
        <a:lstStyle/>
        <a:p>
          <a:endParaRPr lang="en-US"/>
        </a:p>
      </dgm:t>
    </dgm:pt>
    <dgm:pt modelId="{50B0EF39-8D34-4302-95E0-4A061E88FD79}" type="sibTrans" cxnId="{9EFD152A-2B68-4FAC-9A0B-589416C160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721E54-777F-49DA-A4DE-735EF42DFC6E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**DATA-SP 1.4:** Análisis y visualización efectiva de datos.</a:t>
          </a:r>
          <a:endParaRPr lang="en-US"/>
        </a:p>
      </dgm:t>
    </dgm:pt>
    <dgm:pt modelId="{C59489BE-77A5-403E-A72F-0E8D21AC34AD}" type="parTrans" cxnId="{28E8C3F3-7429-460E-BDFB-00C4FB25B923}">
      <dgm:prSet/>
      <dgm:spPr/>
      <dgm:t>
        <a:bodyPr/>
        <a:lstStyle/>
        <a:p>
          <a:endParaRPr lang="en-US"/>
        </a:p>
      </dgm:t>
    </dgm:pt>
    <dgm:pt modelId="{67428076-5D4A-4EDE-98B2-00B402B871C2}" type="sibTrans" cxnId="{28E8C3F3-7429-460E-BDFB-00C4FB25B923}">
      <dgm:prSet/>
      <dgm:spPr/>
      <dgm:t>
        <a:bodyPr/>
        <a:lstStyle/>
        <a:p>
          <a:endParaRPr lang="en-US"/>
        </a:p>
      </dgm:t>
    </dgm:pt>
    <dgm:pt modelId="{69F3AB82-E8AC-4893-B7C9-7F044D280251}" type="pres">
      <dgm:prSet presAssocID="{4A804628-EFD8-4013-ABB5-4F799A233514}" presName="root" presStyleCnt="0">
        <dgm:presLayoutVars>
          <dgm:dir/>
          <dgm:resizeHandles val="exact"/>
        </dgm:presLayoutVars>
      </dgm:prSet>
      <dgm:spPr/>
    </dgm:pt>
    <dgm:pt modelId="{7DBFB628-A8E9-49B4-B65C-B3A3DDB10499}" type="pres">
      <dgm:prSet presAssocID="{4A804628-EFD8-4013-ABB5-4F799A233514}" presName="container" presStyleCnt="0">
        <dgm:presLayoutVars>
          <dgm:dir/>
          <dgm:resizeHandles val="exact"/>
        </dgm:presLayoutVars>
      </dgm:prSet>
      <dgm:spPr/>
    </dgm:pt>
    <dgm:pt modelId="{FFA736F1-ED38-4672-B1F0-E038EE3FE0C1}" type="pres">
      <dgm:prSet presAssocID="{6BE1B738-D3BB-428B-B84D-87804C0CCA1E}" presName="compNode" presStyleCnt="0"/>
      <dgm:spPr/>
    </dgm:pt>
    <dgm:pt modelId="{11CC9FB9-EA6D-4C8A-90B5-E8A52A030690}" type="pres">
      <dgm:prSet presAssocID="{6BE1B738-D3BB-428B-B84D-87804C0CCA1E}" presName="iconBgRect" presStyleLbl="bgShp" presStyleIdx="0" presStyleCnt="4"/>
      <dgm:spPr/>
    </dgm:pt>
    <dgm:pt modelId="{E3BCB88B-778C-4BFB-9167-1ED810FECA7A}" type="pres">
      <dgm:prSet presAssocID="{6BE1B738-D3BB-428B-B84D-87804C0CCA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5DE043E3-5AB0-4824-99F8-57E5141D776F}" type="pres">
      <dgm:prSet presAssocID="{6BE1B738-D3BB-428B-B84D-87804C0CCA1E}" presName="spaceRect" presStyleCnt="0"/>
      <dgm:spPr/>
    </dgm:pt>
    <dgm:pt modelId="{7CD8835A-010E-48EF-BE5B-AA5058135593}" type="pres">
      <dgm:prSet presAssocID="{6BE1B738-D3BB-428B-B84D-87804C0CCA1E}" presName="textRect" presStyleLbl="revTx" presStyleIdx="0" presStyleCnt="4">
        <dgm:presLayoutVars>
          <dgm:chMax val="1"/>
          <dgm:chPref val="1"/>
        </dgm:presLayoutVars>
      </dgm:prSet>
      <dgm:spPr/>
    </dgm:pt>
    <dgm:pt modelId="{D27CD581-C3A2-409D-B224-B458C6A990BF}" type="pres">
      <dgm:prSet presAssocID="{4F6DBFD4-7266-4D5A-98B8-0D754031696A}" presName="sibTrans" presStyleLbl="sibTrans2D1" presStyleIdx="0" presStyleCnt="0"/>
      <dgm:spPr/>
    </dgm:pt>
    <dgm:pt modelId="{8508A7A5-1DE1-468F-8EF9-FAB8BB166004}" type="pres">
      <dgm:prSet presAssocID="{F8677074-F436-454C-A9DD-00318F82B9AA}" presName="compNode" presStyleCnt="0"/>
      <dgm:spPr/>
    </dgm:pt>
    <dgm:pt modelId="{1D3705F7-D9C8-4607-BFC7-7857BEB417D7}" type="pres">
      <dgm:prSet presAssocID="{F8677074-F436-454C-A9DD-00318F82B9AA}" presName="iconBgRect" presStyleLbl="bgShp" presStyleIdx="1" presStyleCnt="4"/>
      <dgm:spPr/>
    </dgm:pt>
    <dgm:pt modelId="{4C75DAB1-88A4-4A4E-A887-513B83ECE636}" type="pres">
      <dgm:prSet presAssocID="{F8677074-F436-454C-A9DD-00318F82B9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7C0603E5-5C67-4C71-81F1-B18DFEFE4382}" type="pres">
      <dgm:prSet presAssocID="{F8677074-F436-454C-A9DD-00318F82B9AA}" presName="spaceRect" presStyleCnt="0"/>
      <dgm:spPr/>
    </dgm:pt>
    <dgm:pt modelId="{180A5182-8E23-4C07-ACB1-95721B6B230C}" type="pres">
      <dgm:prSet presAssocID="{F8677074-F436-454C-A9DD-00318F82B9AA}" presName="textRect" presStyleLbl="revTx" presStyleIdx="1" presStyleCnt="4">
        <dgm:presLayoutVars>
          <dgm:chMax val="1"/>
          <dgm:chPref val="1"/>
        </dgm:presLayoutVars>
      </dgm:prSet>
      <dgm:spPr/>
    </dgm:pt>
    <dgm:pt modelId="{B4823BF4-910D-44D9-A5D5-8AC5153E813C}" type="pres">
      <dgm:prSet presAssocID="{9FB56B4C-4112-4927-8527-9A819C7AEFFC}" presName="sibTrans" presStyleLbl="sibTrans2D1" presStyleIdx="0" presStyleCnt="0"/>
      <dgm:spPr/>
    </dgm:pt>
    <dgm:pt modelId="{EB595CC9-B8CC-4801-B1C6-51993BF446B6}" type="pres">
      <dgm:prSet presAssocID="{BA9B1BC4-2941-417F-B5BA-62AAD873D4E2}" presName="compNode" presStyleCnt="0"/>
      <dgm:spPr/>
    </dgm:pt>
    <dgm:pt modelId="{A88CA855-9587-42F6-BD16-F20439DA990E}" type="pres">
      <dgm:prSet presAssocID="{BA9B1BC4-2941-417F-B5BA-62AAD873D4E2}" presName="iconBgRect" presStyleLbl="bgShp" presStyleIdx="2" presStyleCnt="4"/>
      <dgm:spPr/>
    </dgm:pt>
    <dgm:pt modelId="{E257C636-4B97-4254-AD5E-8F4BAE8D2CB0}" type="pres">
      <dgm:prSet presAssocID="{BA9B1BC4-2941-417F-B5BA-62AAD873D4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D5FBEB55-56D8-481D-BCAE-7D13138E47C9}" type="pres">
      <dgm:prSet presAssocID="{BA9B1BC4-2941-417F-B5BA-62AAD873D4E2}" presName="spaceRect" presStyleCnt="0"/>
      <dgm:spPr/>
    </dgm:pt>
    <dgm:pt modelId="{B33FF97A-1008-4BFC-8E95-062BE9BFCD0D}" type="pres">
      <dgm:prSet presAssocID="{BA9B1BC4-2941-417F-B5BA-62AAD873D4E2}" presName="textRect" presStyleLbl="revTx" presStyleIdx="2" presStyleCnt="4">
        <dgm:presLayoutVars>
          <dgm:chMax val="1"/>
          <dgm:chPref val="1"/>
        </dgm:presLayoutVars>
      </dgm:prSet>
      <dgm:spPr/>
    </dgm:pt>
    <dgm:pt modelId="{1211DBB6-1BBA-4C02-ADC0-1A8A06AA397F}" type="pres">
      <dgm:prSet presAssocID="{50B0EF39-8D34-4302-95E0-4A061E88FD79}" presName="sibTrans" presStyleLbl="sibTrans2D1" presStyleIdx="0" presStyleCnt="0"/>
      <dgm:spPr/>
    </dgm:pt>
    <dgm:pt modelId="{8325A17A-06BD-431A-9B78-7F979F94CAE1}" type="pres">
      <dgm:prSet presAssocID="{D1721E54-777F-49DA-A4DE-735EF42DFC6E}" presName="compNode" presStyleCnt="0"/>
      <dgm:spPr/>
    </dgm:pt>
    <dgm:pt modelId="{0AE6DEAD-6F77-46CD-A708-B71FD080F29F}" type="pres">
      <dgm:prSet presAssocID="{D1721E54-777F-49DA-A4DE-735EF42DFC6E}" presName="iconBgRect" presStyleLbl="bgShp" presStyleIdx="3" presStyleCnt="4"/>
      <dgm:spPr/>
    </dgm:pt>
    <dgm:pt modelId="{945BC557-D529-4BDA-8881-79318888B1C9}" type="pres">
      <dgm:prSet presAssocID="{D1721E54-777F-49DA-A4DE-735EF42DFC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E52B4A1F-A24F-41BA-9A66-E0CA84154EA8}" type="pres">
      <dgm:prSet presAssocID="{D1721E54-777F-49DA-A4DE-735EF42DFC6E}" presName="spaceRect" presStyleCnt="0"/>
      <dgm:spPr/>
    </dgm:pt>
    <dgm:pt modelId="{6F865EA1-8C54-42FC-AE35-A0664A1DAA86}" type="pres">
      <dgm:prSet presAssocID="{D1721E54-777F-49DA-A4DE-735EF42DFC6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44AE20-ED38-483B-B8BA-19C7FBBA3005}" srcId="{4A804628-EFD8-4013-ABB5-4F799A233514}" destId="{F8677074-F436-454C-A9DD-00318F82B9AA}" srcOrd="1" destOrd="0" parTransId="{537A3E42-7CB9-492C-AA09-E325536FEA7E}" sibTransId="{9FB56B4C-4112-4927-8527-9A819C7AEFFC}"/>
    <dgm:cxn modelId="{9EFD152A-2B68-4FAC-9A0B-589416C160E9}" srcId="{4A804628-EFD8-4013-ABB5-4F799A233514}" destId="{BA9B1BC4-2941-417F-B5BA-62AAD873D4E2}" srcOrd="2" destOrd="0" parTransId="{7BA9171C-D91F-4AD1-8AAB-B178CA0DF21E}" sibTransId="{50B0EF39-8D34-4302-95E0-4A061E88FD79}"/>
    <dgm:cxn modelId="{7FF2E72C-4A85-4D01-844D-A5DDF9FFD46F}" type="presOf" srcId="{6BE1B738-D3BB-428B-B84D-87804C0CCA1E}" destId="{7CD8835A-010E-48EF-BE5B-AA5058135593}" srcOrd="0" destOrd="0" presId="urn:microsoft.com/office/officeart/2018/2/layout/IconCircleList"/>
    <dgm:cxn modelId="{3F26F92F-47F7-4D2F-8A52-940E7BC02282}" type="presOf" srcId="{50B0EF39-8D34-4302-95E0-4A061E88FD79}" destId="{1211DBB6-1BBA-4C02-ADC0-1A8A06AA397F}" srcOrd="0" destOrd="0" presId="urn:microsoft.com/office/officeart/2018/2/layout/IconCircleList"/>
    <dgm:cxn modelId="{0DD1F762-0715-4C28-BF83-B2AFC0B0AD69}" type="presOf" srcId="{4F6DBFD4-7266-4D5A-98B8-0D754031696A}" destId="{D27CD581-C3A2-409D-B224-B458C6A990BF}" srcOrd="0" destOrd="0" presId="urn:microsoft.com/office/officeart/2018/2/layout/IconCircleList"/>
    <dgm:cxn modelId="{5A8C9548-CAC2-42B5-BA91-7743E22FD33D}" type="presOf" srcId="{BA9B1BC4-2941-417F-B5BA-62AAD873D4E2}" destId="{B33FF97A-1008-4BFC-8E95-062BE9BFCD0D}" srcOrd="0" destOrd="0" presId="urn:microsoft.com/office/officeart/2018/2/layout/IconCircleList"/>
    <dgm:cxn modelId="{9916BB6D-FFA6-489F-8BB1-E554793E8CB5}" type="presOf" srcId="{4A804628-EFD8-4013-ABB5-4F799A233514}" destId="{69F3AB82-E8AC-4893-B7C9-7F044D280251}" srcOrd="0" destOrd="0" presId="urn:microsoft.com/office/officeart/2018/2/layout/IconCircleList"/>
    <dgm:cxn modelId="{B7DDBE87-C140-4FD1-B319-FBDCCF246712}" type="presOf" srcId="{D1721E54-777F-49DA-A4DE-735EF42DFC6E}" destId="{6F865EA1-8C54-42FC-AE35-A0664A1DAA86}" srcOrd="0" destOrd="0" presId="urn:microsoft.com/office/officeart/2018/2/layout/IconCircleList"/>
    <dgm:cxn modelId="{DF1F31B7-DE52-4832-942B-8DFC57C2B809}" type="presOf" srcId="{9FB56B4C-4112-4927-8527-9A819C7AEFFC}" destId="{B4823BF4-910D-44D9-A5D5-8AC5153E813C}" srcOrd="0" destOrd="0" presId="urn:microsoft.com/office/officeart/2018/2/layout/IconCircleList"/>
    <dgm:cxn modelId="{6CDE8DBB-52A8-4355-8788-64208BD28040}" srcId="{4A804628-EFD8-4013-ABB5-4F799A233514}" destId="{6BE1B738-D3BB-428B-B84D-87804C0CCA1E}" srcOrd="0" destOrd="0" parTransId="{73E5D041-F994-4BCF-8543-60F5B35D65D9}" sibTransId="{4F6DBFD4-7266-4D5A-98B8-0D754031696A}"/>
    <dgm:cxn modelId="{A6E1EDEF-6EB2-4F38-9888-F2F8CCE11C24}" type="presOf" srcId="{F8677074-F436-454C-A9DD-00318F82B9AA}" destId="{180A5182-8E23-4C07-ACB1-95721B6B230C}" srcOrd="0" destOrd="0" presId="urn:microsoft.com/office/officeart/2018/2/layout/IconCircleList"/>
    <dgm:cxn modelId="{28E8C3F3-7429-460E-BDFB-00C4FB25B923}" srcId="{4A804628-EFD8-4013-ABB5-4F799A233514}" destId="{D1721E54-777F-49DA-A4DE-735EF42DFC6E}" srcOrd="3" destOrd="0" parTransId="{C59489BE-77A5-403E-A72F-0E8D21AC34AD}" sibTransId="{67428076-5D4A-4EDE-98B2-00B402B871C2}"/>
    <dgm:cxn modelId="{069AFC17-C143-4F33-A85B-BCFABB1A8C85}" type="presParOf" srcId="{69F3AB82-E8AC-4893-B7C9-7F044D280251}" destId="{7DBFB628-A8E9-49B4-B65C-B3A3DDB10499}" srcOrd="0" destOrd="0" presId="urn:microsoft.com/office/officeart/2018/2/layout/IconCircleList"/>
    <dgm:cxn modelId="{305A60AF-3D29-4BBE-ABAE-9280243CC4A1}" type="presParOf" srcId="{7DBFB628-A8E9-49B4-B65C-B3A3DDB10499}" destId="{FFA736F1-ED38-4672-B1F0-E038EE3FE0C1}" srcOrd="0" destOrd="0" presId="urn:microsoft.com/office/officeart/2018/2/layout/IconCircleList"/>
    <dgm:cxn modelId="{FCDB7A75-52AB-43B8-9A4B-462FCE3C2D7F}" type="presParOf" srcId="{FFA736F1-ED38-4672-B1F0-E038EE3FE0C1}" destId="{11CC9FB9-EA6D-4C8A-90B5-E8A52A030690}" srcOrd="0" destOrd="0" presId="urn:microsoft.com/office/officeart/2018/2/layout/IconCircleList"/>
    <dgm:cxn modelId="{84986DFA-7A90-4145-AC86-060E7101DA0A}" type="presParOf" srcId="{FFA736F1-ED38-4672-B1F0-E038EE3FE0C1}" destId="{E3BCB88B-778C-4BFB-9167-1ED810FECA7A}" srcOrd="1" destOrd="0" presId="urn:microsoft.com/office/officeart/2018/2/layout/IconCircleList"/>
    <dgm:cxn modelId="{EB69C8E7-3010-41C3-A557-99158E579E07}" type="presParOf" srcId="{FFA736F1-ED38-4672-B1F0-E038EE3FE0C1}" destId="{5DE043E3-5AB0-4824-99F8-57E5141D776F}" srcOrd="2" destOrd="0" presId="urn:microsoft.com/office/officeart/2018/2/layout/IconCircleList"/>
    <dgm:cxn modelId="{242577FF-9B10-410F-958B-7C57E5574A4D}" type="presParOf" srcId="{FFA736F1-ED38-4672-B1F0-E038EE3FE0C1}" destId="{7CD8835A-010E-48EF-BE5B-AA5058135593}" srcOrd="3" destOrd="0" presId="urn:microsoft.com/office/officeart/2018/2/layout/IconCircleList"/>
    <dgm:cxn modelId="{0F81AA47-9ED6-48DB-8108-AF0BBAF9571B}" type="presParOf" srcId="{7DBFB628-A8E9-49B4-B65C-B3A3DDB10499}" destId="{D27CD581-C3A2-409D-B224-B458C6A990BF}" srcOrd="1" destOrd="0" presId="urn:microsoft.com/office/officeart/2018/2/layout/IconCircleList"/>
    <dgm:cxn modelId="{38E2701A-603A-4296-9528-765416C25D6F}" type="presParOf" srcId="{7DBFB628-A8E9-49B4-B65C-B3A3DDB10499}" destId="{8508A7A5-1DE1-468F-8EF9-FAB8BB166004}" srcOrd="2" destOrd="0" presId="urn:microsoft.com/office/officeart/2018/2/layout/IconCircleList"/>
    <dgm:cxn modelId="{A1B4B365-E724-4D05-A348-27D5546A36D4}" type="presParOf" srcId="{8508A7A5-1DE1-468F-8EF9-FAB8BB166004}" destId="{1D3705F7-D9C8-4607-BFC7-7857BEB417D7}" srcOrd="0" destOrd="0" presId="urn:microsoft.com/office/officeart/2018/2/layout/IconCircleList"/>
    <dgm:cxn modelId="{00FE17F0-AFA6-40E4-A6B1-EACF8912D0BA}" type="presParOf" srcId="{8508A7A5-1DE1-468F-8EF9-FAB8BB166004}" destId="{4C75DAB1-88A4-4A4E-A887-513B83ECE636}" srcOrd="1" destOrd="0" presId="urn:microsoft.com/office/officeart/2018/2/layout/IconCircleList"/>
    <dgm:cxn modelId="{A096A32E-D902-4DCA-9834-ABA83B921878}" type="presParOf" srcId="{8508A7A5-1DE1-468F-8EF9-FAB8BB166004}" destId="{7C0603E5-5C67-4C71-81F1-B18DFEFE4382}" srcOrd="2" destOrd="0" presId="urn:microsoft.com/office/officeart/2018/2/layout/IconCircleList"/>
    <dgm:cxn modelId="{197AA945-1597-4FD5-9186-D9D9C451B078}" type="presParOf" srcId="{8508A7A5-1DE1-468F-8EF9-FAB8BB166004}" destId="{180A5182-8E23-4C07-ACB1-95721B6B230C}" srcOrd="3" destOrd="0" presId="urn:microsoft.com/office/officeart/2018/2/layout/IconCircleList"/>
    <dgm:cxn modelId="{DC3F2C2B-58D2-4DB9-9E37-ACBC2259AFD9}" type="presParOf" srcId="{7DBFB628-A8E9-49B4-B65C-B3A3DDB10499}" destId="{B4823BF4-910D-44D9-A5D5-8AC5153E813C}" srcOrd="3" destOrd="0" presId="urn:microsoft.com/office/officeart/2018/2/layout/IconCircleList"/>
    <dgm:cxn modelId="{91C72AB0-0829-4241-BD32-0239B7860CE5}" type="presParOf" srcId="{7DBFB628-A8E9-49B4-B65C-B3A3DDB10499}" destId="{EB595CC9-B8CC-4801-B1C6-51993BF446B6}" srcOrd="4" destOrd="0" presId="urn:microsoft.com/office/officeart/2018/2/layout/IconCircleList"/>
    <dgm:cxn modelId="{A48B1910-AF05-4CC4-BF95-9733C00920DD}" type="presParOf" srcId="{EB595CC9-B8CC-4801-B1C6-51993BF446B6}" destId="{A88CA855-9587-42F6-BD16-F20439DA990E}" srcOrd="0" destOrd="0" presId="urn:microsoft.com/office/officeart/2018/2/layout/IconCircleList"/>
    <dgm:cxn modelId="{6CF825DD-8F10-493A-BDB3-09B14AEB49BD}" type="presParOf" srcId="{EB595CC9-B8CC-4801-B1C6-51993BF446B6}" destId="{E257C636-4B97-4254-AD5E-8F4BAE8D2CB0}" srcOrd="1" destOrd="0" presId="urn:microsoft.com/office/officeart/2018/2/layout/IconCircleList"/>
    <dgm:cxn modelId="{FA19C9DE-1A3D-44E5-8085-D9B398F22BA1}" type="presParOf" srcId="{EB595CC9-B8CC-4801-B1C6-51993BF446B6}" destId="{D5FBEB55-56D8-481D-BCAE-7D13138E47C9}" srcOrd="2" destOrd="0" presId="urn:microsoft.com/office/officeart/2018/2/layout/IconCircleList"/>
    <dgm:cxn modelId="{3F3A32C7-F9BA-4FDF-A5A2-FE058131C79F}" type="presParOf" srcId="{EB595CC9-B8CC-4801-B1C6-51993BF446B6}" destId="{B33FF97A-1008-4BFC-8E95-062BE9BFCD0D}" srcOrd="3" destOrd="0" presId="urn:microsoft.com/office/officeart/2018/2/layout/IconCircleList"/>
    <dgm:cxn modelId="{A34AA9A1-A0F4-4506-8AE6-7B76D3078181}" type="presParOf" srcId="{7DBFB628-A8E9-49B4-B65C-B3A3DDB10499}" destId="{1211DBB6-1BBA-4C02-ADC0-1A8A06AA397F}" srcOrd="5" destOrd="0" presId="urn:microsoft.com/office/officeart/2018/2/layout/IconCircleList"/>
    <dgm:cxn modelId="{4B47DB7B-4A98-453C-A956-D89E8196A7A6}" type="presParOf" srcId="{7DBFB628-A8E9-49B4-B65C-B3A3DDB10499}" destId="{8325A17A-06BD-431A-9B78-7F979F94CAE1}" srcOrd="6" destOrd="0" presId="urn:microsoft.com/office/officeart/2018/2/layout/IconCircleList"/>
    <dgm:cxn modelId="{A136E643-4A5B-45A9-905C-6A807FF80C1D}" type="presParOf" srcId="{8325A17A-06BD-431A-9B78-7F979F94CAE1}" destId="{0AE6DEAD-6F77-46CD-A708-B71FD080F29F}" srcOrd="0" destOrd="0" presId="urn:microsoft.com/office/officeart/2018/2/layout/IconCircleList"/>
    <dgm:cxn modelId="{9C90CB0A-3C2E-472B-8961-F3E8FCA90795}" type="presParOf" srcId="{8325A17A-06BD-431A-9B78-7F979F94CAE1}" destId="{945BC557-D529-4BDA-8881-79318888B1C9}" srcOrd="1" destOrd="0" presId="urn:microsoft.com/office/officeart/2018/2/layout/IconCircleList"/>
    <dgm:cxn modelId="{71F72816-191B-4906-AFE8-397055D7AC12}" type="presParOf" srcId="{8325A17A-06BD-431A-9B78-7F979F94CAE1}" destId="{E52B4A1F-A24F-41BA-9A66-E0CA84154EA8}" srcOrd="2" destOrd="0" presId="urn:microsoft.com/office/officeart/2018/2/layout/IconCircleList"/>
    <dgm:cxn modelId="{481A9B11-32D2-4061-B7A3-F27C4DCC3177}" type="presParOf" srcId="{8325A17A-06BD-431A-9B78-7F979F94CAE1}" destId="{6F865EA1-8C54-42FC-AE35-A0664A1DAA8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6FE159-5200-4DA0-902A-E9B37E03B22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5341FB-62D5-434B-8A2B-A05D49A4E28C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Definir estándares y diccionarios de datos.</a:t>
          </a:r>
          <a:endParaRPr lang="en-US"/>
        </a:p>
      </dgm:t>
    </dgm:pt>
    <dgm:pt modelId="{787B1B18-0BED-4D6A-BBD8-6F9607CE9A52}" type="parTrans" cxnId="{3AAA2AEA-26D4-45DE-9349-EB26623499B9}">
      <dgm:prSet/>
      <dgm:spPr/>
      <dgm:t>
        <a:bodyPr/>
        <a:lstStyle/>
        <a:p>
          <a:endParaRPr lang="en-US"/>
        </a:p>
      </dgm:t>
    </dgm:pt>
    <dgm:pt modelId="{6865BD22-769F-46E5-BA62-F0F9B2A12FED}" type="sibTrans" cxnId="{3AAA2AEA-26D4-45DE-9349-EB26623499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21C53D-C89B-423C-9393-B429C2983B04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Automatizar controles de calidad.</a:t>
          </a:r>
          <a:endParaRPr lang="en-US"/>
        </a:p>
      </dgm:t>
    </dgm:pt>
    <dgm:pt modelId="{7D7A8BFB-7872-4ACD-AF2C-77415FD383AF}" type="parTrans" cxnId="{768264C3-CE1A-4AA2-ADB8-A046B46B47A1}">
      <dgm:prSet/>
      <dgm:spPr/>
      <dgm:t>
        <a:bodyPr/>
        <a:lstStyle/>
        <a:p>
          <a:endParaRPr lang="en-US"/>
        </a:p>
      </dgm:t>
    </dgm:pt>
    <dgm:pt modelId="{B5F701EC-C4F9-448D-88CF-29F3288664E3}" type="sibTrans" cxnId="{768264C3-CE1A-4AA2-ADB8-A046B46B47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49444D-54BD-4DE1-8D7C-B7D8F17DE117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Trazabilidad en el ciclo de vida del dato.</a:t>
          </a:r>
          <a:endParaRPr lang="en-US"/>
        </a:p>
      </dgm:t>
    </dgm:pt>
    <dgm:pt modelId="{8BDAFBED-05EB-45C2-B7DA-DC9619B2ECDF}" type="parTrans" cxnId="{46714EC9-9B64-4293-BE38-1C50B187A6AB}">
      <dgm:prSet/>
      <dgm:spPr/>
      <dgm:t>
        <a:bodyPr/>
        <a:lstStyle/>
        <a:p>
          <a:endParaRPr lang="en-US"/>
        </a:p>
      </dgm:t>
    </dgm:pt>
    <dgm:pt modelId="{576B9315-B405-4D62-B20B-BFC79A33E7CE}" type="sibTrans" cxnId="{46714EC9-9B64-4293-BE38-1C50B187A6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3CDCFA-1545-42DF-959F-4EE3A5F1201E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Establecer KPIs derivados del análisis de datos.</a:t>
          </a:r>
          <a:endParaRPr lang="en-US"/>
        </a:p>
      </dgm:t>
    </dgm:pt>
    <dgm:pt modelId="{9971C703-421F-49B8-B021-4C033C2A85CA}" type="parTrans" cxnId="{4D35F58F-9188-4EAD-9C75-79A24C2CD135}">
      <dgm:prSet/>
      <dgm:spPr/>
      <dgm:t>
        <a:bodyPr/>
        <a:lstStyle/>
        <a:p>
          <a:endParaRPr lang="en-US"/>
        </a:p>
      </dgm:t>
    </dgm:pt>
    <dgm:pt modelId="{985BB422-03CB-4FFD-995C-22BF9B63B43F}" type="sibTrans" cxnId="{4D35F58F-9188-4EAD-9C75-79A24C2CD135}">
      <dgm:prSet/>
      <dgm:spPr/>
      <dgm:t>
        <a:bodyPr/>
        <a:lstStyle/>
        <a:p>
          <a:endParaRPr lang="en-US"/>
        </a:p>
      </dgm:t>
    </dgm:pt>
    <dgm:pt modelId="{873BF2FE-3692-452B-A1E3-7D85B2DBB36C}" type="pres">
      <dgm:prSet presAssocID="{866FE159-5200-4DA0-902A-E9B37E03B227}" presName="root" presStyleCnt="0">
        <dgm:presLayoutVars>
          <dgm:dir/>
          <dgm:resizeHandles val="exact"/>
        </dgm:presLayoutVars>
      </dgm:prSet>
      <dgm:spPr/>
    </dgm:pt>
    <dgm:pt modelId="{4DEF9A3B-DF6F-4780-850E-F87905527957}" type="pres">
      <dgm:prSet presAssocID="{795341FB-62D5-434B-8A2B-A05D49A4E28C}" presName="compNode" presStyleCnt="0"/>
      <dgm:spPr/>
    </dgm:pt>
    <dgm:pt modelId="{E7967588-299A-43B1-BE72-4186902B90DD}" type="pres">
      <dgm:prSet presAssocID="{795341FB-62D5-434B-8A2B-A05D49A4E28C}" presName="bgRect" presStyleLbl="bgShp" presStyleIdx="0" presStyleCnt="4"/>
      <dgm:spPr/>
    </dgm:pt>
    <dgm:pt modelId="{877DDF49-C05A-494E-A129-8D483B3F852E}" type="pres">
      <dgm:prSet presAssocID="{795341FB-62D5-434B-8A2B-A05D49A4E2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85FE2D73-D1DC-4FD6-9207-C9EF7FF1A1DC}" type="pres">
      <dgm:prSet presAssocID="{795341FB-62D5-434B-8A2B-A05D49A4E28C}" presName="spaceRect" presStyleCnt="0"/>
      <dgm:spPr/>
    </dgm:pt>
    <dgm:pt modelId="{CD0ACBAD-F628-4FB8-AEEB-F8A0AFD7DEE7}" type="pres">
      <dgm:prSet presAssocID="{795341FB-62D5-434B-8A2B-A05D49A4E28C}" presName="parTx" presStyleLbl="revTx" presStyleIdx="0" presStyleCnt="4">
        <dgm:presLayoutVars>
          <dgm:chMax val="0"/>
          <dgm:chPref val="0"/>
        </dgm:presLayoutVars>
      </dgm:prSet>
      <dgm:spPr/>
    </dgm:pt>
    <dgm:pt modelId="{D04E7EFA-2861-4FDD-950F-BFA3F4CAC9EA}" type="pres">
      <dgm:prSet presAssocID="{6865BD22-769F-46E5-BA62-F0F9B2A12FED}" presName="sibTrans" presStyleCnt="0"/>
      <dgm:spPr/>
    </dgm:pt>
    <dgm:pt modelId="{3621B217-E946-4509-A1CC-9820C2DA9D83}" type="pres">
      <dgm:prSet presAssocID="{4F21C53D-C89B-423C-9393-B429C2983B04}" presName="compNode" presStyleCnt="0"/>
      <dgm:spPr/>
    </dgm:pt>
    <dgm:pt modelId="{E1DE402A-C171-47ED-808A-C2E544254053}" type="pres">
      <dgm:prSet presAssocID="{4F21C53D-C89B-423C-9393-B429C2983B04}" presName="bgRect" presStyleLbl="bgShp" presStyleIdx="1" presStyleCnt="4"/>
      <dgm:spPr/>
    </dgm:pt>
    <dgm:pt modelId="{6B8D50F7-C8CB-4D9C-8CE3-D74571BEDB50}" type="pres">
      <dgm:prSet presAssocID="{4F21C53D-C89B-423C-9393-B429C2983B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85EE4565-443D-4FB0-A368-05FDE7A86705}" type="pres">
      <dgm:prSet presAssocID="{4F21C53D-C89B-423C-9393-B429C2983B04}" presName="spaceRect" presStyleCnt="0"/>
      <dgm:spPr/>
    </dgm:pt>
    <dgm:pt modelId="{C5E62264-4270-45E7-99F6-2DB76329FAD9}" type="pres">
      <dgm:prSet presAssocID="{4F21C53D-C89B-423C-9393-B429C2983B04}" presName="parTx" presStyleLbl="revTx" presStyleIdx="1" presStyleCnt="4">
        <dgm:presLayoutVars>
          <dgm:chMax val="0"/>
          <dgm:chPref val="0"/>
        </dgm:presLayoutVars>
      </dgm:prSet>
      <dgm:spPr/>
    </dgm:pt>
    <dgm:pt modelId="{5BFBAB5F-1683-451E-A806-1CE3AF438B3F}" type="pres">
      <dgm:prSet presAssocID="{B5F701EC-C4F9-448D-88CF-29F3288664E3}" presName="sibTrans" presStyleCnt="0"/>
      <dgm:spPr/>
    </dgm:pt>
    <dgm:pt modelId="{E8E6EDCA-99CE-4CBC-AD3F-7375D7A47008}" type="pres">
      <dgm:prSet presAssocID="{AF49444D-54BD-4DE1-8D7C-B7D8F17DE117}" presName="compNode" presStyleCnt="0"/>
      <dgm:spPr/>
    </dgm:pt>
    <dgm:pt modelId="{CC7BF0FD-1576-4762-8990-D78D94C3B30C}" type="pres">
      <dgm:prSet presAssocID="{AF49444D-54BD-4DE1-8D7C-B7D8F17DE117}" presName="bgRect" presStyleLbl="bgShp" presStyleIdx="2" presStyleCnt="4"/>
      <dgm:spPr/>
    </dgm:pt>
    <dgm:pt modelId="{651A136D-F8AB-4741-B0FB-1F167E8CD774}" type="pres">
      <dgm:prSet presAssocID="{AF49444D-54BD-4DE1-8D7C-B7D8F17DE1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tir"/>
        </a:ext>
      </dgm:extLst>
    </dgm:pt>
    <dgm:pt modelId="{04035E15-F1D9-4A1B-98EF-4B9FF79AA224}" type="pres">
      <dgm:prSet presAssocID="{AF49444D-54BD-4DE1-8D7C-B7D8F17DE117}" presName="spaceRect" presStyleCnt="0"/>
      <dgm:spPr/>
    </dgm:pt>
    <dgm:pt modelId="{F06388FB-0870-4D4E-B0B0-34D0DF6EA555}" type="pres">
      <dgm:prSet presAssocID="{AF49444D-54BD-4DE1-8D7C-B7D8F17DE117}" presName="parTx" presStyleLbl="revTx" presStyleIdx="2" presStyleCnt="4">
        <dgm:presLayoutVars>
          <dgm:chMax val="0"/>
          <dgm:chPref val="0"/>
        </dgm:presLayoutVars>
      </dgm:prSet>
      <dgm:spPr/>
    </dgm:pt>
    <dgm:pt modelId="{C035B802-2801-4A0F-91B4-D17A1FE50F80}" type="pres">
      <dgm:prSet presAssocID="{576B9315-B405-4D62-B20B-BFC79A33E7CE}" presName="sibTrans" presStyleCnt="0"/>
      <dgm:spPr/>
    </dgm:pt>
    <dgm:pt modelId="{BFEBD0C8-AA08-4E5C-B9DD-6849BE061863}" type="pres">
      <dgm:prSet presAssocID="{2F3CDCFA-1545-42DF-959F-4EE3A5F1201E}" presName="compNode" presStyleCnt="0"/>
      <dgm:spPr/>
    </dgm:pt>
    <dgm:pt modelId="{08D478A9-D474-485C-8B6F-76D804111723}" type="pres">
      <dgm:prSet presAssocID="{2F3CDCFA-1545-42DF-959F-4EE3A5F1201E}" presName="bgRect" presStyleLbl="bgShp" presStyleIdx="3" presStyleCnt="4"/>
      <dgm:spPr/>
    </dgm:pt>
    <dgm:pt modelId="{C51C3345-5C66-438A-AE5D-EE6248FEADB0}" type="pres">
      <dgm:prSet presAssocID="{2F3CDCFA-1545-42DF-959F-4EE3A5F120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6BDA87-5937-47BF-AB45-CBDF1DA784B2}" type="pres">
      <dgm:prSet presAssocID="{2F3CDCFA-1545-42DF-959F-4EE3A5F1201E}" presName="spaceRect" presStyleCnt="0"/>
      <dgm:spPr/>
    </dgm:pt>
    <dgm:pt modelId="{495E7448-CA12-4581-B054-A3D894CC2E11}" type="pres">
      <dgm:prSet presAssocID="{2F3CDCFA-1545-42DF-959F-4EE3A5F120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7847736-3BEC-4B09-B93A-D6D90B2B85EC}" type="presOf" srcId="{AF49444D-54BD-4DE1-8D7C-B7D8F17DE117}" destId="{F06388FB-0870-4D4E-B0B0-34D0DF6EA555}" srcOrd="0" destOrd="0" presId="urn:microsoft.com/office/officeart/2018/2/layout/IconVerticalSolidList"/>
    <dgm:cxn modelId="{5B6CC143-EC96-4A4A-BF67-869285296624}" type="presOf" srcId="{866FE159-5200-4DA0-902A-E9B37E03B227}" destId="{873BF2FE-3692-452B-A1E3-7D85B2DBB36C}" srcOrd="0" destOrd="0" presId="urn:microsoft.com/office/officeart/2018/2/layout/IconVerticalSolidList"/>
    <dgm:cxn modelId="{06DEED56-8ED3-4663-AE5B-630EA5F3C98E}" type="presOf" srcId="{795341FB-62D5-434B-8A2B-A05D49A4E28C}" destId="{CD0ACBAD-F628-4FB8-AEEB-F8A0AFD7DEE7}" srcOrd="0" destOrd="0" presId="urn:microsoft.com/office/officeart/2018/2/layout/IconVerticalSolidList"/>
    <dgm:cxn modelId="{898D4B5A-B095-4551-BB00-507131647D95}" type="presOf" srcId="{2F3CDCFA-1545-42DF-959F-4EE3A5F1201E}" destId="{495E7448-CA12-4581-B054-A3D894CC2E11}" srcOrd="0" destOrd="0" presId="urn:microsoft.com/office/officeart/2018/2/layout/IconVerticalSolidList"/>
    <dgm:cxn modelId="{4D35F58F-9188-4EAD-9C75-79A24C2CD135}" srcId="{866FE159-5200-4DA0-902A-E9B37E03B227}" destId="{2F3CDCFA-1545-42DF-959F-4EE3A5F1201E}" srcOrd="3" destOrd="0" parTransId="{9971C703-421F-49B8-B021-4C033C2A85CA}" sibTransId="{985BB422-03CB-4FFD-995C-22BF9B63B43F}"/>
    <dgm:cxn modelId="{768264C3-CE1A-4AA2-ADB8-A046B46B47A1}" srcId="{866FE159-5200-4DA0-902A-E9B37E03B227}" destId="{4F21C53D-C89B-423C-9393-B429C2983B04}" srcOrd="1" destOrd="0" parTransId="{7D7A8BFB-7872-4ACD-AF2C-77415FD383AF}" sibTransId="{B5F701EC-C4F9-448D-88CF-29F3288664E3}"/>
    <dgm:cxn modelId="{46714EC9-9B64-4293-BE38-1C50B187A6AB}" srcId="{866FE159-5200-4DA0-902A-E9B37E03B227}" destId="{AF49444D-54BD-4DE1-8D7C-B7D8F17DE117}" srcOrd="2" destOrd="0" parTransId="{8BDAFBED-05EB-45C2-B7DA-DC9619B2ECDF}" sibTransId="{576B9315-B405-4D62-B20B-BFC79A33E7CE}"/>
    <dgm:cxn modelId="{550514D3-18D8-41B5-A39C-055126E86B19}" type="presOf" srcId="{4F21C53D-C89B-423C-9393-B429C2983B04}" destId="{C5E62264-4270-45E7-99F6-2DB76329FAD9}" srcOrd="0" destOrd="0" presId="urn:microsoft.com/office/officeart/2018/2/layout/IconVerticalSolidList"/>
    <dgm:cxn modelId="{3AAA2AEA-26D4-45DE-9349-EB26623499B9}" srcId="{866FE159-5200-4DA0-902A-E9B37E03B227}" destId="{795341FB-62D5-434B-8A2B-A05D49A4E28C}" srcOrd="0" destOrd="0" parTransId="{787B1B18-0BED-4D6A-BBD8-6F9607CE9A52}" sibTransId="{6865BD22-769F-46E5-BA62-F0F9B2A12FED}"/>
    <dgm:cxn modelId="{434766FA-9878-44D6-ABB6-13004D10F5E9}" type="presParOf" srcId="{873BF2FE-3692-452B-A1E3-7D85B2DBB36C}" destId="{4DEF9A3B-DF6F-4780-850E-F87905527957}" srcOrd="0" destOrd="0" presId="urn:microsoft.com/office/officeart/2018/2/layout/IconVerticalSolidList"/>
    <dgm:cxn modelId="{811AA500-ACFA-44D1-83CC-2EDC18A46B74}" type="presParOf" srcId="{4DEF9A3B-DF6F-4780-850E-F87905527957}" destId="{E7967588-299A-43B1-BE72-4186902B90DD}" srcOrd="0" destOrd="0" presId="urn:microsoft.com/office/officeart/2018/2/layout/IconVerticalSolidList"/>
    <dgm:cxn modelId="{A5E8EE4E-0BFA-44E8-8F46-E9438BB2B919}" type="presParOf" srcId="{4DEF9A3B-DF6F-4780-850E-F87905527957}" destId="{877DDF49-C05A-494E-A129-8D483B3F852E}" srcOrd="1" destOrd="0" presId="urn:microsoft.com/office/officeart/2018/2/layout/IconVerticalSolidList"/>
    <dgm:cxn modelId="{B15FECB5-3C59-4FB2-A730-D8AE841B5A96}" type="presParOf" srcId="{4DEF9A3B-DF6F-4780-850E-F87905527957}" destId="{85FE2D73-D1DC-4FD6-9207-C9EF7FF1A1DC}" srcOrd="2" destOrd="0" presId="urn:microsoft.com/office/officeart/2018/2/layout/IconVerticalSolidList"/>
    <dgm:cxn modelId="{1E22E0B3-1CB5-42EC-A7E4-AFB208FB3CE0}" type="presParOf" srcId="{4DEF9A3B-DF6F-4780-850E-F87905527957}" destId="{CD0ACBAD-F628-4FB8-AEEB-F8A0AFD7DEE7}" srcOrd="3" destOrd="0" presId="urn:microsoft.com/office/officeart/2018/2/layout/IconVerticalSolidList"/>
    <dgm:cxn modelId="{428561DD-FC41-4C3E-BA45-C9038DCEAF5A}" type="presParOf" srcId="{873BF2FE-3692-452B-A1E3-7D85B2DBB36C}" destId="{D04E7EFA-2861-4FDD-950F-BFA3F4CAC9EA}" srcOrd="1" destOrd="0" presId="urn:microsoft.com/office/officeart/2018/2/layout/IconVerticalSolidList"/>
    <dgm:cxn modelId="{9A245A2C-8832-4565-BA59-3E1D87015D19}" type="presParOf" srcId="{873BF2FE-3692-452B-A1E3-7D85B2DBB36C}" destId="{3621B217-E946-4509-A1CC-9820C2DA9D83}" srcOrd="2" destOrd="0" presId="urn:microsoft.com/office/officeart/2018/2/layout/IconVerticalSolidList"/>
    <dgm:cxn modelId="{42F64853-8D78-478A-9DE6-E2A726ADE939}" type="presParOf" srcId="{3621B217-E946-4509-A1CC-9820C2DA9D83}" destId="{E1DE402A-C171-47ED-808A-C2E544254053}" srcOrd="0" destOrd="0" presId="urn:microsoft.com/office/officeart/2018/2/layout/IconVerticalSolidList"/>
    <dgm:cxn modelId="{5571AA69-AB6A-44DC-99C3-3163ADC9BA4B}" type="presParOf" srcId="{3621B217-E946-4509-A1CC-9820C2DA9D83}" destId="{6B8D50F7-C8CB-4D9C-8CE3-D74571BEDB50}" srcOrd="1" destOrd="0" presId="urn:microsoft.com/office/officeart/2018/2/layout/IconVerticalSolidList"/>
    <dgm:cxn modelId="{674539AE-44C1-4688-82AB-E3E08C6AC7CD}" type="presParOf" srcId="{3621B217-E946-4509-A1CC-9820C2DA9D83}" destId="{85EE4565-443D-4FB0-A368-05FDE7A86705}" srcOrd="2" destOrd="0" presId="urn:microsoft.com/office/officeart/2018/2/layout/IconVerticalSolidList"/>
    <dgm:cxn modelId="{03037739-3140-4804-B16F-11FB07C0F686}" type="presParOf" srcId="{3621B217-E946-4509-A1CC-9820C2DA9D83}" destId="{C5E62264-4270-45E7-99F6-2DB76329FAD9}" srcOrd="3" destOrd="0" presId="urn:microsoft.com/office/officeart/2018/2/layout/IconVerticalSolidList"/>
    <dgm:cxn modelId="{50AC364A-E185-4E33-B353-86311594C3F5}" type="presParOf" srcId="{873BF2FE-3692-452B-A1E3-7D85B2DBB36C}" destId="{5BFBAB5F-1683-451E-A806-1CE3AF438B3F}" srcOrd="3" destOrd="0" presId="urn:microsoft.com/office/officeart/2018/2/layout/IconVerticalSolidList"/>
    <dgm:cxn modelId="{2570563C-43DE-4438-9EBA-07F94DB507E8}" type="presParOf" srcId="{873BF2FE-3692-452B-A1E3-7D85B2DBB36C}" destId="{E8E6EDCA-99CE-4CBC-AD3F-7375D7A47008}" srcOrd="4" destOrd="0" presId="urn:microsoft.com/office/officeart/2018/2/layout/IconVerticalSolidList"/>
    <dgm:cxn modelId="{2D595D4F-2DED-49E7-9E96-D4A7210D050D}" type="presParOf" srcId="{E8E6EDCA-99CE-4CBC-AD3F-7375D7A47008}" destId="{CC7BF0FD-1576-4762-8990-D78D94C3B30C}" srcOrd="0" destOrd="0" presId="urn:microsoft.com/office/officeart/2018/2/layout/IconVerticalSolidList"/>
    <dgm:cxn modelId="{B7D12F33-94D0-481B-AF3F-FB43691594AB}" type="presParOf" srcId="{E8E6EDCA-99CE-4CBC-AD3F-7375D7A47008}" destId="{651A136D-F8AB-4741-B0FB-1F167E8CD774}" srcOrd="1" destOrd="0" presId="urn:microsoft.com/office/officeart/2018/2/layout/IconVerticalSolidList"/>
    <dgm:cxn modelId="{2E5096F2-EBAB-4A2A-B3CF-E863B2E0F294}" type="presParOf" srcId="{E8E6EDCA-99CE-4CBC-AD3F-7375D7A47008}" destId="{04035E15-F1D9-4A1B-98EF-4B9FF79AA224}" srcOrd="2" destOrd="0" presId="urn:microsoft.com/office/officeart/2018/2/layout/IconVerticalSolidList"/>
    <dgm:cxn modelId="{8887215C-E473-4E84-9B94-90B392B81F52}" type="presParOf" srcId="{E8E6EDCA-99CE-4CBC-AD3F-7375D7A47008}" destId="{F06388FB-0870-4D4E-B0B0-34D0DF6EA555}" srcOrd="3" destOrd="0" presId="urn:microsoft.com/office/officeart/2018/2/layout/IconVerticalSolidList"/>
    <dgm:cxn modelId="{18B70DEF-1E53-481C-97E9-32E5448960E2}" type="presParOf" srcId="{873BF2FE-3692-452B-A1E3-7D85B2DBB36C}" destId="{C035B802-2801-4A0F-91B4-D17A1FE50F80}" srcOrd="5" destOrd="0" presId="urn:microsoft.com/office/officeart/2018/2/layout/IconVerticalSolidList"/>
    <dgm:cxn modelId="{56994861-AE91-4E72-9AB2-C3D877B7E4EB}" type="presParOf" srcId="{873BF2FE-3692-452B-A1E3-7D85B2DBB36C}" destId="{BFEBD0C8-AA08-4E5C-B9DD-6849BE061863}" srcOrd="6" destOrd="0" presId="urn:microsoft.com/office/officeart/2018/2/layout/IconVerticalSolidList"/>
    <dgm:cxn modelId="{D31333B0-99D2-4BBB-B3AE-CB97982D290C}" type="presParOf" srcId="{BFEBD0C8-AA08-4E5C-B9DD-6849BE061863}" destId="{08D478A9-D474-485C-8B6F-76D804111723}" srcOrd="0" destOrd="0" presId="urn:microsoft.com/office/officeart/2018/2/layout/IconVerticalSolidList"/>
    <dgm:cxn modelId="{80BB5789-B7F8-4484-9F2D-90D4729F68E0}" type="presParOf" srcId="{BFEBD0C8-AA08-4E5C-B9DD-6849BE061863}" destId="{C51C3345-5C66-438A-AE5D-EE6248FEADB0}" srcOrd="1" destOrd="0" presId="urn:microsoft.com/office/officeart/2018/2/layout/IconVerticalSolidList"/>
    <dgm:cxn modelId="{BB55AC4B-76B1-4A31-B970-119F6CCC4622}" type="presParOf" srcId="{BFEBD0C8-AA08-4E5C-B9DD-6849BE061863}" destId="{296BDA87-5937-47BF-AB45-CBDF1DA784B2}" srcOrd="2" destOrd="0" presId="urn:microsoft.com/office/officeart/2018/2/layout/IconVerticalSolidList"/>
    <dgm:cxn modelId="{3E64250A-68B1-4CAC-A3CA-7ECAD07BD554}" type="presParOf" srcId="{BFEBD0C8-AA08-4E5C-B9DD-6849BE061863}" destId="{495E7448-CA12-4581-B054-A3D894CC2E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293931-2FE2-453E-9207-38B3794E884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9CF711-516B-4AF1-9688-9F9931750B55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Plataformas ETL (Talend, Pentaho).</a:t>
          </a:r>
          <a:endParaRPr lang="en-US"/>
        </a:p>
      </dgm:t>
    </dgm:pt>
    <dgm:pt modelId="{8AAE62E6-6D0F-41A9-92E8-5BE1E6015436}" type="parTrans" cxnId="{21709A20-840F-4783-B189-EB0DB9178DA0}">
      <dgm:prSet/>
      <dgm:spPr/>
      <dgm:t>
        <a:bodyPr/>
        <a:lstStyle/>
        <a:p>
          <a:endParaRPr lang="en-US"/>
        </a:p>
      </dgm:t>
    </dgm:pt>
    <dgm:pt modelId="{CBDCE6BF-10C3-47E3-B596-EA0B1AB039C4}" type="sibTrans" cxnId="{21709A20-840F-4783-B189-EB0DB9178D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0A1F94-94B5-49C0-804B-9CC9448D7C85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Herramientas de BI (Power BI, Tableau).</a:t>
          </a:r>
          <a:endParaRPr lang="en-US"/>
        </a:p>
      </dgm:t>
    </dgm:pt>
    <dgm:pt modelId="{EC9EA196-6224-4ABB-AD6F-BCFC33C7120D}" type="parTrans" cxnId="{93C36BB6-05BA-4D20-881A-941E8FDDB94F}">
      <dgm:prSet/>
      <dgm:spPr/>
      <dgm:t>
        <a:bodyPr/>
        <a:lstStyle/>
        <a:p>
          <a:endParaRPr lang="en-US"/>
        </a:p>
      </dgm:t>
    </dgm:pt>
    <dgm:pt modelId="{DE169B97-FEF7-46D5-B372-B48C429CBCDD}" type="sibTrans" cxnId="{93C36BB6-05BA-4D20-881A-941E8FDDB9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2F563D-6874-487B-A84F-33186ECEC8B5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Repositorios de datos y catálogos (DataHub, Apache Atlas).</a:t>
          </a:r>
          <a:endParaRPr lang="en-US"/>
        </a:p>
      </dgm:t>
    </dgm:pt>
    <dgm:pt modelId="{A2E7AF92-15CF-4452-AB42-B92825ECEF13}" type="parTrans" cxnId="{6C5F0EEC-9826-4B76-B3BC-E4B5F3E04F47}">
      <dgm:prSet/>
      <dgm:spPr/>
      <dgm:t>
        <a:bodyPr/>
        <a:lstStyle/>
        <a:p>
          <a:endParaRPr lang="en-US"/>
        </a:p>
      </dgm:t>
    </dgm:pt>
    <dgm:pt modelId="{AAED6319-0E35-49D6-AD49-1FDFF1AB64DB}" type="sibTrans" cxnId="{6C5F0EEC-9826-4B76-B3BC-E4B5F3E04F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0A1412-AD06-4931-B9F5-7EA7C9AB73AD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Motores analíticos (Apache Spark, Python Pandas).</a:t>
          </a:r>
          <a:endParaRPr lang="en-US"/>
        </a:p>
      </dgm:t>
    </dgm:pt>
    <dgm:pt modelId="{830428F9-2D41-408A-A8A6-CF557BC4E7C2}" type="parTrans" cxnId="{90FE04E2-77F2-4856-A493-A5D1862B6B88}">
      <dgm:prSet/>
      <dgm:spPr/>
      <dgm:t>
        <a:bodyPr/>
        <a:lstStyle/>
        <a:p>
          <a:endParaRPr lang="en-US"/>
        </a:p>
      </dgm:t>
    </dgm:pt>
    <dgm:pt modelId="{5276EF46-5629-4E26-B004-70936EE1BE59}" type="sibTrans" cxnId="{90FE04E2-77F2-4856-A493-A5D1862B6B88}">
      <dgm:prSet/>
      <dgm:spPr/>
      <dgm:t>
        <a:bodyPr/>
        <a:lstStyle/>
        <a:p>
          <a:endParaRPr lang="en-US"/>
        </a:p>
      </dgm:t>
    </dgm:pt>
    <dgm:pt modelId="{07CAA777-2400-4354-B21B-ED5E43E5C279}" type="pres">
      <dgm:prSet presAssocID="{10293931-2FE2-453E-9207-38B3794E8845}" presName="root" presStyleCnt="0">
        <dgm:presLayoutVars>
          <dgm:dir/>
          <dgm:resizeHandles val="exact"/>
        </dgm:presLayoutVars>
      </dgm:prSet>
      <dgm:spPr/>
    </dgm:pt>
    <dgm:pt modelId="{7920FA97-EB8F-4865-8C7A-33BCD5646045}" type="pres">
      <dgm:prSet presAssocID="{10293931-2FE2-453E-9207-38B3794E8845}" presName="container" presStyleCnt="0">
        <dgm:presLayoutVars>
          <dgm:dir/>
          <dgm:resizeHandles val="exact"/>
        </dgm:presLayoutVars>
      </dgm:prSet>
      <dgm:spPr/>
    </dgm:pt>
    <dgm:pt modelId="{98E4B4CF-C367-4869-B995-5A179B4944D6}" type="pres">
      <dgm:prSet presAssocID="{4E9CF711-516B-4AF1-9688-9F9931750B55}" presName="compNode" presStyleCnt="0"/>
      <dgm:spPr/>
    </dgm:pt>
    <dgm:pt modelId="{1C12ABAF-E475-4155-9E8A-3252019F8199}" type="pres">
      <dgm:prSet presAssocID="{4E9CF711-516B-4AF1-9688-9F9931750B55}" presName="iconBgRect" presStyleLbl="bgShp" presStyleIdx="0" presStyleCnt="4"/>
      <dgm:spPr/>
    </dgm:pt>
    <dgm:pt modelId="{C0DDC530-B296-4201-8DE2-867D5C9A463D}" type="pres">
      <dgm:prSet presAssocID="{4E9CF711-516B-4AF1-9688-9F9931750B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tro"/>
        </a:ext>
      </dgm:extLst>
    </dgm:pt>
    <dgm:pt modelId="{1905C147-9D86-46A9-89CC-980AAA91650F}" type="pres">
      <dgm:prSet presAssocID="{4E9CF711-516B-4AF1-9688-9F9931750B55}" presName="spaceRect" presStyleCnt="0"/>
      <dgm:spPr/>
    </dgm:pt>
    <dgm:pt modelId="{5FD9B016-E142-4A5E-861C-BE592D8B054B}" type="pres">
      <dgm:prSet presAssocID="{4E9CF711-516B-4AF1-9688-9F9931750B55}" presName="textRect" presStyleLbl="revTx" presStyleIdx="0" presStyleCnt="4">
        <dgm:presLayoutVars>
          <dgm:chMax val="1"/>
          <dgm:chPref val="1"/>
        </dgm:presLayoutVars>
      </dgm:prSet>
      <dgm:spPr/>
    </dgm:pt>
    <dgm:pt modelId="{5B407573-156C-415A-98A3-87C23F426714}" type="pres">
      <dgm:prSet presAssocID="{CBDCE6BF-10C3-47E3-B596-EA0B1AB039C4}" presName="sibTrans" presStyleLbl="sibTrans2D1" presStyleIdx="0" presStyleCnt="0"/>
      <dgm:spPr/>
    </dgm:pt>
    <dgm:pt modelId="{1273C66A-4CD3-45E2-9412-7AF78418A2E8}" type="pres">
      <dgm:prSet presAssocID="{560A1F94-94B5-49C0-804B-9CC9448D7C85}" presName="compNode" presStyleCnt="0"/>
      <dgm:spPr/>
    </dgm:pt>
    <dgm:pt modelId="{E6441F64-736D-4AF5-9CF9-13973B036159}" type="pres">
      <dgm:prSet presAssocID="{560A1F94-94B5-49C0-804B-9CC9448D7C85}" presName="iconBgRect" presStyleLbl="bgShp" presStyleIdx="1" presStyleCnt="4"/>
      <dgm:spPr/>
    </dgm:pt>
    <dgm:pt modelId="{EDE9AFC3-4B04-4A9D-9CC5-562E1A1D595A}" type="pres">
      <dgm:prSet presAssocID="{560A1F94-94B5-49C0-804B-9CC9448D7C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4D1FBDE9-447E-4D40-877A-7EFB91C3649D}" type="pres">
      <dgm:prSet presAssocID="{560A1F94-94B5-49C0-804B-9CC9448D7C85}" presName="spaceRect" presStyleCnt="0"/>
      <dgm:spPr/>
    </dgm:pt>
    <dgm:pt modelId="{D4A47784-6097-423A-96F3-CA17ABE09D17}" type="pres">
      <dgm:prSet presAssocID="{560A1F94-94B5-49C0-804B-9CC9448D7C85}" presName="textRect" presStyleLbl="revTx" presStyleIdx="1" presStyleCnt="4">
        <dgm:presLayoutVars>
          <dgm:chMax val="1"/>
          <dgm:chPref val="1"/>
        </dgm:presLayoutVars>
      </dgm:prSet>
      <dgm:spPr/>
    </dgm:pt>
    <dgm:pt modelId="{77D485D2-5D13-40C3-B819-EA4A39680190}" type="pres">
      <dgm:prSet presAssocID="{DE169B97-FEF7-46D5-B372-B48C429CBCDD}" presName="sibTrans" presStyleLbl="sibTrans2D1" presStyleIdx="0" presStyleCnt="0"/>
      <dgm:spPr/>
    </dgm:pt>
    <dgm:pt modelId="{7FAE3ADC-4538-4286-B98E-CE85A57682FB}" type="pres">
      <dgm:prSet presAssocID="{052F563D-6874-487B-A84F-33186ECEC8B5}" presName="compNode" presStyleCnt="0"/>
      <dgm:spPr/>
    </dgm:pt>
    <dgm:pt modelId="{AB2E4754-BADD-4101-AB54-E75709C6D86A}" type="pres">
      <dgm:prSet presAssocID="{052F563D-6874-487B-A84F-33186ECEC8B5}" presName="iconBgRect" presStyleLbl="bgShp" presStyleIdx="2" presStyleCnt="4"/>
      <dgm:spPr/>
    </dgm:pt>
    <dgm:pt modelId="{3E3B6CE4-ADEA-40B5-882E-91CD708C15C5}" type="pres">
      <dgm:prSet presAssocID="{052F563D-6874-487B-A84F-33186ECEC8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E5A7D5F0-4239-4A17-BCEC-CBD4B4E73C09}" type="pres">
      <dgm:prSet presAssocID="{052F563D-6874-487B-A84F-33186ECEC8B5}" presName="spaceRect" presStyleCnt="0"/>
      <dgm:spPr/>
    </dgm:pt>
    <dgm:pt modelId="{EE0512A1-92E8-455E-84C3-13B37CE4C2EF}" type="pres">
      <dgm:prSet presAssocID="{052F563D-6874-487B-A84F-33186ECEC8B5}" presName="textRect" presStyleLbl="revTx" presStyleIdx="2" presStyleCnt="4">
        <dgm:presLayoutVars>
          <dgm:chMax val="1"/>
          <dgm:chPref val="1"/>
        </dgm:presLayoutVars>
      </dgm:prSet>
      <dgm:spPr/>
    </dgm:pt>
    <dgm:pt modelId="{EC52C1CB-5E07-47F0-A050-17600C652605}" type="pres">
      <dgm:prSet presAssocID="{AAED6319-0E35-49D6-AD49-1FDFF1AB64DB}" presName="sibTrans" presStyleLbl="sibTrans2D1" presStyleIdx="0" presStyleCnt="0"/>
      <dgm:spPr/>
    </dgm:pt>
    <dgm:pt modelId="{4E6903E5-A5D4-4DEA-AE50-14B6EDFE6816}" type="pres">
      <dgm:prSet presAssocID="{DD0A1412-AD06-4931-B9F5-7EA7C9AB73AD}" presName="compNode" presStyleCnt="0"/>
      <dgm:spPr/>
    </dgm:pt>
    <dgm:pt modelId="{BBDCAC4A-7FED-4D58-9B1A-108A07A06D36}" type="pres">
      <dgm:prSet presAssocID="{DD0A1412-AD06-4931-B9F5-7EA7C9AB73AD}" presName="iconBgRect" presStyleLbl="bgShp" presStyleIdx="3" presStyleCnt="4"/>
      <dgm:spPr/>
    </dgm:pt>
    <dgm:pt modelId="{6038714E-5D66-47F7-8502-713145FAAA96}" type="pres">
      <dgm:prSet presAssocID="{DD0A1412-AD06-4931-B9F5-7EA7C9AB73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9F28545-CA2B-491D-AF12-430F5F695C07}" type="pres">
      <dgm:prSet presAssocID="{DD0A1412-AD06-4931-B9F5-7EA7C9AB73AD}" presName="spaceRect" presStyleCnt="0"/>
      <dgm:spPr/>
    </dgm:pt>
    <dgm:pt modelId="{97B66411-5248-41C8-B369-8A008173EF11}" type="pres">
      <dgm:prSet presAssocID="{DD0A1412-AD06-4931-B9F5-7EA7C9AB73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47E903-F71B-4B06-92E2-380E9F5F137B}" type="presOf" srcId="{AAED6319-0E35-49D6-AD49-1FDFF1AB64DB}" destId="{EC52C1CB-5E07-47F0-A050-17600C652605}" srcOrd="0" destOrd="0" presId="urn:microsoft.com/office/officeart/2018/2/layout/IconCircleList"/>
    <dgm:cxn modelId="{21709A20-840F-4783-B189-EB0DB9178DA0}" srcId="{10293931-2FE2-453E-9207-38B3794E8845}" destId="{4E9CF711-516B-4AF1-9688-9F9931750B55}" srcOrd="0" destOrd="0" parTransId="{8AAE62E6-6D0F-41A9-92E8-5BE1E6015436}" sibTransId="{CBDCE6BF-10C3-47E3-B596-EA0B1AB039C4}"/>
    <dgm:cxn modelId="{E06B825F-0381-4191-A616-18876FD7B52D}" type="presOf" srcId="{CBDCE6BF-10C3-47E3-B596-EA0B1AB039C4}" destId="{5B407573-156C-415A-98A3-87C23F426714}" srcOrd="0" destOrd="0" presId="urn:microsoft.com/office/officeart/2018/2/layout/IconCircleList"/>
    <dgm:cxn modelId="{D756B642-0EF1-42B7-B98F-7B21010F042C}" type="presOf" srcId="{DE169B97-FEF7-46D5-B372-B48C429CBCDD}" destId="{77D485D2-5D13-40C3-B819-EA4A39680190}" srcOrd="0" destOrd="0" presId="urn:microsoft.com/office/officeart/2018/2/layout/IconCircleList"/>
    <dgm:cxn modelId="{B197EE59-537B-467F-816B-C9077FF49129}" type="presOf" srcId="{DD0A1412-AD06-4931-B9F5-7EA7C9AB73AD}" destId="{97B66411-5248-41C8-B369-8A008173EF11}" srcOrd="0" destOrd="0" presId="urn:microsoft.com/office/officeart/2018/2/layout/IconCircleList"/>
    <dgm:cxn modelId="{84028C7C-289B-4378-96E2-AED31D431E91}" type="presOf" srcId="{10293931-2FE2-453E-9207-38B3794E8845}" destId="{07CAA777-2400-4354-B21B-ED5E43E5C279}" srcOrd="0" destOrd="0" presId="urn:microsoft.com/office/officeart/2018/2/layout/IconCircleList"/>
    <dgm:cxn modelId="{FF79A6A1-DC14-4540-9755-F62D11E26791}" type="presOf" srcId="{560A1F94-94B5-49C0-804B-9CC9448D7C85}" destId="{D4A47784-6097-423A-96F3-CA17ABE09D17}" srcOrd="0" destOrd="0" presId="urn:microsoft.com/office/officeart/2018/2/layout/IconCircleList"/>
    <dgm:cxn modelId="{459214A8-4F8E-468A-8D99-E040CF74804B}" type="presOf" srcId="{052F563D-6874-487B-A84F-33186ECEC8B5}" destId="{EE0512A1-92E8-455E-84C3-13B37CE4C2EF}" srcOrd="0" destOrd="0" presId="urn:microsoft.com/office/officeart/2018/2/layout/IconCircleList"/>
    <dgm:cxn modelId="{93C36BB6-05BA-4D20-881A-941E8FDDB94F}" srcId="{10293931-2FE2-453E-9207-38B3794E8845}" destId="{560A1F94-94B5-49C0-804B-9CC9448D7C85}" srcOrd="1" destOrd="0" parTransId="{EC9EA196-6224-4ABB-AD6F-BCFC33C7120D}" sibTransId="{DE169B97-FEF7-46D5-B372-B48C429CBCDD}"/>
    <dgm:cxn modelId="{90FE04E2-77F2-4856-A493-A5D1862B6B88}" srcId="{10293931-2FE2-453E-9207-38B3794E8845}" destId="{DD0A1412-AD06-4931-B9F5-7EA7C9AB73AD}" srcOrd="3" destOrd="0" parTransId="{830428F9-2D41-408A-A8A6-CF557BC4E7C2}" sibTransId="{5276EF46-5629-4E26-B004-70936EE1BE59}"/>
    <dgm:cxn modelId="{6C5F0EEC-9826-4B76-B3BC-E4B5F3E04F47}" srcId="{10293931-2FE2-453E-9207-38B3794E8845}" destId="{052F563D-6874-487B-A84F-33186ECEC8B5}" srcOrd="2" destOrd="0" parTransId="{A2E7AF92-15CF-4452-AB42-B92825ECEF13}" sibTransId="{AAED6319-0E35-49D6-AD49-1FDFF1AB64DB}"/>
    <dgm:cxn modelId="{8D3478F1-CB73-42BF-A170-9AA2AA40BDFA}" type="presOf" srcId="{4E9CF711-516B-4AF1-9688-9F9931750B55}" destId="{5FD9B016-E142-4A5E-861C-BE592D8B054B}" srcOrd="0" destOrd="0" presId="urn:microsoft.com/office/officeart/2018/2/layout/IconCircleList"/>
    <dgm:cxn modelId="{D4AD98D1-5AC2-4389-AC38-C863B9590A5D}" type="presParOf" srcId="{07CAA777-2400-4354-B21B-ED5E43E5C279}" destId="{7920FA97-EB8F-4865-8C7A-33BCD5646045}" srcOrd="0" destOrd="0" presId="urn:microsoft.com/office/officeart/2018/2/layout/IconCircleList"/>
    <dgm:cxn modelId="{2BAA87F1-5B99-4AF5-BD31-664C4A8FFCDB}" type="presParOf" srcId="{7920FA97-EB8F-4865-8C7A-33BCD5646045}" destId="{98E4B4CF-C367-4869-B995-5A179B4944D6}" srcOrd="0" destOrd="0" presId="urn:microsoft.com/office/officeart/2018/2/layout/IconCircleList"/>
    <dgm:cxn modelId="{520E6A4E-A556-4F7E-9F95-B25A4F1D654F}" type="presParOf" srcId="{98E4B4CF-C367-4869-B995-5A179B4944D6}" destId="{1C12ABAF-E475-4155-9E8A-3252019F8199}" srcOrd="0" destOrd="0" presId="urn:microsoft.com/office/officeart/2018/2/layout/IconCircleList"/>
    <dgm:cxn modelId="{89AD64A3-F4DD-4616-B738-E5B02F7EE6E2}" type="presParOf" srcId="{98E4B4CF-C367-4869-B995-5A179B4944D6}" destId="{C0DDC530-B296-4201-8DE2-867D5C9A463D}" srcOrd="1" destOrd="0" presId="urn:microsoft.com/office/officeart/2018/2/layout/IconCircleList"/>
    <dgm:cxn modelId="{1EB94F84-DED2-4F17-A4A6-C4EA34B905FB}" type="presParOf" srcId="{98E4B4CF-C367-4869-B995-5A179B4944D6}" destId="{1905C147-9D86-46A9-89CC-980AAA91650F}" srcOrd="2" destOrd="0" presId="urn:microsoft.com/office/officeart/2018/2/layout/IconCircleList"/>
    <dgm:cxn modelId="{DF227EFC-27E7-4144-8172-C118AF990C4A}" type="presParOf" srcId="{98E4B4CF-C367-4869-B995-5A179B4944D6}" destId="{5FD9B016-E142-4A5E-861C-BE592D8B054B}" srcOrd="3" destOrd="0" presId="urn:microsoft.com/office/officeart/2018/2/layout/IconCircleList"/>
    <dgm:cxn modelId="{5A0D0860-0A72-4A68-AE47-C3EC40FE82B6}" type="presParOf" srcId="{7920FA97-EB8F-4865-8C7A-33BCD5646045}" destId="{5B407573-156C-415A-98A3-87C23F426714}" srcOrd="1" destOrd="0" presId="urn:microsoft.com/office/officeart/2018/2/layout/IconCircleList"/>
    <dgm:cxn modelId="{DF3358A6-2EC9-4896-A270-100C7715C8A1}" type="presParOf" srcId="{7920FA97-EB8F-4865-8C7A-33BCD5646045}" destId="{1273C66A-4CD3-45E2-9412-7AF78418A2E8}" srcOrd="2" destOrd="0" presId="urn:microsoft.com/office/officeart/2018/2/layout/IconCircleList"/>
    <dgm:cxn modelId="{C15C1F16-8FE9-4568-962A-CB50876A4E8F}" type="presParOf" srcId="{1273C66A-4CD3-45E2-9412-7AF78418A2E8}" destId="{E6441F64-736D-4AF5-9CF9-13973B036159}" srcOrd="0" destOrd="0" presId="urn:microsoft.com/office/officeart/2018/2/layout/IconCircleList"/>
    <dgm:cxn modelId="{82A0230D-2280-47E6-984E-7B1BAFB43E4B}" type="presParOf" srcId="{1273C66A-4CD3-45E2-9412-7AF78418A2E8}" destId="{EDE9AFC3-4B04-4A9D-9CC5-562E1A1D595A}" srcOrd="1" destOrd="0" presId="urn:microsoft.com/office/officeart/2018/2/layout/IconCircleList"/>
    <dgm:cxn modelId="{46E0B4F2-C325-4C93-9932-3BE5C722D850}" type="presParOf" srcId="{1273C66A-4CD3-45E2-9412-7AF78418A2E8}" destId="{4D1FBDE9-447E-4D40-877A-7EFB91C3649D}" srcOrd="2" destOrd="0" presId="urn:microsoft.com/office/officeart/2018/2/layout/IconCircleList"/>
    <dgm:cxn modelId="{06A3EEAC-5DD2-47A8-B544-0A46EC3C3E0F}" type="presParOf" srcId="{1273C66A-4CD3-45E2-9412-7AF78418A2E8}" destId="{D4A47784-6097-423A-96F3-CA17ABE09D17}" srcOrd="3" destOrd="0" presId="urn:microsoft.com/office/officeart/2018/2/layout/IconCircleList"/>
    <dgm:cxn modelId="{1BE1BE55-D81D-4B1B-8DCD-CCB3A1E3EB48}" type="presParOf" srcId="{7920FA97-EB8F-4865-8C7A-33BCD5646045}" destId="{77D485D2-5D13-40C3-B819-EA4A39680190}" srcOrd="3" destOrd="0" presId="urn:microsoft.com/office/officeart/2018/2/layout/IconCircleList"/>
    <dgm:cxn modelId="{2F8754A6-6B01-44B0-A1EE-502142F90F31}" type="presParOf" srcId="{7920FA97-EB8F-4865-8C7A-33BCD5646045}" destId="{7FAE3ADC-4538-4286-B98E-CE85A57682FB}" srcOrd="4" destOrd="0" presId="urn:microsoft.com/office/officeart/2018/2/layout/IconCircleList"/>
    <dgm:cxn modelId="{94F13E5B-EBD6-436F-85F6-AAD448956749}" type="presParOf" srcId="{7FAE3ADC-4538-4286-B98E-CE85A57682FB}" destId="{AB2E4754-BADD-4101-AB54-E75709C6D86A}" srcOrd="0" destOrd="0" presId="urn:microsoft.com/office/officeart/2018/2/layout/IconCircleList"/>
    <dgm:cxn modelId="{99FC34B4-9E49-4977-96C4-DD8C46E106F5}" type="presParOf" srcId="{7FAE3ADC-4538-4286-B98E-CE85A57682FB}" destId="{3E3B6CE4-ADEA-40B5-882E-91CD708C15C5}" srcOrd="1" destOrd="0" presId="urn:microsoft.com/office/officeart/2018/2/layout/IconCircleList"/>
    <dgm:cxn modelId="{44A0AD35-D753-44C9-B6DF-D95CBD56A76D}" type="presParOf" srcId="{7FAE3ADC-4538-4286-B98E-CE85A57682FB}" destId="{E5A7D5F0-4239-4A17-BCEC-CBD4B4E73C09}" srcOrd="2" destOrd="0" presId="urn:microsoft.com/office/officeart/2018/2/layout/IconCircleList"/>
    <dgm:cxn modelId="{893FF57E-4C70-4221-897A-C72F3EAFE910}" type="presParOf" srcId="{7FAE3ADC-4538-4286-B98E-CE85A57682FB}" destId="{EE0512A1-92E8-455E-84C3-13B37CE4C2EF}" srcOrd="3" destOrd="0" presId="urn:microsoft.com/office/officeart/2018/2/layout/IconCircleList"/>
    <dgm:cxn modelId="{17DAC525-8155-4394-9EC8-B0C8626E6871}" type="presParOf" srcId="{7920FA97-EB8F-4865-8C7A-33BCD5646045}" destId="{EC52C1CB-5E07-47F0-A050-17600C652605}" srcOrd="5" destOrd="0" presId="urn:microsoft.com/office/officeart/2018/2/layout/IconCircleList"/>
    <dgm:cxn modelId="{4094F4A7-EE8F-4B60-A35F-FA1353300800}" type="presParOf" srcId="{7920FA97-EB8F-4865-8C7A-33BCD5646045}" destId="{4E6903E5-A5D4-4DEA-AE50-14B6EDFE6816}" srcOrd="6" destOrd="0" presId="urn:microsoft.com/office/officeart/2018/2/layout/IconCircleList"/>
    <dgm:cxn modelId="{303DE645-AAE6-4347-933E-7220A6992F86}" type="presParOf" srcId="{4E6903E5-A5D4-4DEA-AE50-14B6EDFE6816}" destId="{BBDCAC4A-7FED-4D58-9B1A-108A07A06D36}" srcOrd="0" destOrd="0" presId="urn:microsoft.com/office/officeart/2018/2/layout/IconCircleList"/>
    <dgm:cxn modelId="{2809C2DE-EC85-4583-9760-4448A03868E0}" type="presParOf" srcId="{4E6903E5-A5D4-4DEA-AE50-14B6EDFE6816}" destId="{6038714E-5D66-47F7-8502-713145FAAA96}" srcOrd="1" destOrd="0" presId="urn:microsoft.com/office/officeart/2018/2/layout/IconCircleList"/>
    <dgm:cxn modelId="{0CA75515-A308-468E-95F1-F4FF982E622E}" type="presParOf" srcId="{4E6903E5-A5D4-4DEA-AE50-14B6EDFE6816}" destId="{19F28545-CA2B-491D-AF12-430F5F695C07}" srcOrd="2" destOrd="0" presId="urn:microsoft.com/office/officeart/2018/2/layout/IconCircleList"/>
    <dgm:cxn modelId="{23709262-67BB-4AA3-8CF8-59C97A7C6E6D}" type="presParOf" srcId="{4E6903E5-A5D4-4DEA-AE50-14B6EDFE6816}" destId="{97B66411-5248-41C8-B369-8A008173EF1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C5E6E3-3947-4FB8-87B5-86E03E87FB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49A693-E860-456A-B504-39B77D250A7F}">
      <dgm:prSet/>
      <dgm:spPr/>
      <dgm:t>
        <a:bodyPr/>
        <a:lstStyle/>
        <a:p>
          <a:r>
            <a:rPr lang="es-PE"/>
            <a:t>Toma de decisiones informadas.</a:t>
          </a:r>
          <a:endParaRPr lang="en-US"/>
        </a:p>
      </dgm:t>
    </dgm:pt>
    <dgm:pt modelId="{45E0FF7B-B254-42B1-A8F4-44C04DB58343}" type="parTrans" cxnId="{47551219-9DD9-4F0D-B490-DB460A71E570}">
      <dgm:prSet/>
      <dgm:spPr/>
      <dgm:t>
        <a:bodyPr/>
        <a:lstStyle/>
        <a:p>
          <a:endParaRPr lang="en-US"/>
        </a:p>
      </dgm:t>
    </dgm:pt>
    <dgm:pt modelId="{00F209D4-E30E-40BC-A72E-F6CCCA5009C8}" type="sibTrans" cxnId="{47551219-9DD9-4F0D-B490-DB460A71E570}">
      <dgm:prSet/>
      <dgm:spPr/>
      <dgm:t>
        <a:bodyPr/>
        <a:lstStyle/>
        <a:p>
          <a:endParaRPr lang="en-US"/>
        </a:p>
      </dgm:t>
    </dgm:pt>
    <dgm:pt modelId="{CF5A102B-C9C5-461C-96E1-C83859F85D68}">
      <dgm:prSet/>
      <dgm:spPr/>
      <dgm:t>
        <a:bodyPr/>
        <a:lstStyle/>
        <a:p>
          <a:r>
            <a:rPr lang="es-PE"/>
            <a:t>Mejora de la eficiencia operativa.</a:t>
          </a:r>
          <a:endParaRPr lang="en-US"/>
        </a:p>
      </dgm:t>
    </dgm:pt>
    <dgm:pt modelId="{1C7FDE85-B921-4F32-A4EE-82C8A35930E7}" type="parTrans" cxnId="{09B65C71-8B69-439C-8A6B-9E9B29E35208}">
      <dgm:prSet/>
      <dgm:spPr/>
      <dgm:t>
        <a:bodyPr/>
        <a:lstStyle/>
        <a:p>
          <a:endParaRPr lang="en-US"/>
        </a:p>
      </dgm:t>
    </dgm:pt>
    <dgm:pt modelId="{C26DD535-C3C1-4937-A7D6-7278C95C9AB5}" type="sibTrans" cxnId="{09B65C71-8B69-439C-8A6B-9E9B29E35208}">
      <dgm:prSet/>
      <dgm:spPr/>
      <dgm:t>
        <a:bodyPr/>
        <a:lstStyle/>
        <a:p>
          <a:endParaRPr lang="en-US"/>
        </a:p>
      </dgm:t>
    </dgm:pt>
    <dgm:pt modelId="{3AB116AC-3C45-4CAF-901D-EA7A6EC989BE}">
      <dgm:prSet/>
      <dgm:spPr/>
      <dgm:t>
        <a:bodyPr/>
        <a:lstStyle/>
        <a:p>
          <a:r>
            <a:rPr lang="es-PE" dirty="0"/>
            <a:t>Visibilidad y control del rendimiento.</a:t>
          </a:r>
          <a:endParaRPr lang="en-US" dirty="0"/>
        </a:p>
      </dgm:t>
    </dgm:pt>
    <dgm:pt modelId="{4F1FFAEA-FEE6-4FD4-BF6C-E0191D6F426F}" type="parTrans" cxnId="{93E9AE22-F736-489B-B3B1-31607DCADBEF}">
      <dgm:prSet/>
      <dgm:spPr/>
      <dgm:t>
        <a:bodyPr/>
        <a:lstStyle/>
        <a:p>
          <a:endParaRPr lang="en-US"/>
        </a:p>
      </dgm:t>
    </dgm:pt>
    <dgm:pt modelId="{CFD16B2E-7140-4306-BA7F-5C08E62ADBD1}" type="sibTrans" cxnId="{93E9AE22-F736-489B-B3B1-31607DCADBEF}">
      <dgm:prSet/>
      <dgm:spPr/>
      <dgm:t>
        <a:bodyPr/>
        <a:lstStyle/>
        <a:p>
          <a:endParaRPr lang="en-US"/>
        </a:p>
      </dgm:t>
    </dgm:pt>
    <dgm:pt modelId="{A9A6D787-BD54-4DD7-AD02-9C2291938037}">
      <dgm:prSet/>
      <dgm:spPr/>
      <dgm:t>
        <a:bodyPr/>
        <a:lstStyle/>
        <a:p>
          <a:r>
            <a:rPr lang="es-PE"/>
            <a:t>Aumento de la confianza en la información.</a:t>
          </a:r>
          <a:endParaRPr lang="en-US"/>
        </a:p>
      </dgm:t>
    </dgm:pt>
    <dgm:pt modelId="{BB1A9431-B945-4F52-B458-209841801F32}" type="parTrans" cxnId="{0C34EAF4-B23E-474C-96FC-1D43B81A8233}">
      <dgm:prSet/>
      <dgm:spPr/>
      <dgm:t>
        <a:bodyPr/>
        <a:lstStyle/>
        <a:p>
          <a:endParaRPr lang="en-US"/>
        </a:p>
      </dgm:t>
    </dgm:pt>
    <dgm:pt modelId="{0CBB5613-9D13-4999-8A0E-20788C2F4C74}" type="sibTrans" cxnId="{0C34EAF4-B23E-474C-96FC-1D43B81A8233}">
      <dgm:prSet/>
      <dgm:spPr/>
      <dgm:t>
        <a:bodyPr/>
        <a:lstStyle/>
        <a:p>
          <a:endParaRPr lang="en-US"/>
        </a:p>
      </dgm:t>
    </dgm:pt>
    <dgm:pt modelId="{1B3F9732-0F56-48C4-962F-83859E6D226C}" type="pres">
      <dgm:prSet presAssocID="{A3C5E6E3-3947-4FB8-87B5-86E03E87FB66}" presName="vert0" presStyleCnt="0">
        <dgm:presLayoutVars>
          <dgm:dir/>
          <dgm:animOne val="branch"/>
          <dgm:animLvl val="lvl"/>
        </dgm:presLayoutVars>
      </dgm:prSet>
      <dgm:spPr/>
    </dgm:pt>
    <dgm:pt modelId="{83894497-7773-452A-9AC0-B036B3F019B2}" type="pres">
      <dgm:prSet presAssocID="{8C49A693-E860-456A-B504-39B77D250A7F}" presName="thickLine" presStyleLbl="alignNode1" presStyleIdx="0" presStyleCnt="4"/>
      <dgm:spPr/>
    </dgm:pt>
    <dgm:pt modelId="{08180A35-6D3F-48CC-A674-3DE39F883BB6}" type="pres">
      <dgm:prSet presAssocID="{8C49A693-E860-456A-B504-39B77D250A7F}" presName="horz1" presStyleCnt="0"/>
      <dgm:spPr/>
    </dgm:pt>
    <dgm:pt modelId="{B06C4450-BCB7-48A1-8424-A52F0AF2100E}" type="pres">
      <dgm:prSet presAssocID="{8C49A693-E860-456A-B504-39B77D250A7F}" presName="tx1" presStyleLbl="revTx" presStyleIdx="0" presStyleCnt="4"/>
      <dgm:spPr/>
    </dgm:pt>
    <dgm:pt modelId="{4540338F-7E6D-42A0-9C2F-018DC2153770}" type="pres">
      <dgm:prSet presAssocID="{8C49A693-E860-456A-B504-39B77D250A7F}" presName="vert1" presStyleCnt="0"/>
      <dgm:spPr/>
    </dgm:pt>
    <dgm:pt modelId="{C9836D72-0A93-45BF-A81F-AC7081B82249}" type="pres">
      <dgm:prSet presAssocID="{CF5A102B-C9C5-461C-96E1-C83859F85D68}" presName="thickLine" presStyleLbl="alignNode1" presStyleIdx="1" presStyleCnt="4"/>
      <dgm:spPr/>
    </dgm:pt>
    <dgm:pt modelId="{4665EE8E-BBB8-4A98-A04C-B50CF87130E2}" type="pres">
      <dgm:prSet presAssocID="{CF5A102B-C9C5-461C-96E1-C83859F85D68}" presName="horz1" presStyleCnt="0"/>
      <dgm:spPr/>
    </dgm:pt>
    <dgm:pt modelId="{0A70B120-18F5-4D8D-9B0F-56B417400315}" type="pres">
      <dgm:prSet presAssocID="{CF5A102B-C9C5-461C-96E1-C83859F85D68}" presName="tx1" presStyleLbl="revTx" presStyleIdx="1" presStyleCnt="4"/>
      <dgm:spPr/>
    </dgm:pt>
    <dgm:pt modelId="{1A4AD171-452D-4DC5-B468-8038B2D17C27}" type="pres">
      <dgm:prSet presAssocID="{CF5A102B-C9C5-461C-96E1-C83859F85D68}" presName="vert1" presStyleCnt="0"/>
      <dgm:spPr/>
    </dgm:pt>
    <dgm:pt modelId="{1F88B916-CBE7-4C03-BF1A-813241C7AD9B}" type="pres">
      <dgm:prSet presAssocID="{3AB116AC-3C45-4CAF-901D-EA7A6EC989BE}" presName="thickLine" presStyleLbl="alignNode1" presStyleIdx="2" presStyleCnt="4"/>
      <dgm:spPr/>
    </dgm:pt>
    <dgm:pt modelId="{49BB2965-2418-44D2-8FCF-A5932E5D54DE}" type="pres">
      <dgm:prSet presAssocID="{3AB116AC-3C45-4CAF-901D-EA7A6EC989BE}" presName="horz1" presStyleCnt="0"/>
      <dgm:spPr/>
    </dgm:pt>
    <dgm:pt modelId="{A51EEBFA-8290-431B-94DF-2444A0FDE495}" type="pres">
      <dgm:prSet presAssocID="{3AB116AC-3C45-4CAF-901D-EA7A6EC989BE}" presName="tx1" presStyleLbl="revTx" presStyleIdx="2" presStyleCnt="4"/>
      <dgm:spPr/>
    </dgm:pt>
    <dgm:pt modelId="{B35D9485-ED6D-49BD-9C22-4386F45E85E1}" type="pres">
      <dgm:prSet presAssocID="{3AB116AC-3C45-4CAF-901D-EA7A6EC989BE}" presName="vert1" presStyleCnt="0"/>
      <dgm:spPr/>
    </dgm:pt>
    <dgm:pt modelId="{3341544E-689E-4DAC-852F-54666B094BCA}" type="pres">
      <dgm:prSet presAssocID="{A9A6D787-BD54-4DD7-AD02-9C2291938037}" presName="thickLine" presStyleLbl="alignNode1" presStyleIdx="3" presStyleCnt="4"/>
      <dgm:spPr/>
    </dgm:pt>
    <dgm:pt modelId="{8B6ED314-C247-45AD-92EF-F01DB22BA971}" type="pres">
      <dgm:prSet presAssocID="{A9A6D787-BD54-4DD7-AD02-9C2291938037}" presName="horz1" presStyleCnt="0"/>
      <dgm:spPr/>
    </dgm:pt>
    <dgm:pt modelId="{3F5DAB4C-449C-4B76-9E19-43928DE9D0E3}" type="pres">
      <dgm:prSet presAssocID="{A9A6D787-BD54-4DD7-AD02-9C2291938037}" presName="tx1" presStyleLbl="revTx" presStyleIdx="3" presStyleCnt="4"/>
      <dgm:spPr/>
    </dgm:pt>
    <dgm:pt modelId="{57FC66FD-92F4-484A-ACD3-300EF51AD005}" type="pres">
      <dgm:prSet presAssocID="{A9A6D787-BD54-4DD7-AD02-9C2291938037}" presName="vert1" presStyleCnt="0"/>
      <dgm:spPr/>
    </dgm:pt>
  </dgm:ptLst>
  <dgm:cxnLst>
    <dgm:cxn modelId="{BE2AB90E-6C20-4F85-848C-EFF93771DBCA}" type="presOf" srcId="{3AB116AC-3C45-4CAF-901D-EA7A6EC989BE}" destId="{A51EEBFA-8290-431B-94DF-2444A0FDE495}" srcOrd="0" destOrd="0" presId="urn:microsoft.com/office/officeart/2008/layout/LinedList"/>
    <dgm:cxn modelId="{47551219-9DD9-4F0D-B490-DB460A71E570}" srcId="{A3C5E6E3-3947-4FB8-87B5-86E03E87FB66}" destId="{8C49A693-E860-456A-B504-39B77D250A7F}" srcOrd="0" destOrd="0" parTransId="{45E0FF7B-B254-42B1-A8F4-44C04DB58343}" sibTransId="{00F209D4-E30E-40BC-A72E-F6CCCA5009C8}"/>
    <dgm:cxn modelId="{93E9AE22-F736-489B-B3B1-31607DCADBEF}" srcId="{A3C5E6E3-3947-4FB8-87B5-86E03E87FB66}" destId="{3AB116AC-3C45-4CAF-901D-EA7A6EC989BE}" srcOrd="2" destOrd="0" parTransId="{4F1FFAEA-FEE6-4FD4-BF6C-E0191D6F426F}" sibTransId="{CFD16B2E-7140-4306-BA7F-5C08E62ADBD1}"/>
    <dgm:cxn modelId="{A11BC46D-4EDA-480C-A440-3EC69CF05F5B}" type="presOf" srcId="{A3C5E6E3-3947-4FB8-87B5-86E03E87FB66}" destId="{1B3F9732-0F56-48C4-962F-83859E6D226C}" srcOrd="0" destOrd="0" presId="urn:microsoft.com/office/officeart/2008/layout/LinedList"/>
    <dgm:cxn modelId="{09B65C71-8B69-439C-8A6B-9E9B29E35208}" srcId="{A3C5E6E3-3947-4FB8-87B5-86E03E87FB66}" destId="{CF5A102B-C9C5-461C-96E1-C83859F85D68}" srcOrd="1" destOrd="0" parTransId="{1C7FDE85-B921-4F32-A4EE-82C8A35930E7}" sibTransId="{C26DD535-C3C1-4937-A7D6-7278C95C9AB5}"/>
    <dgm:cxn modelId="{5BABCB54-7070-4411-8842-1052D3A859D4}" type="presOf" srcId="{CF5A102B-C9C5-461C-96E1-C83859F85D68}" destId="{0A70B120-18F5-4D8D-9B0F-56B417400315}" srcOrd="0" destOrd="0" presId="urn:microsoft.com/office/officeart/2008/layout/LinedList"/>
    <dgm:cxn modelId="{B5DA8D55-6EF5-4E62-898B-92F0184C923E}" type="presOf" srcId="{8C49A693-E860-456A-B504-39B77D250A7F}" destId="{B06C4450-BCB7-48A1-8424-A52F0AF2100E}" srcOrd="0" destOrd="0" presId="urn:microsoft.com/office/officeart/2008/layout/LinedList"/>
    <dgm:cxn modelId="{0C34EAF4-B23E-474C-96FC-1D43B81A8233}" srcId="{A3C5E6E3-3947-4FB8-87B5-86E03E87FB66}" destId="{A9A6D787-BD54-4DD7-AD02-9C2291938037}" srcOrd="3" destOrd="0" parTransId="{BB1A9431-B945-4F52-B458-209841801F32}" sibTransId="{0CBB5613-9D13-4999-8A0E-20788C2F4C74}"/>
    <dgm:cxn modelId="{8E967FFB-D2E9-446B-8247-4C9D490D7595}" type="presOf" srcId="{A9A6D787-BD54-4DD7-AD02-9C2291938037}" destId="{3F5DAB4C-449C-4B76-9E19-43928DE9D0E3}" srcOrd="0" destOrd="0" presId="urn:microsoft.com/office/officeart/2008/layout/LinedList"/>
    <dgm:cxn modelId="{14E6C5FC-7E6A-4046-87E7-A01431BEF3DC}" type="presParOf" srcId="{1B3F9732-0F56-48C4-962F-83859E6D226C}" destId="{83894497-7773-452A-9AC0-B036B3F019B2}" srcOrd="0" destOrd="0" presId="urn:microsoft.com/office/officeart/2008/layout/LinedList"/>
    <dgm:cxn modelId="{43314992-6889-49E5-B474-87D2E3E60C9A}" type="presParOf" srcId="{1B3F9732-0F56-48C4-962F-83859E6D226C}" destId="{08180A35-6D3F-48CC-A674-3DE39F883BB6}" srcOrd="1" destOrd="0" presId="urn:microsoft.com/office/officeart/2008/layout/LinedList"/>
    <dgm:cxn modelId="{E954DE67-B96C-468D-BEEC-96D3845E7E88}" type="presParOf" srcId="{08180A35-6D3F-48CC-A674-3DE39F883BB6}" destId="{B06C4450-BCB7-48A1-8424-A52F0AF2100E}" srcOrd="0" destOrd="0" presId="urn:microsoft.com/office/officeart/2008/layout/LinedList"/>
    <dgm:cxn modelId="{AE36D03B-9343-4B24-BF4F-70942EF7EC29}" type="presParOf" srcId="{08180A35-6D3F-48CC-A674-3DE39F883BB6}" destId="{4540338F-7E6D-42A0-9C2F-018DC2153770}" srcOrd="1" destOrd="0" presId="urn:microsoft.com/office/officeart/2008/layout/LinedList"/>
    <dgm:cxn modelId="{56C01EAF-76C6-4419-8A76-75259C0AB67D}" type="presParOf" srcId="{1B3F9732-0F56-48C4-962F-83859E6D226C}" destId="{C9836D72-0A93-45BF-A81F-AC7081B82249}" srcOrd="2" destOrd="0" presId="urn:microsoft.com/office/officeart/2008/layout/LinedList"/>
    <dgm:cxn modelId="{5AAEC5ED-1B25-4735-9164-D837F8A739CF}" type="presParOf" srcId="{1B3F9732-0F56-48C4-962F-83859E6D226C}" destId="{4665EE8E-BBB8-4A98-A04C-B50CF87130E2}" srcOrd="3" destOrd="0" presId="urn:microsoft.com/office/officeart/2008/layout/LinedList"/>
    <dgm:cxn modelId="{8083F63A-8C37-435C-A179-85ADCCD90156}" type="presParOf" srcId="{4665EE8E-BBB8-4A98-A04C-B50CF87130E2}" destId="{0A70B120-18F5-4D8D-9B0F-56B417400315}" srcOrd="0" destOrd="0" presId="urn:microsoft.com/office/officeart/2008/layout/LinedList"/>
    <dgm:cxn modelId="{DD9F2152-5818-49D7-966D-889721A0E596}" type="presParOf" srcId="{4665EE8E-BBB8-4A98-A04C-B50CF87130E2}" destId="{1A4AD171-452D-4DC5-B468-8038B2D17C27}" srcOrd="1" destOrd="0" presId="urn:microsoft.com/office/officeart/2008/layout/LinedList"/>
    <dgm:cxn modelId="{B99B60A5-85C1-4134-965A-12D362F92CA4}" type="presParOf" srcId="{1B3F9732-0F56-48C4-962F-83859E6D226C}" destId="{1F88B916-CBE7-4C03-BF1A-813241C7AD9B}" srcOrd="4" destOrd="0" presId="urn:microsoft.com/office/officeart/2008/layout/LinedList"/>
    <dgm:cxn modelId="{217A3005-19F9-49A2-BBB9-2A968AD3DB3C}" type="presParOf" srcId="{1B3F9732-0F56-48C4-962F-83859E6D226C}" destId="{49BB2965-2418-44D2-8FCF-A5932E5D54DE}" srcOrd="5" destOrd="0" presId="urn:microsoft.com/office/officeart/2008/layout/LinedList"/>
    <dgm:cxn modelId="{A84A3029-856B-4A3D-BB51-F670B18AE4F0}" type="presParOf" srcId="{49BB2965-2418-44D2-8FCF-A5932E5D54DE}" destId="{A51EEBFA-8290-431B-94DF-2444A0FDE495}" srcOrd="0" destOrd="0" presId="urn:microsoft.com/office/officeart/2008/layout/LinedList"/>
    <dgm:cxn modelId="{1A6611CA-6753-4F81-B2A8-7D450BD2ED4A}" type="presParOf" srcId="{49BB2965-2418-44D2-8FCF-A5932E5D54DE}" destId="{B35D9485-ED6D-49BD-9C22-4386F45E85E1}" srcOrd="1" destOrd="0" presId="urn:microsoft.com/office/officeart/2008/layout/LinedList"/>
    <dgm:cxn modelId="{B0C894A9-09BF-4004-8270-05101D047F13}" type="presParOf" srcId="{1B3F9732-0F56-48C4-962F-83859E6D226C}" destId="{3341544E-689E-4DAC-852F-54666B094BCA}" srcOrd="6" destOrd="0" presId="urn:microsoft.com/office/officeart/2008/layout/LinedList"/>
    <dgm:cxn modelId="{0E4EF13F-31B7-460A-B42D-E197B3F32746}" type="presParOf" srcId="{1B3F9732-0F56-48C4-962F-83859E6D226C}" destId="{8B6ED314-C247-45AD-92EF-F01DB22BA971}" srcOrd="7" destOrd="0" presId="urn:microsoft.com/office/officeart/2008/layout/LinedList"/>
    <dgm:cxn modelId="{57E71AEF-4930-42A5-8C4D-75D673B905BB}" type="presParOf" srcId="{8B6ED314-C247-45AD-92EF-F01DB22BA971}" destId="{3F5DAB4C-449C-4B76-9E19-43928DE9D0E3}" srcOrd="0" destOrd="0" presId="urn:microsoft.com/office/officeart/2008/layout/LinedList"/>
    <dgm:cxn modelId="{6FF5BBD8-981D-4465-9C25-995C6729FCEA}" type="presParOf" srcId="{8B6ED314-C247-45AD-92EF-F01DB22BA971}" destId="{57FC66FD-92F4-484A-ACD3-300EF51AD0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186420-706D-41D8-8944-C9FEF8A2B9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9D5A16-A8EE-4B84-89A9-43B0DB884BCC}">
      <dgm:prSet/>
      <dgm:spPr/>
      <dgm:t>
        <a:bodyPr/>
        <a:lstStyle/>
        <a:p>
          <a:r>
            <a:rPr lang="es-PE"/>
            <a:t>Resistencia al cambio organizacional.</a:t>
          </a:r>
          <a:endParaRPr lang="en-US"/>
        </a:p>
      </dgm:t>
    </dgm:pt>
    <dgm:pt modelId="{5BA91E56-C85E-461C-B04C-69E21393631D}" type="parTrans" cxnId="{451179ED-F3E1-4D84-A0F6-DEA4B5FE4858}">
      <dgm:prSet/>
      <dgm:spPr/>
      <dgm:t>
        <a:bodyPr/>
        <a:lstStyle/>
        <a:p>
          <a:endParaRPr lang="en-US"/>
        </a:p>
      </dgm:t>
    </dgm:pt>
    <dgm:pt modelId="{8E3637F0-A354-457A-9E89-832F3796E92A}" type="sibTrans" cxnId="{451179ED-F3E1-4D84-A0F6-DEA4B5FE4858}">
      <dgm:prSet/>
      <dgm:spPr/>
      <dgm:t>
        <a:bodyPr/>
        <a:lstStyle/>
        <a:p>
          <a:endParaRPr lang="en-US"/>
        </a:p>
      </dgm:t>
    </dgm:pt>
    <dgm:pt modelId="{71578433-B744-40DC-89DC-587C8EDA73C2}">
      <dgm:prSet/>
      <dgm:spPr/>
      <dgm:t>
        <a:bodyPr/>
        <a:lstStyle/>
        <a:p>
          <a:r>
            <a:rPr lang="es-PE"/>
            <a:t>Falta de cultura de datos.</a:t>
          </a:r>
          <a:endParaRPr lang="en-US"/>
        </a:p>
      </dgm:t>
    </dgm:pt>
    <dgm:pt modelId="{1E3C4E74-796C-4718-9D13-F8690D10B9EB}" type="parTrans" cxnId="{D20D1D30-5B54-4BA0-BBE7-D8D68C5710B1}">
      <dgm:prSet/>
      <dgm:spPr/>
      <dgm:t>
        <a:bodyPr/>
        <a:lstStyle/>
        <a:p>
          <a:endParaRPr lang="en-US"/>
        </a:p>
      </dgm:t>
    </dgm:pt>
    <dgm:pt modelId="{992111D8-DF00-43CD-AF84-46ABD79480E8}" type="sibTrans" cxnId="{D20D1D30-5B54-4BA0-BBE7-D8D68C5710B1}">
      <dgm:prSet/>
      <dgm:spPr/>
      <dgm:t>
        <a:bodyPr/>
        <a:lstStyle/>
        <a:p>
          <a:endParaRPr lang="en-US"/>
        </a:p>
      </dgm:t>
    </dgm:pt>
    <dgm:pt modelId="{4E408D92-BBE2-4309-A0B0-B6FB0A084EA3}">
      <dgm:prSet/>
      <dgm:spPr/>
      <dgm:t>
        <a:bodyPr/>
        <a:lstStyle/>
        <a:p>
          <a:r>
            <a:rPr lang="es-PE"/>
            <a:t>Inversión inicial en infraestructura.</a:t>
          </a:r>
          <a:endParaRPr lang="en-US"/>
        </a:p>
      </dgm:t>
    </dgm:pt>
    <dgm:pt modelId="{6C2974A3-860C-4D43-B5E0-00CFECA80F78}" type="parTrans" cxnId="{0F01ABFD-A216-4B9E-A372-B4BE76277FCD}">
      <dgm:prSet/>
      <dgm:spPr/>
      <dgm:t>
        <a:bodyPr/>
        <a:lstStyle/>
        <a:p>
          <a:endParaRPr lang="en-US"/>
        </a:p>
      </dgm:t>
    </dgm:pt>
    <dgm:pt modelId="{05573722-95AA-4FF5-956C-0534C21A4046}" type="sibTrans" cxnId="{0F01ABFD-A216-4B9E-A372-B4BE76277FCD}">
      <dgm:prSet/>
      <dgm:spPr/>
      <dgm:t>
        <a:bodyPr/>
        <a:lstStyle/>
        <a:p>
          <a:endParaRPr lang="en-US"/>
        </a:p>
      </dgm:t>
    </dgm:pt>
    <dgm:pt modelId="{6D9519DD-2E7A-48E4-8561-5405196DBE22}">
      <dgm:prSet/>
      <dgm:spPr/>
      <dgm:t>
        <a:bodyPr/>
        <a:lstStyle/>
        <a:p>
          <a:r>
            <a:rPr lang="es-PE"/>
            <a:t>Necesidad de personal capacitado en análisis de datos.</a:t>
          </a:r>
          <a:endParaRPr lang="en-US"/>
        </a:p>
      </dgm:t>
    </dgm:pt>
    <dgm:pt modelId="{354B42DF-8E88-4BA0-B267-58EAEA8C1E44}" type="parTrans" cxnId="{DABE2891-13F4-4FBB-AF5D-E8374470EA0D}">
      <dgm:prSet/>
      <dgm:spPr/>
      <dgm:t>
        <a:bodyPr/>
        <a:lstStyle/>
        <a:p>
          <a:endParaRPr lang="en-US"/>
        </a:p>
      </dgm:t>
    </dgm:pt>
    <dgm:pt modelId="{0D501628-C7DD-48C3-AD11-965A10BB43C3}" type="sibTrans" cxnId="{DABE2891-13F4-4FBB-AF5D-E8374470EA0D}">
      <dgm:prSet/>
      <dgm:spPr/>
      <dgm:t>
        <a:bodyPr/>
        <a:lstStyle/>
        <a:p>
          <a:endParaRPr lang="en-US"/>
        </a:p>
      </dgm:t>
    </dgm:pt>
    <dgm:pt modelId="{B5DBCE2E-20E9-4131-BB08-154FF5F9AA7D}" type="pres">
      <dgm:prSet presAssocID="{A8186420-706D-41D8-8944-C9FEF8A2B9B6}" presName="linear" presStyleCnt="0">
        <dgm:presLayoutVars>
          <dgm:animLvl val="lvl"/>
          <dgm:resizeHandles val="exact"/>
        </dgm:presLayoutVars>
      </dgm:prSet>
      <dgm:spPr/>
    </dgm:pt>
    <dgm:pt modelId="{E0EA7667-B87B-428D-810F-863B658BA73C}" type="pres">
      <dgm:prSet presAssocID="{BF9D5A16-A8EE-4B84-89A9-43B0DB884BC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DABA7E-794E-4015-8892-E5A6A5147B58}" type="pres">
      <dgm:prSet presAssocID="{8E3637F0-A354-457A-9E89-832F3796E92A}" presName="spacer" presStyleCnt="0"/>
      <dgm:spPr/>
    </dgm:pt>
    <dgm:pt modelId="{5A1E9779-2034-46A8-AC78-6335CE827DD1}" type="pres">
      <dgm:prSet presAssocID="{71578433-B744-40DC-89DC-587C8EDA73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D3F78C7-3575-433F-A9C5-B1806D81570E}" type="pres">
      <dgm:prSet presAssocID="{992111D8-DF00-43CD-AF84-46ABD79480E8}" presName="spacer" presStyleCnt="0"/>
      <dgm:spPr/>
    </dgm:pt>
    <dgm:pt modelId="{CCC378E4-61E8-42DA-99F6-40DAC4122992}" type="pres">
      <dgm:prSet presAssocID="{4E408D92-BBE2-4309-A0B0-B6FB0A084E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A02EAA7-5709-4C82-990B-42A67050A19D}" type="pres">
      <dgm:prSet presAssocID="{05573722-95AA-4FF5-956C-0534C21A4046}" presName="spacer" presStyleCnt="0"/>
      <dgm:spPr/>
    </dgm:pt>
    <dgm:pt modelId="{673AEE1E-E65F-4560-B1C7-1AFCB8A868D5}" type="pres">
      <dgm:prSet presAssocID="{6D9519DD-2E7A-48E4-8561-5405196DBE2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E66C0D-2166-45F6-8528-92E17CFA4D17}" type="presOf" srcId="{6D9519DD-2E7A-48E4-8561-5405196DBE22}" destId="{673AEE1E-E65F-4560-B1C7-1AFCB8A868D5}" srcOrd="0" destOrd="0" presId="urn:microsoft.com/office/officeart/2005/8/layout/vList2"/>
    <dgm:cxn modelId="{D20D1D30-5B54-4BA0-BBE7-D8D68C5710B1}" srcId="{A8186420-706D-41D8-8944-C9FEF8A2B9B6}" destId="{71578433-B744-40DC-89DC-587C8EDA73C2}" srcOrd="1" destOrd="0" parTransId="{1E3C4E74-796C-4718-9D13-F8690D10B9EB}" sibTransId="{992111D8-DF00-43CD-AF84-46ABD79480E8}"/>
    <dgm:cxn modelId="{9331F662-7F75-4361-9D1F-D46F12721D57}" type="presOf" srcId="{4E408D92-BBE2-4309-A0B0-B6FB0A084EA3}" destId="{CCC378E4-61E8-42DA-99F6-40DAC4122992}" srcOrd="0" destOrd="0" presId="urn:microsoft.com/office/officeart/2005/8/layout/vList2"/>
    <dgm:cxn modelId="{DABE2891-13F4-4FBB-AF5D-E8374470EA0D}" srcId="{A8186420-706D-41D8-8944-C9FEF8A2B9B6}" destId="{6D9519DD-2E7A-48E4-8561-5405196DBE22}" srcOrd="3" destOrd="0" parTransId="{354B42DF-8E88-4BA0-B267-58EAEA8C1E44}" sibTransId="{0D501628-C7DD-48C3-AD11-965A10BB43C3}"/>
    <dgm:cxn modelId="{AEDE8A93-5936-48DC-9CCB-94865DF95560}" type="presOf" srcId="{71578433-B744-40DC-89DC-587C8EDA73C2}" destId="{5A1E9779-2034-46A8-AC78-6335CE827DD1}" srcOrd="0" destOrd="0" presId="urn:microsoft.com/office/officeart/2005/8/layout/vList2"/>
    <dgm:cxn modelId="{73A0B4A3-2787-4330-96A7-22811667750A}" type="presOf" srcId="{A8186420-706D-41D8-8944-C9FEF8A2B9B6}" destId="{B5DBCE2E-20E9-4131-BB08-154FF5F9AA7D}" srcOrd="0" destOrd="0" presId="urn:microsoft.com/office/officeart/2005/8/layout/vList2"/>
    <dgm:cxn modelId="{5A6CC4D1-FF6E-4D72-9848-6FC1B1B11591}" type="presOf" srcId="{BF9D5A16-A8EE-4B84-89A9-43B0DB884BCC}" destId="{E0EA7667-B87B-428D-810F-863B658BA73C}" srcOrd="0" destOrd="0" presId="urn:microsoft.com/office/officeart/2005/8/layout/vList2"/>
    <dgm:cxn modelId="{451179ED-F3E1-4D84-A0F6-DEA4B5FE4858}" srcId="{A8186420-706D-41D8-8944-C9FEF8A2B9B6}" destId="{BF9D5A16-A8EE-4B84-89A9-43B0DB884BCC}" srcOrd="0" destOrd="0" parTransId="{5BA91E56-C85E-461C-B04C-69E21393631D}" sibTransId="{8E3637F0-A354-457A-9E89-832F3796E92A}"/>
    <dgm:cxn modelId="{0F01ABFD-A216-4B9E-A372-B4BE76277FCD}" srcId="{A8186420-706D-41D8-8944-C9FEF8A2B9B6}" destId="{4E408D92-BBE2-4309-A0B0-B6FB0A084EA3}" srcOrd="2" destOrd="0" parTransId="{6C2974A3-860C-4D43-B5E0-00CFECA80F78}" sibTransId="{05573722-95AA-4FF5-956C-0534C21A4046}"/>
    <dgm:cxn modelId="{4ADDF665-8A85-46A3-A006-081ED067A2F7}" type="presParOf" srcId="{B5DBCE2E-20E9-4131-BB08-154FF5F9AA7D}" destId="{E0EA7667-B87B-428D-810F-863B658BA73C}" srcOrd="0" destOrd="0" presId="urn:microsoft.com/office/officeart/2005/8/layout/vList2"/>
    <dgm:cxn modelId="{23961597-B1D9-48D3-AD30-5558B676B239}" type="presParOf" srcId="{B5DBCE2E-20E9-4131-BB08-154FF5F9AA7D}" destId="{B7DABA7E-794E-4015-8892-E5A6A5147B58}" srcOrd="1" destOrd="0" presId="urn:microsoft.com/office/officeart/2005/8/layout/vList2"/>
    <dgm:cxn modelId="{15513F99-D6AD-479A-8A7B-B18609E2385E}" type="presParOf" srcId="{B5DBCE2E-20E9-4131-BB08-154FF5F9AA7D}" destId="{5A1E9779-2034-46A8-AC78-6335CE827DD1}" srcOrd="2" destOrd="0" presId="urn:microsoft.com/office/officeart/2005/8/layout/vList2"/>
    <dgm:cxn modelId="{D108897E-712E-4F49-8BA1-28BA7F92FFE3}" type="presParOf" srcId="{B5DBCE2E-20E9-4131-BB08-154FF5F9AA7D}" destId="{AD3F78C7-3575-433F-A9C5-B1806D81570E}" srcOrd="3" destOrd="0" presId="urn:microsoft.com/office/officeart/2005/8/layout/vList2"/>
    <dgm:cxn modelId="{2A861B8D-9C89-4A7D-BB75-A83FA75D8CA6}" type="presParOf" srcId="{B5DBCE2E-20E9-4131-BB08-154FF5F9AA7D}" destId="{CCC378E4-61E8-42DA-99F6-40DAC4122992}" srcOrd="4" destOrd="0" presId="urn:microsoft.com/office/officeart/2005/8/layout/vList2"/>
    <dgm:cxn modelId="{73334431-0059-4425-A3C5-D5C94DC08464}" type="presParOf" srcId="{B5DBCE2E-20E9-4131-BB08-154FF5F9AA7D}" destId="{9A02EAA7-5709-4C82-990B-42A67050A19D}" srcOrd="5" destOrd="0" presId="urn:microsoft.com/office/officeart/2005/8/layout/vList2"/>
    <dgm:cxn modelId="{8961A75A-D03E-4EB1-B435-D23E54D4A000}" type="presParOf" srcId="{B5DBCE2E-20E9-4131-BB08-154FF5F9AA7D}" destId="{673AEE1E-E65F-4560-B1C7-1AFCB8A868D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94FEB9-CAB2-4D1B-A3E8-9305294CDD36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AAE413-814D-4DDB-BB23-41EB381CD4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PE"/>
            <a:t>Institución educativa con múltiples fuentes de datos.</a:t>
          </a:r>
          <a:endParaRPr lang="en-US"/>
        </a:p>
      </dgm:t>
    </dgm:pt>
    <dgm:pt modelId="{A7E97E10-A930-4497-82EE-8BF9A10FFDE2}" type="parTrans" cxnId="{560C366F-3490-4ABC-B5D7-51392099BBCC}">
      <dgm:prSet/>
      <dgm:spPr/>
      <dgm:t>
        <a:bodyPr/>
        <a:lstStyle/>
        <a:p>
          <a:endParaRPr lang="en-US"/>
        </a:p>
      </dgm:t>
    </dgm:pt>
    <dgm:pt modelId="{2473195B-2F94-4CD0-A5FB-49CE43E0D979}" type="sibTrans" cxnId="{560C366F-3490-4ABC-B5D7-51392099BBCC}">
      <dgm:prSet/>
      <dgm:spPr/>
      <dgm:t>
        <a:bodyPr/>
        <a:lstStyle/>
        <a:p>
          <a:endParaRPr lang="en-US"/>
        </a:p>
      </dgm:t>
    </dgm:pt>
    <dgm:pt modelId="{BC643D25-AFB4-4644-8AF7-839ECE985B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PE"/>
            <a:t>Implementó CMMI-DATA: limpieza, gobernanza, visualización de progreso estudiantil.</a:t>
          </a:r>
          <a:endParaRPr lang="en-US"/>
        </a:p>
      </dgm:t>
    </dgm:pt>
    <dgm:pt modelId="{066D0FD7-BC61-48D4-B7FF-52099432EF16}" type="parTrans" cxnId="{7E0F23EB-1A68-4769-B085-BAB78E0567B1}">
      <dgm:prSet/>
      <dgm:spPr/>
      <dgm:t>
        <a:bodyPr/>
        <a:lstStyle/>
        <a:p>
          <a:endParaRPr lang="en-US"/>
        </a:p>
      </dgm:t>
    </dgm:pt>
    <dgm:pt modelId="{69703A38-B2C5-4570-B65A-2F2F1745CB75}" type="sibTrans" cxnId="{7E0F23EB-1A68-4769-B085-BAB78E0567B1}">
      <dgm:prSet/>
      <dgm:spPr/>
      <dgm:t>
        <a:bodyPr/>
        <a:lstStyle/>
        <a:p>
          <a:endParaRPr lang="en-US"/>
        </a:p>
      </dgm:t>
    </dgm:pt>
    <dgm:pt modelId="{305DF07E-D840-4EA1-87BE-8004E8F1BC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PE"/>
            <a:t>Resultados: mejor planificación académica y reducción de deserción en 20%.</a:t>
          </a:r>
          <a:endParaRPr lang="en-US"/>
        </a:p>
      </dgm:t>
    </dgm:pt>
    <dgm:pt modelId="{CCD0ECC6-958C-4D51-8BDD-1AABE0C99B11}" type="parTrans" cxnId="{A4BD2599-EF40-4F93-884F-51E3078BA13B}">
      <dgm:prSet/>
      <dgm:spPr/>
      <dgm:t>
        <a:bodyPr/>
        <a:lstStyle/>
        <a:p>
          <a:endParaRPr lang="en-US"/>
        </a:p>
      </dgm:t>
    </dgm:pt>
    <dgm:pt modelId="{5A9BB23E-9B43-485F-8C5B-7D623C3E7FF1}" type="sibTrans" cxnId="{A4BD2599-EF40-4F93-884F-51E3078BA13B}">
      <dgm:prSet/>
      <dgm:spPr/>
      <dgm:t>
        <a:bodyPr/>
        <a:lstStyle/>
        <a:p>
          <a:endParaRPr lang="en-US"/>
        </a:p>
      </dgm:t>
    </dgm:pt>
    <dgm:pt modelId="{5BE0C0DD-9C97-4E04-827B-4BFB2F5AC623}" type="pres">
      <dgm:prSet presAssocID="{2694FEB9-CAB2-4D1B-A3E8-9305294CDD36}" presName="root" presStyleCnt="0">
        <dgm:presLayoutVars>
          <dgm:dir/>
          <dgm:resizeHandles val="exact"/>
        </dgm:presLayoutVars>
      </dgm:prSet>
      <dgm:spPr/>
    </dgm:pt>
    <dgm:pt modelId="{C65AFA62-A8ED-4924-84D3-726BC4E6CC47}" type="pres">
      <dgm:prSet presAssocID="{4AAAE413-814D-4DDB-BB23-41EB381CD40B}" presName="compNode" presStyleCnt="0"/>
      <dgm:spPr/>
    </dgm:pt>
    <dgm:pt modelId="{1B275154-9B91-4ED3-A549-D5C9A0385E46}" type="pres">
      <dgm:prSet presAssocID="{4AAAE413-814D-4DDB-BB23-41EB381CD40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5EA9F8B-BE00-4EB0-956B-1D2BD31034F0}" type="pres">
      <dgm:prSet presAssocID="{4AAAE413-814D-4DDB-BB23-41EB381CD4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644FD6AD-92EF-4ACE-A66B-578781B1E8BC}" type="pres">
      <dgm:prSet presAssocID="{4AAAE413-814D-4DDB-BB23-41EB381CD40B}" presName="spaceRect" presStyleCnt="0"/>
      <dgm:spPr/>
    </dgm:pt>
    <dgm:pt modelId="{35EC4ED2-B898-441B-86DF-0176B9F9A76C}" type="pres">
      <dgm:prSet presAssocID="{4AAAE413-814D-4DDB-BB23-41EB381CD40B}" presName="textRect" presStyleLbl="revTx" presStyleIdx="0" presStyleCnt="3">
        <dgm:presLayoutVars>
          <dgm:chMax val="1"/>
          <dgm:chPref val="1"/>
        </dgm:presLayoutVars>
      </dgm:prSet>
      <dgm:spPr/>
    </dgm:pt>
    <dgm:pt modelId="{3CD4AF8A-3538-4C58-9EE9-858773E07806}" type="pres">
      <dgm:prSet presAssocID="{2473195B-2F94-4CD0-A5FB-49CE43E0D979}" presName="sibTrans" presStyleCnt="0"/>
      <dgm:spPr/>
    </dgm:pt>
    <dgm:pt modelId="{08A355B7-E772-4DCD-888A-535C68B42F54}" type="pres">
      <dgm:prSet presAssocID="{BC643D25-AFB4-4644-8AF7-839ECE985BD2}" presName="compNode" presStyleCnt="0"/>
      <dgm:spPr/>
    </dgm:pt>
    <dgm:pt modelId="{F481BBE7-673A-40E7-A1D1-6AF6D25BB451}" type="pres">
      <dgm:prSet presAssocID="{BC643D25-AFB4-4644-8AF7-839ECE985BD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D219B45-C79F-4BE0-9160-DA036C9AB77B}" type="pres">
      <dgm:prSet presAssocID="{BC643D25-AFB4-4644-8AF7-839ECE985B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E5A6B6E-9DF6-4EB0-9ACD-5477DCFDF540}" type="pres">
      <dgm:prSet presAssocID="{BC643D25-AFB4-4644-8AF7-839ECE985BD2}" presName="spaceRect" presStyleCnt="0"/>
      <dgm:spPr/>
    </dgm:pt>
    <dgm:pt modelId="{2EB6CB19-8F0D-45FC-AF03-68E1518E5B1E}" type="pres">
      <dgm:prSet presAssocID="{BC643D25-AFB4-4644-8AF7-839ECE985BD2}" presName="textRect" presStyleLbl="revTx" presStyleIdx="1" presStyleCnt="3">
        <dgm:presLayoutVars>
          <dgm:chMax val="1"/>
          <dgm:chPref val="1"/>
        </dgm:presLayoutVars>
      </dgm:prSet>
      <dgm:spPr/>
    </dgm:pt>
    <dgm:pt modelId="{4F8B0DBB-5FF0-4C5E-977F-A0E02589E658}" type="pres">
      <dgm:prSet presAssocID="{69703A38-B2C5-4570-B65A-2F2F1745CB75}" presName="sibTrans" presStyleCnt="0"/>
      <dgm:spPr/>
    </dgm:pt>
    <dgm:pt modelId="{1DE80592-A8E2-40C8-8023-0B96FC5C5C6D}" type="pres">
      <dgm:prSet presAssocID="{305DF07E-D840-4EA1-87BE-8004E8F1BC81}" presName="compNode" presStyleCnt="0"/>
      <dgm:spPr/>
    </dgm:pt>
    <dgm:pt modelId="{81205498-60FB-422D-9CCA-8CB2505AAEAF}" type="pres">
      <dgm:prSet presAssocID="{305DF07E-D840-4EA1-87BE-8004E8F1BC8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3DCEFBC-8C67-4FC5-A389-99A5588BD384}" type="pres">
      <dgm:prSet presAssocID="{305DF07E-D840-4EA1-87BE-8004E8F1BC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ert scene"/>
        </a:ext>
      </dgm:extLst>
    </dgm:pt>
    <dgm:pt modelId="{AD2EC3E9-CCF7-4457-84B9-6260BB929CC6}" type="pres">
      <dgm:prSet presAssocID="{305DF07E-D840-4EA1-87BE-8004E8F1BC81}" presName="spaceRect" presStyleCnt="0"/>
      <dgm:spPr/>
    </dgm:pt>
    <dgm:pt modelId="{A294B256-065C-4E2F-B83E-12B65DCE0DB3}" type="pres">
      <dgm:prSet presAssocID="{305DF07E-D840-4EA1-87BE-8004E8F1BC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D97C0E-D7C7-4D3D-9F67-206C9C37062A}" type="presOf" srcId="{BC643D25-AFB4-4644-8AF7-839ECE985BD2}" destId="{2EB6CB19-8F0D-45FC-AF03-68E1518E5B1E}" srcOrd="0" destOrd="0" presId="urn:microsoft.com/office/officeart/2018/5/layout/IconLeafLabelList"/>
    <dgm:cxn modelId="{560C366F-3490-4ABC-B5D7-51392099BBCC}" srcId="{2694FEB9-CAB2-4D1B-A3E8-9305294CDD36}" destId="{4AAAE413-814D-4DDB-BB23-41EB381CD40B}" srcOrd="0" destOrd="0" parTransId="{A7E97E10-A930-4497-82EE-8BF9A10FFDE2}" sibTransId="{2473195B-2F94-4CD0-A5FB-49CE43E0D979}"/>
    <dgm:cxn modelId="{A4BD2599-EF40-4F93-884F-51E3078BA13B}" srcId="{2694FEB9-CAB2-4D1B-A3E8-9305294CDD36}" destId="{305DF07E-D840-4EA1-87BE-8004E8F1BC81}" srcOrd="2" destOrd="0" parTransId="{CCD0ECC6-958C-4D51-8BDD-1AABE0C99B11}" sibTransId="{5A9BB23E-9B43-485F-8C5B-7D623C3E7FF1}"/>
    <dgm:cxn modelId="{D9DEF0AF-00C1-4188-99FC-1851C9F86D9A}" type="presOf" srcId="{2694FEB9-CAB2-4D1B-A3E8-9305294CDD36}" destId="{5BE0C0DD-9C97-4E04-827B-4BFB2F5AC623}" srcOrd="0" destOrd="0" presId="urn:microsoft.com/office/officeart/2018/5/layout/IconLeafLabelList"/>
    <dgm:cxn modelId="{177499C2-454D-4BDD-8CDE-4BB9AE2C4255}" type="presOf" srcId="{4AAAE413-814D-4DDB-BB23-41EB381CD40B}" destId="{35EC4ED2-B898-441B-86DF-0176B9F9A76C}" srcOrd="0" destOrd="0" presId="urn:microsoft.com/office/officeart/2018/5/layout/IconLeafLabelList"/>
    <dgm:cxn modelId="{2A71A6D2-578C-4D2C-8A18-4B2E09501EAF}" type="presOf" srcId="{305DF07E-D840-4EA1-87BE-8004E8F1BC81}" destId="{A294B256-065C-4E2F-B83E-12B65DCE0DB3}" srcOrd="0" destOrd="0" presId="urn:microsoft.com/office/officeart/2018/5/layout/IconLeafLabelList"/>
    <dgm:cxn modelId="{7E0F23EB-1A68-4769-B085-BAB78E0567B1}" srcId="{2694FEB9-CAB2-4D1B-A3E8-9305294CDD36}" destId="{BC643D25-AFB4-4644-8AF7-839ECE985BD2}" srcOrd="1" destOrd="0" parTransId="{066D0FD7-BC61-48D4-B7FF-52099432EF16}" sibTransId="{69703A38-B2C5-4570-B65A-2F2F1745CB75}"/>
    <dgm:cxn modelId="{15978021-9EB8-479F-9CA8-A68A48161B11}" type="presParOf" srcId="{5BE0C0DD-9C97-4E04-827B-4BFB2F5AC623}" destId="{C65AFA62-A8ED-4924-84D3-726BC4E6CC47}" srcOrd="0" destOrd="0" presId="urn:microsoft.com/office/officeart/2018/5/layout/IconLeafLabelList"/>
    <dgm:cxn modelId="{004916CA-78A2-4ED5-824B-9443A7419DE4}" type="presParOf" srcId="{C65AFA62-A8ED-4924-84D3-726BC4E6CC47}" destId="{1B275154-9B91-4ED3-A549-D5C9A0385E46}" srcOrd="0" destOrd="0" presId="urn:microsoft.com/office/officeart/2018/5/layout/IconLeafLabelList"/>
    <dgm:cxn modelId="{B9FF4757-6007-4322-813B-AA9FEE636184}" type="presParOf" srcId="{C65AFA62-A8ED-4924-84D3-726BC4E6CC47}" destId="{35EA9F8B-BE00-4EB0-956B-1D2BD31034F0}" srcOrd="1" destOrd="0" presId="urn:microsoft.com/office/officeart/2018/5/layout/IconLeafLabelList"/>
    <dgm:cxn modelId="{4EF07E50-9473-48A0-AB14-82CAEC933C7F}" type="presParOf" srcId="{C65AFA62-A8ED-4924-84D3-726BC4E6CC47}" destId="{644FD6AD-92EF-4ACE-A66B-578781B1E8BC}" srcOrd="2" destOrd="0" presId="urn:microsoft.com/office/officeart/2018/5/layout/IconLeafLabelList"/>
    <dgm:cxn modelId="{111EA462-1D79-4A22-A3F1-7BF1CDC3D337}" type="presParOf" srcId="{C65AFA62-A8ED-4924-84D3-726BC4E6CC47}" destId="{35EC4ED2-B898-441B-86DF-0176B9F9A76C}" srcOrd="3" destOrd="0" presId="urn:microsoft.com/office/officeart/2018/5/layout/IconLeafLabelList"/>
    <dgm:cxn modelId="{D9A7812C-AFAE-4E0D-97C6-076958D43FDC}" type="presParOf" srcId="{5BE0C0DD-9C97-4E04-827B-4BFB2F5AC623}" destId="{3CD4AF8A-3538-4C58-9EE9-858773E07806}" srcOrd="1" destOrd="0" presId="urn:microsoft.com/office/officeart/2018/5/layout/IconLeafLabelList"/>
    <dgm:cxn modelId="{D57BFB5B-822E-4595-8C9D-4830451D01C7}" type="presParOf" srcId="{5BE0C0DD-9C97-4E04-827B-4BFB2F5AC623}" destId="{08A355B7-E772-4DCD-888A-535C68B42F54}" srcOrd="2" destOrd="0" presId="urn:microsoft.com/office/officeart/2018/5/layout/IconLeafLabelList"/>
    <dgm:cxn modelId="{ADAB8917-4A79-46E3-849D-744ACEA93090}" type="presParOf" srcId="{08A355B7-E772-4DCD-888A-535C68B42F54}" destId="{F481BBE7-673A-40E7-A1D1-6AF6D25BB451}" srcOrd="0" destOrd="0" presId="urn:microsoft.com/office/officeart/2018/5/layout/IconLeafLabelList"/>
    <dgm:cxn modelId="{7681B3F6-15F7-40D4-B199-FBF0E9EC2A9F}" type="presParOf" srcId="{08A355B7-E772-4DCD-888A-535C68B42F54}" destId="{BD219B45-C79F-4BE0-9160-DA036C9AB77B}" srcOrd="1" destOrd="0" presId="urn:microsoft.com/office/officeart/2018/5/layout/IconLeafLabelList"/>
    <dgm:cxn modelId="{40A0C8A0-D219-4731-9EE8-51827A2E3CC6}" type="presParOf" srcId="{08A355B7-E772-4DCD-888A-535C68B42F54}" destId="{9E5A6B6E-9DF6-4EB0-9ACD-5477DCFDF540}" srcOrd="2" destOrd="0" presId="urn:microsoft.com/office/officeart/2018/5/layout/IconLeafLabelList"/>
    <dgm:cxn modelId="{5B23F0D2-3130-4F70-A13A-1B39B09FDEF8}" type="presParOf" srcId="{08A355B7-E772-4DCD-888A-535C68B42F54}" destId="{2EB6CB19-8F0D-45FC-AF03-68E1518E5B1E}" srcOrd="3" destOrd="0" presId="urn:microsoft.com/office/officeart/2018/5/layout/IconLeafLabelList"/>
    <dgm:cxn modelId="{3CD18EFA-627B-4F0A-AE8F-54EAEC58683A}" type="presParOf" srcId="{5BE0C0DD-9C97-4E04-827B-4BFB2F5AC623}" destId="{4F8B0DBB-5FF0-4C5E-977F-A0E02589E658}" srcOrd="3" destOrd="0" presId="urn:microsoft.com/office/officeart/2018/5/layout/IconLeafLabelList"/>
    <dgm:cxn modelId="{32C22364-33E2-47FC-8456-D54DCAD7215C}" type="presParOf" srcId="{5BE0C0DD-9C97-4E04-827B-4BFB2F5AC623}" destId="{1DE80592-A8E2-40C8-8023-0B96FC5C5C6D}" srcOrd="4" destOrd="0" presId="urn:microsoft.com/office/officeart/2018/5/layout/IconLeafLabelList"/>
    <dgm:cxn modelId="{0CFBAE7C-90DF-4BBE-9C6E-60ACACE652AF}" type="presParOf" srcId="{1DE80592-A8E2-40C8-8023-0B96FC5C5C6D}" destId="{81205498-60FB-422D-9CCA-8CB2505AAEAF}" srcOrd="0" destOrd="0" presId="urn:microsoft.com/office/officeart/2018/5/layout/IconLeafLabelList"/>
    <dgm:cxn modelId="{20DFE0B9-9C50-47CF-8CFC-FBAA0D68C017}" type="presParOf" srcId="{1DE80592-A8E2-40C8-8023-0B96FC5C5C6D}" destId="{53DCEFBC-8C67-4FC5-A389-99A5588BD384}" srcOrd="1" destOrd="0" presId="urn:microsoft.com/office/officeart/2018/5/layout/IconLeafLabelList"/>
    <dgm:cxn modelId="{1C288EB3-A3F0-4861-B851-BC71E479F5EA}" type="presParOf" srcId="{1DE80592-A8E2-40C8-8023-0B96FC5C5C6D}" destId="{AD2EC3E9-CCF7-4457-84B9-6260BB929CC6}" srcOrd="2" destOrd="0" presId="urn:microsoft.com/office/officeart/2018/5/layout/IconLeafLabelList"/>
    <dgm:cxn modelId="{D890D4CA-DA3C-4E51-A718-7668EF7B4AF4}" type="presParOf" srcId="{1DE80592-A8E2-40C8-8023-0B96FC5C5C6D}" destId="{A294B256-065C-4E2F-B83E-12B65DCE0DB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A71D5D-B806-4F30-BED2-20959FE060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8E7E50-51D9-4EAD-9A78-D206D26A445F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Propuesta práctica:</a:t>
          </a:r>
          <a:endParaRPr lang="en-US"/>
        </a:p>
      </dgm:t>
    </dgm:pt>
    <dgm:pt modelId="{0CDA97F3-C9A0-4C64-8827-EC09DE369406}" type="parTrans" cxnId="{ADCE881D-8159-4F1D-864C-B30047098649}">
      <dgm:prSet/>
      <dgm:spPr/>
      <dgm:t>
        <a:bodyPr/>
        <a:lstStyle/>
        <a:p>
          <a:endParaRPr lang="en-US"/>
        </a:p>
      </dgm:t>
    </dgm:pt>
    <dgm:pt modelId="{58A0809C-7D18-4D11-9D2D-D49D316A6144}" type="sibTrans" cxnId="{ADCE881D-8159-4F1D-864C-B30047098649}">
      <dgm:prSet/>
      <dgm:spPr/>
      <dgm:t>
        <a:bodyPr/>
        <a:lstStyle/>
        <a:p>
          <a:endParaRPr lang="en-US"/>
        </a:p>
      </dgm:t>
    </dgm:pt>
    <dgm:pt modelId="{5821434A-0E9C-4737-BF48-E11E67401F04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Piensa en un proceso de tu entorno donde los datos son críticos.</a:t>
          </a:r>
          <a:endParaRPr lang="en-US"/>
        </a:p>
      </dgm:t>
    </dgm:pt>
    <dgm:pt modelId="{F5BE5272-C225-4CAE-A957-D4EC1F0E5EC9}" type="parTrans" cxnId="{47A5BEA7-EF05-452E-BEDB-782A05657EF0}">
      <dgm:prSet/>
      <dgm:spPr/>
      <dgm:t>
        <a:bodyPr/>
        <a:lstStyle/>
        <a:p>
          <a:endParaRPr lang="en-US"/>
        </a:p>
      </dgm:t>
    </dgm:pt>
    <dgm:pt modelId="{CDC040EF-0A3C-4191-B6F4-64BE6B33D0B1}" type="sibTrans" cxnId="{47A5BEA7-EF05-452E-BEDB-782A05657EF0}">
      <dgm:prSet/>
      <dgm:spPr/>
      <dgm:t>
        <a:bodyPr/>
        <a:lstStyle/>
        <a:p>
          <a:endParaRPr lang="en-US"/>
        </a:p>
      </dgm:t>
    </dgm:pt>
    <dgm:pt modelId="{C4A22BA3-D8CF-42E2-9A82-42F99DC6577B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¿Qué mejoras aplicarías usando prácticas de CMMI-DATA?</a:t>
          </a:r>
          <a:endParaRPr lang="en-US"/>
        </a:p>
      </dgm:t>
    </dgm:pt>
    <dgm:pt modelId="{EABC48DE-87E9-4889-8E18-E6F648E78684}" type="parTrans" cxnId="{1DD9404E-C6E4-49B6-8F27-299178E8EDE0}">
      <dgm:prSet/>
      <dgm:spPr/>
      <dgm:t>
        <a:bodyPr/>
        <a:lstStyle/>
        <a:p>
          <a:endParaRPr lang="en-US"/>
        </a:p>
      </dgm:t>
    </dgm:pt>
    <dgm:pt modelId="{6B6AB24D-061D-47B5-946E-F1C31894B591}" type="sibTrans" cxnId="{1DD9404E-C6E4-49B6-8F27-299178E8EDE0}">
      <dgm:prSet/>
      <dgm:spPr/>
      <dgm:t>
        <a:bodyPr/>
        <a:lstStyle/>
        <a:p>
          <a:endParaRPr lang="en-US"/>
        </a:p>
      </dgm:t>
    </dgm:pt>
    <dgm:pt modelId="{5535BA69-4657-48C9-88AD-09A9787410DE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¿Qué indicadores definirías para medir el éxito?</a:t>
          </a:r>
          <a:endParaRPr lang="en-US"/>
        </a:p>
      </dgm:t>
    </dgm:pt>
    <dgm:pt modelId="{03BFF8D8-05BC-4FF7-9D65-80E1CB595D02}" type="parTrans" cxnId="{F90FAE34-BA65-4320-8842-9E12333221F8}">
      <dgm:prSet/>
      <dgm:spPr/>
      <dgm:t>
        <a:bodyPr/>
        <a:lstStyle/>
        <a:p>
          <a:endParaRPr lang="en-US"/>
        </a:p>
      </dgm:t>
    </dgm:pt>
    <dgm:pt modelId="{B8A996F9-61C6-4E2E-AD15-A69CDAF1F460}" type="sibTrans" cxnId="{F90FAE34-BA65-4320-8842-9E12333221F8}">
      <dgm:prSet/>
      <dgm:spPr/>
      <dgm:t>
        <a:bodyPr/>
        <a:lstStyle/>
        <a:p>
          <a:endParaRPr lang="en-US"/>
        </a:p>
      </dgm:t>
    </dgm:pt>
    <dgm:pt modelId="{CBF243E3-2634-4699-9CD8-8D8DEFE08DAB}" type="pres">
      <dgm:prSet presAssocID="{6DA71D5D-B806-4F30-BED2-20959FE060E0}" presName="root" presStyleCnt="0">
        <dgm:presLayoutVars>
          <dgm:dir/>
          <dgm:resizeHandles val="exact"/>
        </dgm:presLayoutVars>
      </dgm:prSet>
      <dgm:spPr/>
    </dgm:pt>
    <dgm:pt modelId="{D572B47E-AE31-4019-9F3B-7645E24858DE}" type="pres">
      <dgm:prSet presAssocID="{C08E7E50-51D9-4EAD-9A78-D206D26A445F}" presName="compNode" presStyleCnt="0"/>
      <dgm:spPr/>
    </dgm:pt>
    <dgm:pt modelId="{68873A16-5F35-4476-B6E8-0235359C351B}" type="pres">
      <dgm:prSet presAssocID="{C08E7E50-51D9-4EAD-9A78-D206D26A445F}" presName="bgRect" presStyleLbl="bgShp" presStyleIdx="0" presStyleCnt="4"/>
      <dgm:spPr/>
    </dgm:pt>
    <dgm:pt modelId="{DD7211EE-FD97-4721-B280-AA220455FA5A}" type="pres">
      <dgm:prSet presAssocID="{C08E7E50-51D9-4EAD-9A78-D206D26A44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4659F6-AFD8-4C43-A1A2-9646E0AC53C3}" type="pres">
      <dgm:prSet presAssocID="{C08E7E50-51D9-4EAD-9A78-D206D26A445F}" presName="spaceRect" presStyleCnt="0"/>
      <dgm:spPr/>
    </dgm:pt>
    <dgm:pt modelId="{48D46E6D-05F6-40DB-A7EC-FC96F9553AF6}" type="pres">
      <dgm:prSet presAssocID="{C08E7E50-51D9-4EAD-9A78-D206D26A445F}" presName="parTx" presStyleLbl="revTx" presStyleIdx="0" presStyleCnt="4">
        <dgm:presLayoutVars>
          <dgm:chMax val="0"/>
          <dgm:chPref val="0"/>
        </dgm:presLayoutVars>
      </dgm:prSet>
      <dgm:spPr/>
    </dgm:pt>
    <dgm:pt modelId="{16983165-F32F-4903-982F-77837E24C388}" type="pres">
      <dgm:prSet presAssocID="{58A0809C-7D18-4D11-9D2D-D49D316A6144}" presName="sibTrans" presStyleCnt="0"/>
      <dgm:spPr/>
    </dgm:pt>
    <dgm:pt modelId="{66CE71A9-D78D-4379-B9B6-A19BBF3EF597}" type="pres">
      <dgm:prSet presAssocID="{5821434A-0E9C-4737-BF48-E11E67401F04}" presName="compNode" presStyleCnt="0"/>
      <dgm:spPr/>
    </dgm:pt>
    <dgm:pt modelId="{937B4128-C774-40B3-A158-8018886D4BD3}" type="pres">
      <dgm:prSet presAssocID="{5821434A-0E9C-4737-BF48-E11E67401F04}" presName="bgRect" presStyleLbl="bgShp" presStyleIdx="1" presStyleCnt="4"/>
      <dgm:spPr/>
    </dgm:pt>
    <dgm:pt modelId="{A9D0EF73-19F9-4D30-8054-5F16BD2E5CD2}" type="pres">
      <dgm:prSet presAssocID="{5821434A-0E9C-4737-BF48-E11E67401F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D0B61002-ED54-4DF0-87CB-0A36959701A6}" type="pres">
      <dgm:prSet presAssocID="{5821434A-0E9C-4737-BF48-E11E67401F04}" presName="spaceRect" presStyleCnt="0"/>
      <dgm:spPr/>
    </dgm:pt>
    <dgm:pt modelId="{1C81B208-A457-4618-97D3-A12B969DDCA0}" type="pres">
      <dgm:prSet presAssocID="{5821434A-0E9C-4737-BF48-E11E67401F04}" presName="parTx" presStyleLbl="revTx" presStyleIdx="1" presStyleCnt="4">
        <dgm:presLayoutVars>
          <dgm:chMax val="0"/>
          <dgm:chPref val="0"/>
        </dgm:presLayoutVars>
      </dgm:prSet>
      <dgm:spPr/>
    </dgm:pt>
    <dgm:pt modelId="{C75A8EB6-E53A-4418-8C0E-D0B6A517E985}" type="pres">
      <dgm:prSet presAssocID="{CDC040EF-0A3C-4191-B6F4-64BE6B33D0B1}" presName="sibTrans" presStyleCnt="0"/>
      <dgm:spPr/>
    </dgm:pt>
    <dgm:pt modelId="{3EABF8CC-BE7E-464B-BEAF-37C753CD6448}" type="pres">
      <dgm:prSet presAssocID="{C4A22BA3-D8CF-42E2-9A82-42F99DC6577B}" presName="compNode" presStyleCnt="0"/>
      <dgm:spPr/>
    </dgm:pt>
    <dgm:pt modelId="{14C7A3EE-19EB-446F-8BBC-0F29F3CE4CC8}" type="pres">
      <dgm:prSet presAssocID="{C4A22BA3-D8CF-42E2-9A82-42F99DC6577B}" presName="bgRect" presStyleLbl="bgShp" presStyleIdx="2" presStyleCnt="4"/>
      <dgm:spPr/>
    </dgm:pt>
    <dgm:pt modelId="{998C7DDA-1F9F-42F7-BF69-FECB1A515324}" type="pres">
      <dgm:prSet presAssocID="{C4A22BA3-D8CF-42E2-9A82-42F99DC657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8BD54863-C440-46A6-894C-9FA496B0340A}" type="pres">
      <dgm:prSet presAssocID="{C4A22BA3-D8CF-42E2-9A82-42F99DC6577B}" presName="spaceRect" presStyleCnt="0"/>
      <dgm:spPr/>
    </dgm:pt>
    <dgm:pt modelId="{652C5B38-97F2-4C11-8B48-2D2C37D8C346}" type="pres">
      <dgm:prSet presAssocID="{C4A22BA3-D8CF-42E2-9A82-42F99DC6577B}" presName="parTx" presStyleLbl="revTx" presStyleIdx="2" presStyleCnt="4">
        <dgm:presLayoutVars>
          <dgm:chMax val="0"/>
          <dgm:chPref val="0"/>
        </dgm:presLayoutVars>
      </dgm:prSet>
      <dgm:spPr/>
    </dgm:pt>
    <dgm:pt modelId="{0AC086BF-D065-4C69-9ACE-C974800C5A8E}" type="pres">
      <dgm:prSet presAssocID="{6B6AB24D-061D-47B5-946E-F1C31894B591}" presName="sibTrans" presStyleCnt="0"/>
      <dgm:spPr/>
    </dgm:pt>
    <dgm:pt modelId="{2E7F20C8-79DA-482F-93DC-98A9BFE1424A}" type="pres">
      <dgm:prSet presAssocID="{5535BA69-4657-48C9-88AD-09A9787410DE}" presName="compNode" presStyleCnt="0"/>
      <dgm:spPr/>
    </dgm:pt>
    <dgm:pt modelId="{F2143693-523D-41F8-8C24-819E68DED4E3}" type="pres">
      <dgm:prSet presAssocID="{5535BA69-4657-48C9-88AD-09A9787410DE}" presName="bgRect" presStyleLbl="bgShp" presStyleIdx="3" presStyleCnt="4"/>
      <dgm:spPr/>
    </dgm:pt>
    <dgm:pt modelId="{F0BCBF05-CBE2-44C9-9DE1-F11E0B5D5A93}" type="pres">
      <dgm:prSet presAssocID="{5535BA69-4657-48C9-88AD-09A978741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la"/>
        </a:ext>
      </dgm:extLst>
    </dgm:pt>
    <dgm:pt modelId="{104B2D76-A5CB-4B21-B145-B860C6F7C976}" type="pres">
      <dgm:prSet presAssocID="{5535BA69-4657-48C9-88AD-09A9787410DE}" presName="spaceRect" presStyleCnt="0"/>
      <dgm:spPr/>
    </dgm:pt>
    <dgm:pt modelId="{852B5B44-E57D-429A-B9B5-0CFE3DA35B90}" type="pres">
      <dgm:prSet presAssocID="{5535BA69-4657-48C9-88AD-09A9787410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41BC03-58A1-4077-9496-8F96FFE1520D}" type="presOf" srcId="{C08E7E50-51D9-4EAD-9A78-D206D26A445F}" destId="{48D46E6D-05F6-40DB-A7EC-FC96F9553AF6}" srcOrd="0" destOrd="0" presId="urn:microsoft.com/office/officeart/2018/2/layout/IconVerticalSolidList"/>
    <dgm:cxn modelId="{ADCE881D-8159-4F1D-864C-B30047098649}" srcId="{6DA71D5D-B806-4F30-BED2-20959FE060E0}" destId="{C08E7E50-51D9-4EAD-9A78-D206D26A445F}" srcOrd="0" destOrd="0" parTransId="{0CDA97F3-C9A0-4C64-8827-EC09DE369406}" sibTransId="{58A0809C-7D18-4D11-9D2D-D49D316A6144}"/>
    <dgm:cxn modelId="{E72B3834-9256-4842-AB7A-4F886693E648}" type="presOf" srcId="{5535BA69-4657-48C9-88AD-09A9787410DE}" destId="{852B5B44-E57D-429A-B9B5-0CFE3DA35B90}" srcOrd="0" destOrd="0" presId="urn:microsoft.com/office/officeart/2018/2/layout/IconVerticalSolidList"/>
    <dgm:cxn modelId="{F90FAE34-BA65-4320-8842-9E12333221F8}" srcId="{6DA71D5D-B806-4F30-BED2-20959FE060E0}" destId="{5535BA69-4657-48C9-88AD-09A9787410DE}" srcOrd="3" destOrd="0" parTransId="{03BFF8D8-05BC-4FF7-9D65-80E1CB595D02}" sibTransId="{B8A996F9-61C6-4E2E-AD15-A69CDAF1F460}"/>
    <dgm:cxn modelId="{1DD9404E-C6E4-49B6-8F27-299178E8EDE0}" srcId="{6DA71D5D-B806-4F30-BED2-20959FE060E0}" destId="{C4A22BA3-D8CF-42E2-9A82-42F99DC6577B}" srcOrd="2" destOrd="0" parTransId="{EABC48DE-87E9-4889-8E18-E6F648E78684}" sibTransId="{6B6AB24D-061D-47B5-946E-F1C31894B591}"/>
    <dgm:cxn modelId="{0AB22C70-3568-48BD-837E-17FE1B17128F}" type="presOf" srcId="{6DA71D5D-B806-4F30-BED2-20959FE060E0}" destId="{CBF243E3-2634-4699-9CD8-8D8DEFE08DAB}" srcOrd="0" destOrd="0" presId="urn:microsoft.com/office/officeart/2018/2/layout/IconVerticalSolidList"/>
    <dgm:cxn modelId="{9897CC83-AECF-49C5-9060-31B9A590175C}" type="presOf" srcId="{5821434A-0E9C-4737-BF48-E11E67401F04}" destId="{1C81B208-A457-4618-97D3-A12B969DDCA0}" srcOrd="0" destOrd="0" presId="urn:microsoft.com/office/officeart/2018/2/layout/IconVerticalSolidList"/>
    <dgm:cxn modelId="{47A5BEA7-EF05-452E-BEDB-782A05657EF0}" srcId="{6DA71D5D-B806-4F30-BED2-20959FE060E0}" destId="{5821434A-0E9C-4737-BF48-E11E67401F04}" srcOrd="1" destOrd="0" parTransId="{F5BE5272-C225-4CAE-A957-D4EC1F0E5EC9}" sibTransId="{CDC040EF-0A3C-4191-B6F4-64BE6B33D0B1}"/>
    <dgm:cxn modelId="{1567F9D6-A9A7-46A7-9EAE-B4751D73D002}" type="presOf" srcId="{C4A22BA3-D8CF-42E2-9A82-42F99DC6577B}" destId="{652C5B38-97F2-4C11-8B48-2D2C37D8C346}" srcOrd="0" destOrd="0" presId="urn:microsoft.com/office/officeart/2018/2/layout/IconVerticalSolidList"/>
    <dgm:cxn modelId="{54FB55B1-C8A3-44AA-A940-172CEDD00BCF}" type="presParOf" srcId="{CBF243E3-2634-4699-9CD8-8D8DEFE08DAB}" destId="{D572B47E-AE31-4019-9F3B-7645E24858DE}" srcOrd="0" destOrd="0" presId="urn:microsoft.com/office/officeart/2018/2/layout/IconVerticalSolidList"/>
    <dgm:cxn modelId="{AB0CCCE4-A9E8-45AA-8E16-5D2590FEE90A}" type="presParOf" srcId="{D572B47E-AE31-4019-9F3B-7645E24858DE}" destId="{68873A16-5F35-4476-B6E8-0235359C351B}" srcOrd="0" destOrd="0" presId="urn:microsoft.com/office/officeart/2018/2/layout/IconVerticalSolidList"/>
    <dgm:cxn modelId="{C7AC84FD-FCAE-483C-AACE-D1E51DD8FEF7}" type="presParOf" srcId="{D572B47E-AE31-4019-9F3B-7645E24858DE}" destId="{DD7211EE-FD97-4721-B280-AA220455FA5A}" srcOrd="1" destOrd="0" presId="urn:microsoft.com/office/officeart/2018/2/layout/IconVerticalSolidList"/>
    <dgm:cxn modelId="{42B91BF8-B59C-4952-ABFE-8FFF1E323D85}" type="presParOf" srcId="{D572B47E-AE31-4019-9F3B-7645E24858DE}" destId="{244659F6-AFD8-4C43-A1A2-9646E0AC53C3}" srcOrd="2" destOrd="0" presId="urn:microsoft.com/office/officeart/2018/2/layout/IconVerticalSolidList"/>
    <dgm:cxn modelId="{4D12D063-ED56-484C-B5D2-9B5FBF6A48A0}" type="presParOf" srcId="{D572B47E-AE31-4019-9F3B-7645E24858DE}" destId="{48D46E6D-05F6-40DB-A7EC-FC96F9553AF6}" srcOrd="3" destOrd="0" presId="urn:microsoft.com/office/officeart/2018/2/layout/IconVerticalSolidList"/>
    <dgm:cxn modelId="{A32D8103-530C-4479-888E-9AC0EF2AFF40}" type="presParOf" srcId="{CBF243E3-2634-4699-9CD8-8D8DEFE08DAB}" destId="{16983165-F32F-4903-982F-77837E24C388}" srcOrd="1" destOrd="0" presId="urn:microsoft.com/office/officeart/2018/2/layout/IconVerticalSolidList"/>
    <dgm:cxn modelId="{427904A2-4E14-4FE8-8D66-3A132EE9B531}" type="presParOf" srcId="{CBF243E3-2634-4699-9CD8-8D8DEFE08DAB}" destId="{66CE71A9-D78D-4379-B9B6-A19BBF3EF597}" srcOrd="2" destOrd="0" presId="urn:microsoft.com/office/officeart/2018/2/layout/IconVerticalSolidList"/>
    <dgm:cxn modelId="{FAE3E4CE-4479-42C2-9306-527AA1A5EBF8}" type="presParOf" srcId="{66CE71A9-D78D-4379-B9B6-A19BBF3EF597}" destId="{937B4128-C774-40B3-A158-8018886D4BD3}" srcOrd="0" destOrd="0" presId="urn:microsoft.com/office/officeart/2018/2/layout/IconVerticalSolidList"/>
    <dgm:cxn modelId="{D0F1B7ED-F336-435B-9BA2-6E3B21F72298}" type="presParOf" srcId="{66CE71A9-D78D-4379-B9B6-A19BBF3EF597}" destId="{A9D0EF73-19F9-4D30-8054-5F16BD2E5CD2}" srcOrd="1" destOrd="0" presId="urn:microsoft.com/office/officeart/2018/2/layout/IconVerticalSolidList"/>
    <dgm:cxn modelId="{49EF1DE1-82C9-4DCC-9256-EEFC534A602D}" type="presParOf" srcId="{66CE71A9-D78D-4379-B9B6-A19BBF3EF597}" destId="{D0B61002-ED54-4DF0-87CB-0A36959701A6}" srcOrd="2" destOrd="0" presId="urn:microsoft.com/office/officeart/2018/2/layout/IconVerticalSolidList"/>
    <dgm:cxn modelId="{00FF88DD-3F57-4B8C-BA9E-6B5453765A25}" type="presParOf" srcId="{66CE71A9-D78D-4379-B9B6-A19BBF3EF597}" destId="{1C81B208-A457-4618-97D3-A12B969DDCA0}" srcOrd="3" destOrd="0" presId="urn:microsoft.com/office/officeart/2018/2/layout/IconVerticalSolidList"/>
    <dgm:cxn modelId="{92FECE34-9582-4DEB-AA8C-E39466B61F83}" type="presParOf" srcId="{CBF243E3-2634-4699-9CD8-8D8DEFE08DAB}" destId="{C75A8EB6-E53A-4418-8C0E-D0B6A517E985}" srcOrd="3" destOrd="0" presId="urn:microsoft.com/office/officeart/2018/2/layout/IconVerticalSolidList"/>
    <dgm:cxn modelId="{44DD44AF-27E2-4B8D-A7BE-C1134951D2EB}" type="presParOf" srcId="{CBF243E3-2634-4699-9CD8-8D8DEFE08DAB}" destId="{3EABF8CC-BE7E-464B-BEAF-37C753CD6448}" srcOrd="4" destOrd="0" presId="urn:microsoft.com/office/officeart/2018/2/layout/IconVerticalSolidList"/>
    <dgm:cxn modelId="{E16CA1BB-9B68-488A-8880-1F13C79F2989}" type="presParOf" srcId="{3EABF8CC-BE7E-464B-BEAF-37C753CD6448}" destId="{14C7A3EE-19EB-446F-8BBC-0F29F3CE4CC8}" srcOrd="0" destOrd="0" presId="urn:microsoft.com/office/officeart/2018/2/layout/IconVerticalSolidList"/>
    <dgm:cxn modelId="{EDD6B939-3FE2-4D98-848D-E52F1D74C940}" type="presParOf" srcId="{3EABF8CC-BE7E-464B-BEAF-37C753CD6448}" destId="{998C7DDA-1F9F-42F7-BF69-FECB1A515324}" srcOrd="1" destOrd="0" presId="urn:microsoft.com/office/officeart/2018/2/layout/IconVerticalSolidList"/>
    <dgm:cxn modelId="{0E667064-23D8-4BB2-81B6-662A9D13DE66}" type="presParOf" srcId="{3EABF8CC-BE7E-464B-BEAF-37C753CD6448}" destId="{8BD54863-C440-46A6-894C-9FA496B0340A}" srcOrd="2" destOrd="0" presId="urn:microsoft.com/office/officeart/2018/2/layout/IconVerticalSolidList"/>
    <dgm:cxn modelId="{713F7009-FD4D-43CA-8DCF-6C3BF9AE8078}" type="presParOf" srcId="{3EABF8CC-BE7E-464B-BEAF-37C753CD6448}" destId="{652C5B38-97F2-4C11-8B48-2D2C37D8C346}" srcOrd="3" destOrd="0" presId="urn:microsoft.com/office/officeart/2018/2/layout/IconVerticalSolidList"/>
    <dgm:cxn modelId="{44998BDC-FED9-4CBF-8011-4E37860AF84E}" type="presParOf" srcId="{CBF243E3-2634-4699-9CD8-8D8DEFE08DAB}" destId="{0AC086BF-D065-4C69-9ACE-C974800C5A8E}" srcOrd="5" destOrd="0" presId="urn:microsoft.com/office/officeart/2018/2/layout/IconVerticalSolidList"/>
    <dgm:cxn modelId="{CD578F24-A678-42FC-8AC1-BEE1CB9A970D}" type="presParOf" srcId="{CBF243E3-2634-4699-9CD8-8D8DEFE08DAB}" destId="{2E7F20C8-79DA-482F-93DC-98A9BFE1424A}" srcOrd="6" destOrd="0" presId="urn:microsoft.com/office/officeart/2018/2/layout/IconVerticalSolidList"/>
    <dgm:cxn modelId="{D4C89504-481B-4794-B1C4-77D29E0F6003}" type="presParOf" srcId="{2E7F20C8-79DA-482F-93DC-98A9BFE1424A}" destId="{F2143693-523D-41F8-8C24-819E68DED4E3}" srcOrd="0" destOrd="0" presId="urn:microsoft.com/office/officeart/2018/2/layout/IconVerticalSolidList"/>
    <dgm:cxn modelId="{8C10A04E-F208-4DBA-B3BC-617C9327B4D5}" type="presParOf" srcId="{2E7F20C8-79DA-482F-93DC-98A9BFE1424A}" destId="{F0BCBF05-CBE2-44C9-9DE1-F11E0B5D5A93}" srcOrd="1" destOrd="0" presId="urn:microsoft.com/office/officeart/2018/2/layout/IconVerticalSolidList"/>
    <dgm:cxn modelId="{3202EF95-4F16-4A02-8618-BEBCBD1F6EA9}" type="presParOf" srcId="{2E7F20C8-79DA-482F-93DC-98A9BFE1424A}" destId="{104B2D76-A5CB-4B21-B145-B860C6F7C976}" srcOrd="2" destOrd="0" presId="urn:microsoft.com/office/officeart/2018/2/layout/IconVerticalSolidList"/>
    <dgm:cxn modelId="{006E8266-FE44-4EC9-82D5-9C1B552D1500}" type="presParOf" srcId="{2E7F20C8-79DA-482F-93DC-98A9BFE1424A}" destId="{852B5B44-E57D-429A-B9B5-0CFE3DA35B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88092-599D-45EF-8D4E-3D5B4741C474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0D8DA-51BD-48B4-B66D-45776832CC86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Analizar las capacidades del dominio CMMI-DATA.</a:t>
          </a:r>
          <a:endParaRPr lang="en-US" sz="1500" kern="1200"/>
        </a:p>
      </dsp:txBody>
      <dsp:txXfrm>
        <a:off x="417971" y="2644140"/>
        <a:ext cx="2889450" cy="720000"/>
      </dsp:txXfrm>
    </dsp:sp>
    <dsp:sp modelId="{09B7CDF4-5685-4C32-9D8C-18A45091449D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D91B3-15BA-4FC7-904B-14C9CD46D957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Proponer mejoras en la gestión de datos organizacionales.</a:t>
          </a:r>
          <a:endParaRPr lang="en-US" sz="1500" kern="1200"/>
        </a:p>
      </dsp:txBody>
      <dsp:txXfrm>
        <a:off x="3813075" y="2644140"/>
        <a:ext cx="2889450" cy="720000"/>
      </dsp:txXfrm>
    </dsp:sp>
    <dsp:sp modelId="{7BB41DDD-2A99-44EA-BDA2-87CD88B2105A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8764F-B971-4E59-821B-3B50C4C96F6A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/>
            <a:t>Comprender el impacto del análisis de datos en la toma de decisiones.</a:t>
          </a:r>
          <a:endParaRPr lang="en-US" sz="1500" kern="1200"/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F8126-2FAF-47BB-A0F2-3E116AD4327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3BD28-F593-4DEB-88B1-0D405792CE1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60857-53BE-4915-84ED-C6032775AF1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Dominio orientado a fortalecer la estrategia de datos en las organizaciones.</a:t>
          </a:r>
          <a:endParaRPr lang="en-US" sz="2500" kern="1200"/>
        </a:p>
      </dsp:txBody>
      <dsp:txXfrm>
        <a:off x="1435590" y="531"/>
        <a:ext cx="9080009" cy="1242935"/>
      </dsp:txXfrm>
    </dsp:sp>
    <dsp:sp modelId="{D52D65C8-AB3F-4CAE-B13E-DB67FDD1D87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9F905-FD96-4DDF-B162-CBABB693146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31AE7-D4AD-451D-A3D8-DFFBE6764A4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Apoya la gobernanza, calidad, análisis y seguridad de los datos.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629E27B0-5051-4599-901E-CD98059CD35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60E51-B6C8-4DDB-985F-54DA11FCE9D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1729D-F7BA-4BDB-8837-30662CAE84D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Clave en la mejora continua y el soporte a decisiones basadas en evidencia.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C9FB9-EA6D-4C8A-90B5-E8A52A030690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CB88B-778C-4BFB-9167-1ED810FECA7A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8835A-010E-48EF-BE5B-AA5058135593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**DATA-SP 1.1:** Estrategia y arquitectura de datos.</a:t>
          </a:r>
          <a:endParaRPr lang="en-US" sz="2400" kern="1200"/>
        </a:p>
      </dsp:txBody>
      <dsp:txXfrm>
        <a:off x="1834517" y="469890"/>
        <a:ext cx="3148942" cy="1335915"/>
      </dsp:txXfrm>
    </dsp:sp>
    <dsp:sp modelId="{1D3705F7-D9C8-4607-BFC7-7857BEB417D7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5DAB1-88A4-4A4E-A887-513B83ECE636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A5182-8E23-4C07-ACB1-95721B6B230C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**DATA-SP 1.2:** Gestión de calidad de datos.</a:t>
          </a:r>
          <a:endParaRPr lang="en-US" sz="2400" kern="1200"/>
        </a:p>
      </dsp:txBody>
      <dsp:txXfrm>
        <a:off x="7154322" y="469890"/>
        <a:ext cx="3148942" cy="1335915"/>
      </dsp:txXfrm>
    </dsp:sp>
    <dsp:sp modelId="{A88CA855-9587-42F6-BD16-F20439DA990E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7C636-4B97-4254-AD5E-8F4BAE8D2CB0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FF97A-1008-4BFC-8E95-062BE9BFCD0D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**DATA-SP 1.3:** Gobierno de datos y roles responsables.</a:t>
          </a:r>
          <a:endParaRPr lang="en-US" sz="2400" kern="1200"/>
        </a:p>
      </dsp:txBody>
      <dsp:txXfrm>
        <a:off x="1834517" y="2545532"/>
        <a:ext cx="3148942" cy="1335915"/>
      </dsp:txXfrm>
    </dsp:sp>
    <dsp:sp modelId="{0AE6DEAD-6F77-46CD-A708-B71FD080F29F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BC557-D529-4BDA-8881-79318888B1C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65EA1-8C54-42FC-AE35-A0664A1DAA86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**DATA-SP 1.4:** Análisis y visualización efectiva de datos.</a:t>
          </a:r>
          <a:endParaRPr lang="en-US" sz="2400" kern="1200"/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67588-299A-43B1-BE72-4186902B90D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DDF49-C05A-494E-A129-8D483B3F852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ACBAD-F628-4FB8-AEEB-F8A0AFD7DEE7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Definir estándares y diccionarios de datos.</a:t>
          </a:r>
          <a:endParaRPr lang="en-US" sz="2200" kern="1200"/>
        </a:p>
      </dsp:txBody>
      <dsp:txXfrm>
        <a:off x="1057183" y="1805"/>
        <a:ext cx="9458416" cy="915310"/>
      </dsp:txXfrm>
    </dsp:sp>
    <dsp:sp modelId="{E1DE402A-C171-47ED-808A-C2E54425405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D50F7-C8CB-4D9C-8CE3-D74571BEDB50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62264-4270-45E7-99F6-2DB76329FAD9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Automatizar controles de calidad.</a:t>
          </a:r>
          <a:endParaRPr lang="en-US" sz="2200" kern="1200"/>
        </a:p>
      </dsp:txBody>
      <dsp:txXfrm>
        <a:off x="1057183" y="1145944"/>
        <a:ext cx="9458416" cy="915310"/>
      </dsp:txXfrm>
    </dsp:sp>
    <dsp:sp modelId="{CC7BF0FD-1576-4762-8990-D78D94C3B30C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A136D-F8AB-4741-B0FB-1F167E8CD774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388FB-0870-4D4E-B0B0-34D0DF6EA555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Trazabilidad en el ciclo de vida del dato.</a:t>
          </a:r>
          <a:endParaRPr lang="en-US" sz="2200" kern="1200"/>
        </a:p>
      </dsp:txBody>
      <dsp:txXfrm>
        <a:off x="1057183" y="2290082"/>
        <a:ext cx="9458416" cy="915310"/>
      </dsp:txXfrm>
    </dsp:sp>
    <dsp:sp modelId="{08D478A9-D474-485C-8B6F-76D804111723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C3345-5C66-438A-AE5D-EE6248FEADB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E7448-CA12-4581-B054-A3D894CC2E11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Establecer KPIs derivados del análisis de datos.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2ABAF-E475-4155-9E8A-3252019F8199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DDC530-B296-4201-8DE2-867D5C9A463D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9B016-E142-4A5E-861C-BE592D8B054B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Plataformas ETL (Talend, Pentaho).</a:t>
          </a:r>
          <a:endParaRPr lang="en-US" sz="2400" kern="1200"/>
        </a:p>
      </dsp:txBody>
      <dsp:txXfrm>
        <a:off x="1834517" y="469890"/>
        <a:ext cx="3148942" cy="1335915"/>
      </dsp:txXfrm>
    </dsp:sp>
    <dsp:sp modelId="{E6441F64-736D-4AF5-9CF9-13973B036159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9AFC3-4B04-4A9D-9CC5-562E1A1D595A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47784-6097-423A-96F3-CA17ABE09D17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Herramientas de BI (Power BI, Tableau).</a:t>
          </a:r>
          <a:endParaRPr lang="en-US" sz="2400" kern="1200"/>
        </a:p>
      </dsp:txBody>
      <dsp:txXfrm>
        <a:off x="7154322" y="469890"/>
        <a:ext cx="3148942" cy="1335915"/>
      </dsp:txXfrm>
    </dsp:sp>
    <dsp:sp modelId="{AB2E4754-BADD-4101-AB54-E75709C6D86A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B6CE4-ADEA-40B5-882E-91CD708C15C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512A1-92E8-455E-84C3-13B37CE4C2E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Repositorios de datos y catálogos (DataHub, Apache Atlas).</a:t>
          </a:r>
          <a:endParaRPr lang="en-US" sz="2400" kern="1200"/>
        </a:p>
      </dsp:txBody>
      <dsp:txXfrm>
        <a:off x="1834517" y="2545532"/>
        <a:ext cx="3148942" cy="1335915"/>
      </dsp:txXfrm>
    </dsp:sp>
    <dsp:sp modelId="{BBDCAC4A-7FED-4D58-9B1A-108A07A06D36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8714E-5D66-47F7-8502-713145FAAA96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66411-5248-41C8-B369-8A008173EF11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Motores analíticos (Apache Spark, Python Pandas).</a:t>
          </a:r>
          <a:endParaRPr lang="en-US" sz="2400" kern="1200"/>
        </a:p>
      </dsp:txBody>
      <dsp:txXfrm>
        <a:off x="7154322" y="2545532"/>
        <a:ext cx="3148942" cy="1335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94497-7773-452A-9AC0-B036B3F019B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C4450-BCB7-48A1-8424-A52F0AF2100E}">
      <dsp:nvSpPr>
        <dsp:cNvPr id="0" name=""/>
        <dsp:cNvSpPr/>
      </dsp:nvSpPr>
      <dsp:spPr>
        <a:xfrm>
          <a:off x="0" y="0"/>
          <a:ext cx="10515600" cy="1067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300" kern="1200"/>
            <a:t>Toma de decisiones informadas.</a:t>
          </a:r>
          <a:endParaRPr lang="en-US" sz="4300" kern="1200"/>
        </a:p>
      </dsp:txBody>
      <dsp:txXfrm>
        <a:off x="0" y="0"/>
        <a:ext cx="10515600" cy="1067593"/>
      </dsp:txXfrm>
    </dsp:sp>
    <dsp:sp modelId="{C9836D72-0A93-45BF-A81F-AC7081B82249}">
      <dsp:nvSpPr>
        <dsp:cNvPr id="0" name=""/>
        <dsp:cNvSpPr/>
      </dsp:nvSpPr>
      <dsp:spPr>
        <a:xfrm>
          <a:off x="0" y="106759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0B120-18F5-4D8D-9B0F-56B417400315}">
      <dsp:nvSpPr>
        <dsp:cNvPr id="0" name=""/>
        <dsp:cNvSpPr/>
      </dsp:nvSpPr>
      <dsp:spPr>
        <a:xfrm>
          <a:off x="0" y="1067593"/>
          <a:ext cx="10515600" cy="1067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300" kern="1200"/>
            <a:t>Mejora de la eficiencia operativa.</a:t>
          </a:r>
          <a:endParaRPr lang="en-US" sz="4300" kern="1200"/>
        </a:p>
      </dsp:txBody>
      <dsp:txXfrm>
        <a:off x="0" y="1067593"/>
        <a:ext cx="10515600" cy="1067593"/>
      </dsp:txXfrm>
    </dsp:sp>
    <dsp:sp modelId="{1F88B916-CBE7-4C03-BF1A-813241C7AD9B}">
      <dsp:nvSpPr>
        <dsp:cNvPr id="0" name=""/>
        <dsp:cNvSpPr/>
      </dsp:nvSpPr>
      <dsp:spPr>
        <a:xfrm>
          <a:off x="0" y="213518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EEBFA-8290-431B-94DF-2444A0FDE495}">
      <dsp:nvSpPr>
        <dsp:cNvPr id="0" name=""/>
        <dsp:cNvSpPr/>
      </dsp:nvSpPr>
      <dsp:spPr>
        <a:xfrm>
          <a:off x="0" y="2135187"/>
          <a:ext cx="10515600" cy="1067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300" kern="1200" dirty="0"/>
            <a:t>Visibilidad y control del rendimiento.</a:t>
          </a:r>
          <a:endParaRPr lang="en-US" sz="4300" kern="1200" dirty="0"/>
        </a:p>
      </dsp:txBody>
      <dsp:txXfrm>
        <a:off x="0" y="2135187"/>
        <a:ext cx="10515600" cy="1067593"/>
      </dsp:txXfrm>
    </dsp:sp>
    <dsp:sp modelId="{3341544E-689E-4DAC-852F-54666B094BCA}">
      <dsp:nvSpPr>
        <dsp:cNvPr id="0" name=""/>
        <dsp:cNvSpPr/>
      </dsp:nvSpPr>
      <dsp:spPr>
        <a:xfrm>
          <a:off x="0" y="320278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DAB4C-449C-4B76-9E19-43928DE9D0E3}">
      <dsp:nvSpPr>
        <dsp:cNvPr id="0" name=""/>
        <dsp:cNvSpPr/>
      </dsp:nvSpPr>
      <dsp:spPr>
        <a:xfrm>
          <a:off x="0" y="3202781"/>
          <a:ext cx="10515600" cy="1067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300" kern="1200"/>
            <a:t>Aumento de la confianza en la información.</a:t>
          </a:r>
          <a:endParaRPr lang="en-US" sz="4300" kern="1200"/>
        </a:p>
      </dsp:txBody>
      <dsp:txXfrm>
        <a:off x="0" y="3202781"/>
        <a:ext cx="10515600" cy="10675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A7667-B87B-428D-810F-863B658BA73C}">
      <dsp:nvSpPr>
        <dsp:cNvPr id="0" name=""/>
        <dsp:cNvSpPr/>
      </dsp:nvSpPr>
      <dsp:spPr>
        <a:xfrm>
          <a:off x="0" y="411489"/>
          <a:ext cx="10515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300" kern="1200"/>
            <a:t>Resistencia al cambio organizacional.</a:t>
          </a:r>
          <a:endParaRPr lang="en-US" sz="3300" kern="1200"/>
        </a:p>
      </dsp:txBody>
      <dsp:txXfrm>
        <a:off x="39580" y="451069"/>
        <a:ext cx="10436440" cy="731650"/>
      </dsp:txXfrm>
    </dsp:sp>
    <dsp:sp modelId="{5A1E9779-2034-46A8-AC78-6335CE827DD1}">
      <dsp:nvSpPr>
        <dsp:cNvPr id="0" name=""/>
        <dsp:cNvSpPr/>
      </dsp:nvSpPr>
      <dsp:spPr>
        <a:xfrm>
          <a:off x="0" y="1317339"/>
          <a:ext cx="10515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300" kern="1200"/>
            <a:t>Falta de cultura de datos.</a:t>
          </a:r>
          <a:endParaRPr lang="en-US" sz="3300" kern="1200"/>
        </a:p>
      </dsp:txBody>
      <dsp:txXfrm>
        <a:off x="39580" y="1356919"/>
        <a:ext cx="10436440" cy="731650"/>
      </dsp:txXfrm>
    </dsp:sp>
    <dsp:sp modelId="{CCC378E4-61E8-42DA-99F6-40DAC4122992}">
      <dsp:nvSpPr>
        <dsp:cNvPr id="0" name=""/>
        <dsp:cNvSpPr/>
      </dsp:nvSpPr>
      <dsp:spPr>
        <a:xfrm>
          <a:off x="0" y="2223189"/>
          <a:ext cx="10515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300" kern="1200"/>
            <a:t>Inversión inicial en infraestructura.</a:t>
          </a:r>
          <a:endParaRPr lang="en-US" sz="3300" kern="1200"/>
        </a:p>
      </dsp:txBody>
      <dsp:txXfrm>
        <a:off x="39580" y="2262769"/>
        <a:ext cx="10436440" cy="731650"/>
      </dsp:txXfrm>
    </dsp:sp>
    <dsp:sp modelId="{673AEE1E-E65F-4560-B1C7-1AFCB8A868D5}">
      <dsp:nvSpPr>
        <dsp:cNvPr id="0" name=""/>
        <dsp:cNvSpPr/>
      </dsp:nvSpPr>
      <dsp:spPr>
        <a:xfrm>
          <a:off x="0" y="3129039"/>
          <a:ext cx="10515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300" kern="1200"/>
            <a:t>Necesidad de personal capacitado en análisis de datos.</a:t>
          </a:r>
          <a:endParaRPr lang="en-US" sz="3300" kern="1200"/>
        </a:p>
      </dsp:txBody>
      <dsp:txXfrm>
        <a:off x="39580" y="3168619"/>
        <a:ext cx="10436440" cy="7316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75154-9B91-4ED3-A549-D5C9A0385E46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9F8B-BE00-4EB0-956B-1D2BD31034F0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C4ED2-B898-441B-86DF-0176B9F9A76C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E" sz="1400" kern="1200"/>
            <a:t>Institución educativa con múltiples fuentes de datos.</a:t>
          </a:r>
          <a:endParaRPr lang="en-US" sz="1400" kern="1200"/>
        </a:p>
      </dsp:txBody>
      <dsp:txXfrm>
        <a:off x="75768" y="3053169"/>
        <a:ext cx="3093750" cy="720000"/>
      </dsp:txXfrm>
    </dsp:sp>
    <dsp:sp modelId="{F481BBE7-673A-40E7-A1D1-6AF6D25BB451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19B45-C79F-4BE0-9160-DA036C9AB77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6CB19-8F0D-45FC-AF03-68E1518E5B1E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E" sz="1400" kern="1200"/>
            <a:t>Implementó CMMI-DATA: limpieza, gobernanza, visualización de progreso estudiantil.</a:t>
          </a:r>
          <a:endParaRPr lang="en-US" sz="1400" kern="1200"/>
        </a:p>
      </dsp:txBody>
      <dsp:txXfrm>
        <a:off x="3710925" y="3053169"/>
        <a:ext cx="3093750" cy="720000"/>
      </dsp:txXfrm>
    </dsp:sp>
    <dsp:sp modelId="{81205498-60FB-422D-9CCA-8CB2505AAEAF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CEFBC-8C67-4FC5-A389-99A5588BD384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4B256-065C-4E2F-B83E-12B65DCE0DB3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E" sz="1400" kern="1200"/>
            <a:t>Resultados: mejor planificación académica y reducción de deserción en 20%.</a:t>
          </a:r>
          <a:endParaRPr lang="en-US" sz="1400" kern="1200"/>
        </a:p>
      </dsp:txBody>
      <dsp:txXfrm>
        <a:off x="7346081" y="3053169"/>
        <a:ext cx="3093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73A16-5F35-4476-B6E8-0235359C351B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211EE-FD97-4721-B280-AA220455FA5A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46E6D-05F6-40DB-A7EC-FC96F9553AF6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Propuesta práctica:</a:t>
          </a:r>
          <a:endParaRPr lang="en-US" sz="2200" kern="1200"/>
        </a:p>
      </dsp:txBody>
      <dsp:txXfrm>
        <a:off x="1057183" y="1805"/>
        <a:ext cx="9458416" cy="915310"/>
      </dsp:txXfrm>
    </dsp:sp>
    <dsp:sp modelId="{937B4128-C774-40B3-A158-8018886D4BD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0EF73-19F9-4D30-8054-5F16BD2E5CD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1B208-A457-4618-97D3-A12B969DDCA0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Piensa en un proceso de tu entorno donde los datos son críticos.</a:t>
          </a:r>
          <a:endParaRPr lang="en-US" sz="2200" kern="1200"/>
        </a:p>
      </dsp:txBody>
      <dsp:txXfrm>
        <a:off x="1057183" y="1145944"/>
        <a:ext cx="9458416" cy="915310"/>
      </dsp:txXfrm>
    </dsp:sp>
    <dsp:sp modelId="{14C7A3EE-19EB-446F-8BBC-0F29F3CE4CC8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C7DDA-1F9F-42F7-BF69-FECB1A515324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C5B38-97F2-4C11-8B48-2D2C37D8C34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¿Qué mejoras aplicarías usando prácticas de CMMI-DATA?</a:t>
          </a:r>
          <a:endParaRPr lang="en-US" sz="2200" kern="1200"/>
        </a:p>
      </dsp:txBody>
      <dsp:txXfrm>
        <a:off x="1057183" y="2290082"/>
        <a:ext cx="9458416" cy="915310"/>
      </dsp:txXfrm>
    </dsp:sp>
    <dsp:sp modelId="{F2143693-523D-41F8-8C24-819E68DED4E3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CBF05-CBE2-44C9-9DE1-F11E0B5D5A93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B5B44-E57D-429A-B9B5-0CFE3DA35B9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¿Qué indicadores definirías para medir el éxito?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0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2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7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noProof="0" dirty="0"/>
              <a:t>DESARROLLO DE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>
                <a:solidFill>
                  <a:srgbClr val="C00000"/>
                </a:solidFill>
              </a:rPr>
              <a:t>CMMI – DATA : </a:t>
            </a:r>
            <a:r>
              <a:rPr lang="es-PE" noProof="0" dirty="0">
                <a:solidFill>
                  <a:srgbClr val="C00000"/>
                </a:solidFill>
              </a:rPr>
              <a:t>Detalle del dominio CMMI-DATA y mejoras en la gestión y análisis de datos</a:t>
            </a:r>
          </a:p>
          <a:p>
            <a:endParaRPr lang="es-PE" dirty="0"/>
          </a:p>
          <a:p>
            <a:r>
              <a:rPr lang="es-PE" noProof="0" dirty="0"/>
              <a:t>Docente: Carlos R. P. Tovar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69481E43-3C98-57BC-07F9-CD108A837D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449" y="5402513"/>
            <a:ext cx="2959101" cy="6662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15CC6FD4-72E6-7628-792E-2EF7D578210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8550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/>
              <a:t>Actividad Final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6CB0069-606F-A936-6ADA-AF116F61A4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EA13ED8B-FC66-2E2D-DC3B-FF832B0B1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3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7E7B6B98-659B-1DD6-71EE-EEAFB670DA5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8550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/>
              <a:t>Logro de la Sesión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50C7055-8DCE-7AFE-7886-10A456864C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3E262D20-E1AB-9B6C-F0B5-03D3BE666A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8550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/>
              <a:t>Visión General del Dominio CMMI-DATA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6309657-6D73-78CF-1312-4F347675B3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18BBA474-CA12-6203-2B5F-5C072A48D8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8550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/>
              <a:t>Capacidades Específicas en CMMI-DATA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A73872E-56CF-E59D-5294-4474222341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13153527-DBDB-FB22-13B8-30696E1134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8550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/>
              <a:t>Prácticas para la Gestión Efectiva de Datos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A40FE43-B743-9FBF-D474-AD78705B8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81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7FEA29A-D0AD-F819-DF37-F1F7EA9F7B3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8550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/>
              <a:t>Herramientas y Tecnologías Apoyadas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86C8475-1EC2-35D0-D15A-AA1CCFF2FA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749A05CB-CE97-D6B8-7F11-65BAFACCF54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8550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/>
              <a:t>Beneficios Clave de CMMI-DATA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93F659-461E-AB60-5970-121263BE2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164409"/>
              </p:ext>
            </p:extLst>
          </p:nvPr>
        </p:nvGraphicFramePr>
        <p:xfrm>
          <a:off x="838200" y="1825625"/>
          <a:ext cx="10515600" cy="427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52D33634-4437-491B-CFD8-B629C09C68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8550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/>
              <a:t>Retos en la Implementación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35BCAC3-0CFE-48A4-EF5F-72B6904E1B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D3092878-E578-2152-09B5-405ECEAFC2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85502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/>
              <a:t>Caso Ilustrativo: </a:t>
            </a:r>
            <a:r>
              <a:rPr lang="es-PE" noProof="0" dirty="0" err="1"/>
              <a:t>EduData</a:t>
            </a:r>
            <a:r>
              <a:rPr lang="es-PE" noProof="0" dirty="0"/>
              <a:t> </a:t>
            </a:r>
            <a:r>
              <a:rPr lang="es-PE" noProof="0" dirty="0" err="1"/>
              <a:t>Institute</a:t>
            </a:r>
            <a:endParaRPr lang="es-PE" noProof="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AD16D2-17DD-E5A1-B014-6722598D2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1827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358</Words>
  <Application>Microsoft Office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DESARROLLO DE SOFTWARE</vt:lpstr>
      <vt:lpstr>Logro de la Sesión</vt:lpstr>
      <vt:lpstr>Visión General del Dominio CMMI-DATA</vt:lpstr>
      <vt:lpstr>Capacidades Específicas en CMMI-DATA</vt:lpstr>
      <vt:lpstr>Prácticas para la Gestión Efectiva de Datos</vt:lpstr>
      <vt:lpstr>Herramientas y Tecnologías Apoyadas</vt:lpstr>
      <vt:lpstr>Beneficios Clave de CMMI-DATA</vt:lpstr>
      <vt:lpstr>Retos en la Implementación</vt:lpstr>
      <vt:lpstr>Caso Ilustrativo: EduData Institute</vt:lpstr>
      <vt:lpstr>Actividad Final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Reynaldo Portocarrero Tovar</cp:lastModifiedBy>
  <cp:revision>2</cp:revision>
  <dcterms:created xsi:type="dcterms:W3CDTF">2013-01-27T09:14:16Z</dcterms:created>
  <dcterms:modified xsi:type="dcterms:W3CDTF">2025-06-30T22:14:27Z</dcterms:modified>
  <cp:category/>
</cp:coreProperties>
</file>