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81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2" r:id="rId28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264" y="2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44.svg"/></Relationships>
</file>

<file path=ppt/diagrams/_rels/data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47.png"/><Relationship Id="rId7" Type="http://schemas.openxmlformats.org/officeDocument/2006/relationships/image" Target="../media/image5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svg"/></Relationships>
</file>

<file path=ppt/diagrams/_rels/data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6" Type="http://schemas.openxmlformats.org/officeDocument/2006/relationships/image" Target="../media/image56.svg"/><Relationship Id="rId5" Type="http://schemas.openxmlformats.org/officeDocument/2006/relationships/image" Target="../media/image55.png"/><Relationship Id="rId4" Type="http://schemas.openxmlformats.org/officeDocument/2006/relationships/image" Target="../media/image54.svg"/></Relationships>
</file>

<file path=ppt/diagrams/_rels/data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sv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6" Type="http://schemas.openxmlformats.org/officeDocument/2006/relationships/image" Target="../media/image64.svg"/><Relationship Id="rId5" Type="http://schemas.openxmlformats.org/officeDocument/2006/relationships/image" Target="../media/image63.png"/><Relationship Id="rId4" Type="http://schemas.openxmlformats.org/officeDocument/2006/relationships/image" Target="../media/image62.svg"/></Relationships>
</file>

<file path=ppt/diagrams/_rels/data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sv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70.svg"/><Relationship Id="rId5" Type="http://schemas.openxmlformats.org/officeDocument/2006/relationships/image" Target="../media/image69.png"/><Relationship Id="rId10" Type="http://schemas.openxmlformats.org/officeDocument/2006/relationships/image" Target="../media/image74.svg"/><Relationship Id="rId4" Type="http://schemas.openxmlformats.org/officeDocument/2006/relationships/image" Target="../media/image68.svg"/><Relationship Id="rId9" Type="http://schemas.openxmlformats.org/officeDocument/2006/relationships/image" Target="../media/image73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sv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76.svg"/><Relationship Id="rId1" Type="http://schemas.openxmlformats.org/officeDocument/2006/relationships/image" Target="../media/image75.png"/><Relationship Id="rId6" Type="http://schemas.openxmlformats.org/officeDocument/2006/relationships/image" Target="../media/image80.svg"/><Relationship Id="rId5" Type="http://schemas.openxmlformats.org/officeDocument/2006/relationships/image" Target="../media/image79.png"/><Relationship Id="rId10" Type="http://schemas.openxmlformats.org/officeDocument/2006/relationships/image" Target="../media/image4.svg"/><Relationship Id="rId4" Type="http://schemas.openxmlformats.org/officeDocument/2006/relationships/image" Target="../media/image78.svg"/><Relationship Id="rId9" Type="http://schemas.openxmlformats.org/officeDocument/2006/relationships/image" Target="../media/image3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44.svg"/></Relationships>
</file>

<file path=ppt/diagrams/_rels/drawing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47.png"/><Relationship Id="rId7" Type="http://schemas.openxmlformats.org/officeDocument/2006/relationships/image" Target="../media/image5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svg"/></Relationships>
</file>

<file path=ppt/diagrams/_rels/drawing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6" Type="http://schemas.openxmlformats.org/officeDocument/2006/relationships/image" Target="../media/image56.svg"/><Relationship Id="rId5" Type="http://schemas.openxmlformats.org/officeDocument/2006/relationships/image" Target="../media/image55.png"/><Relationship Id="rId4" Type="http://schemas.openxmlformats.org/officeDocument/2006/relationships/image" Target="../media/image54.svg"/></Relationships>
</file>

<file path=ppt/diagrams/_rels/drawing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sv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6" Type="http://schemas.openxmlformats.org/officeDocument/2006/relationships/image" Target="../media/image64.svg"/><Relationship Id="rId5" Type="http://schemas.openxmlformats.org/officeDocument/2006/relationships/image" Target="../media/image63.png"/><Relationship Id="rId4" Type="http://schemas.openxmlformats.org/officeDocument/2006/relationships/image" Target="../media/image62.svg"/></Relationships>
</file>

<file path=ppt/diagrams/_rels/drawing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sv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70.svg"/><Relationship Id="rId5" Type="http://schemas.openxmlformats.org/officeDocument/2006/relationships/image" Target="../media/image69.png"/><Relationship Id="rId10" Type="http://schemas.openxmlformats.org/officeDocument/2006/relationships/image" Target="../media/image74.svg"/><Relationship Id="rId4" Type="http://schemas.openxmlformats.org/officeDocument/2006/relationships/image" Target="../media/image68.svg"/><Relationship Id="rId9" Type="http://schemas.openxmlformats.org/officeDocument/2006/relationships/image" Target="../media/image73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sv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76.svg"/><Relationship Id="rId1" Type="http://schemas.openxmlformats.org/officeDocument/2006/relationships/image" Target="../media/image75.png"/><Relationship Id="rId6" Type="http://schemas.openxmlformats.org/officeDocument/2006/relationships/image" Target="../media/image80.svg"/><Relationship Id="rId5" Type="http://schemas.openxmlformats.org/officeDocument/2006/relationships/image" Target="../media/image79.png"/><Relationship Id="rId10" Type="http://schemas.openxmlformats.org/officeDocument/2006/relationships/image" Target="../media/image4.svg"/><Relationship Id="rId4" Type="http://schemas.openxmlformats.org/officeDocument/2006/relationships/image" Target="../media/image78.svg"/><Relationship Id="rId9" Type="http://schemas.openxmlformats.org/officeDocument/2006/relationships/image" Target="../media/image3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865A5E-B807-4FB3-896D-18D9767434BC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1DF776E-E0F2-464F-B7DD-F4FE35416440}">
      <dgm:prSet/>
      <dgm:spPr/>
      <dgm:t>
        <a:bodyPr/>
        <a:lstStyle/>
        <a:p>
          <a:r>
            <a:rPr lang="en-US"/>
            <a:t>• Soporte a la Mejora Continua:</a:t>
          </a:r>
        </a:p>
      </dgm:t>
    </dgm:pt>
    <dgm:pt modelId="{FC3BC1A4-F74B-4CC2-95F1-5CB044D4875C}" type="parTrans" cxnId="{D0E8B4E8-DFF1-4482-A4E1-5EB0A860F580}">
      <dgm:prSet/>
      <dgm:spPr/>
      <dgm:t>
        <a:bodyPr/>
        <a:lstStyle/>
        <a:p>
          <a:endParaRPr lang="en-US"/>
        </a:p>
      </dgm:t>
    </dgm:pt>
    <dgm:pt modelId="{30FA0506-7C05-402E-91E2-D146CA3C0417}" type="sibTrans" cxnId="{D0E8B4E8-DFF1-4482-A4E1-5EB0A860F580}">
      <dgm:prSet/>
      <dgm:spPr/>
      <dgm:t>
        <a:bodyPr/>
        <a:lstStyle/>
        <a:p>
          <a:endParaRPr lang="en-US"/>
        </a:p>
      </dgm:t>
    </dgm:pt>
    <dgm:pt modelId="{60FAFEFC-B990-484E-84B8-E6D4593A72F0}">
      <dgm:prSet/>
      <dgm:spPr/>
      <dgm:t>
        <a:bodyPr/>
        <a:lstStyle/>
        <a:p>
          <a:r>
            <a:rPr lang="en-US"/>
            <a:t>Permite evaluar procesos, detectar fallas y aplicar mejoras basadas en evidencia.</a:t>
          </a:r>
        </a:p>
      </dgm:t>
    </dgm:pt>
    <dgm:pt modelId="{3696EE7B-5541-4D20-9D59-BF1CDEE6B4C9}" type="parTrans" cxnId="{89C51524-4A83-4CAC-9F52-ADF6C5FC1728}">
      <dgm:prSet/>
      <dgm:spPr/>
      <dgm:t>
        <a:bodyPr/>
        <a:lstStyle/>
        <a:p>
          <a:endParaRPr lang="en-US"/>
        </a:p>
      </dgm:t>
    </dgm:pt>
    <dgm:pt modelId="{062EAF0B-F3CA-4827-8EBA-5868287CA844}" type="sibTrans" cxnId="{89C51524-4A83-4CAC-9F52-ADF6C5FC1728}">
      <dgm:prSet/>
      <dgm:spPr/>
      <dgm:t>
        <a:bodyPr/>
        <a:lstStyle/>
        <a:p>
          <a:endParaRPr lang="en-US"/>
        </a:p>
      </dgm:t>
    </dgm:pt>
    <dgm:pt modelId="{F2A5B3FE-ABF8-4BCF-8569-86B49FC1458C}">
      <dgm:prSet/>
      <dgm:spPr/>
      <dgm:t>
        <a:bodyPr/>
        <a:lstStyle/>
        <a:p>
          <a:r>
            <a:rPr lang="en-US"/>
            <a:t>• Toma de Decisiones Basada en Evidencia (EBM):</a:t>
          </a:r>
        </a:p>
      </dgm:t>
    </dgm:pt>
    <dgm:pt modelId="{52A08DD7-C01C-4D11-B9E0-0B900C1956C3}" type="parTrans" cxnId="{CA92EF0A-2E17-4CEC-8EF0-D083F221C0E3}">
      <dgm:prSet/>
      <dgm:spPr/>
      <dgm:t>
        <a:bodyPr/>
        <a:lstStyle/>
        <a:p>
          <a:endParaRPr lang="en-US"/>
        </a:p>
      </dgm:t>
    </dgm:pt>
    <dgm:pt modelId="{2E93BA82-E899-4F0B-A62C-5DE157E5C631}" type="sibTrans" cxnId="{CA92EF0A-2E17-4CEC-8EF0-D083F221C0E3}">
      <dgm:prSet/>
      <dgm:spPr/>
      <dgm:t>
        <a:bodyPr/>
        <a:lstStyle/>
        <a:p>
          <a:endParaRPr lang="en-US"/>
        </a:p>
      </dgm:t>
    </dgm:pt>
    <dgm:pt modelId="{D3DD0241-7D0F-4A25-84F5-4779BA0696E1}">
      <dgm:prSet/>
      <dgm:spPr/>
      <dgm:t>
        <a:bodyPr/>
        <a:lstStyle/>
        <a:p>
          <a:r>
            <a:rPr lang="en-US"/>
            <a:t>Uso de métricas e indicadores para decisiones técnicas, operativas y estratégicas.</a:t>
          </a:r>
        </a:p>
      </dgm:t>
    </dgm:pt>
    <dgm:pt modelId="{E0DA810D-2963-4BEE-927E-4DDDBA73C7BA}" type="parTrans" cxnId="{6BEE6A0D-F398-4D84-933E-4978DC75BEBD}">
      <dgm:prSet/>
      <dgm:spPr/>
      <dgm:t>
        <a:bodyPr/>
        <a:lstStyle/>
        <a:p>
          <a:endParaRPr lang="en-US"/>
        </a:p>
      </dgm:t>
    </dgm:pt>
    <dgm:pt modelId="{A9FA6037-7995-4965-BA32-BCA6927970E9}" type="sibTrans" cxnId="{6BEE6A0D-F398-4D84-933E-4978DC75BEBD}">
      <dgm:prSet/>
      <dgm:spPr/>
      <dgm:t>
        <a:bodyPr/>
        <a:lstStyle/>
        <a:p>
          <a:endParaRPr lang="en-US"/>
        </a:p>
      </dgm:t>
    </dgm:pt>
    <dgm:pt modelId="{5F340560-3C6F-4BB2-88C8-3F679FCF5548}">
      <dgm:prSet/>
      <dgm:spPr/>
      <dgm:t>
        <a:bodyPr/>
        <a:lstStyle/>
        <a:p>
          <a:r>
            <a:rPr lang="en-US"/>
            <a:t>• Gobernanza y Cumplimiento Normativo:</a:t>
          </a:r>
        </a:p>
      </dgm:t>
    </dgm:pt>
    <dgm:pt modelId="{BCC6C443-CA70-4425-AB7C-F4356E69CFE2}" type="parTrans" cxnId="{4AA8E7FA-FBC7-47AE-B804-FAC6302307EB}">
      <dgm:prSet/>
      <dgm:spPr/>
      <dgm:t>
        <a:bodyPr/>
        <a:lstStyle/>
        <a:p>
          <a:endParaRPr lang="en-US"/>
        </a:p>
      </dgm:t>
    </dgm:pt>
    <dgm:pt modelId="{FE742800-CBE6-467B-80A9-2C0F10823143}" type="sibTrans" cxnId="{4AA8E7FA-FBC7-47AE-B804-FAC6302307EB}">
      <dgm:prSet/>
      <dgm:spPr/>
      <dgm:t>
        <a:bodyPr/>
        <a:lstStyle/>
        <a:p>
          <a:endParaRPr lang="en-US"/>
        </a:p>
      </dgm:t>
    </dgm:pt>
    <dgm:pt modelId="{D1A487DA-9C05-40A5-A31A-035718B58C3B}">
      <dgm:prSet/>
      <dgm:spPr/>
      <dgm:t>
        <a:bodyPr/>
        <a:lstStyle/>
        <a:p>
          <a:r>
            <a:rPr lang="en-US"/>
            <a:t>Alineación con normativas como GDPR, HIPAA, ISO 27001.</a:t>
          </a:r>
        </a:p>
      </dgm:t>
    </dgm:pt>
    <dgm:pt modelId="{ABF1FD7C-3924-48BA-8DC7-A304DD1FE1FF}" type="parTrans" cxnId="{C92AFCBF-92B2-464F-ADAC-6481925F8D32}">
      <dgm:prSet/>
      <dgm:spPr/>
      <dgm:t>
        <a:bodyPr/>
        <a:lstStyle/>
        <a:p>
          <a:endParaRPr lang="en-US"/>
        </a:p>
      </dgm:t>
    </dgm:pt>
    <dgm:pt modelId="{4C696B28-4CB3-4422-9859-C87A503C0F06}" type="sibTrans" cxnId="{C92AFCBF-92B2-464F-ADAC-6481925F8D32}">
      <dgm:prSet/>
      <dgm:spPr/>
      <dgm:t>
        <a:bodyPr/>
        <a:lstStyle/>
        <a:p>
          <a:endParaRPr lang="en-US"/>
        </a:p>
      </dgm:t>
    </dgm:pt>
    <dgm:pt modelId="{A5F69F35-1895-4A0F-9039-554921346FC0}">
      <dgm:prSet/>
      <dgm:spPr/>
      <dgm:t>
        <a:bodyPr/>
        <a:lstStyle/>
        <a:p>
          <a:r>
            <a:rPr lang="en-US"/>
            <a:t>• Seguridad y Confidencialidad:</a:t>
          </a:r>
        </a:p>
      </dgm:t>
    </dgm:pt>
    <dgm:pt modelId="{D9E7EF38-2022-4D18-AEB3-337E9A9F7038}" type="parTrans" cxnId="{403F151A-E76E-4C1A-A711-75FFEAFA9A24}">
      <dgm:prSet/>
      <dgm:spPr/>
      <dgm:t>
        <a:bodyPr/>
        <a:lstStyle/>
        <a:p>
          <a:endParaRPr lang="en-US"/>
        </a:p>
      </dgm:t>
    </dgm:pt>
    <dgm:pt modelId="{0ACE3C2A-17E0-40FB-A0CF-8E7800EFD875}" type="sibTrans" cxnId="{403F151A-E76E-4C1A-A711-75FFEAFA9A24}">
      <dgm:prSet/>
      <dgm:spPr/>
      <dgm:t>
        <a:bodyPr/>
        <a:lstStyle/>
        <a:p>
          <a:endParaRPr lang="en-US"/>
        </a:p>
      </dgm:t>
    </dgm:pt>
    <dgm:pt modelId="{ABA0A6C2-7553-447C-9ADA-E244912E64CB}">
      <dgm:prSet/>
      <dgm:spPr/>
      <dgm:t>
        <a:bodyPr/>
        <a:lstStyle/>
        <a:p>
          <a:r>
            <a:rPr lang="en-US"/>
            <a:t>Protección de datos sensibles, monitoreo y clasificación como activos críticos.</a:t>
          </a:r>
        </a:p>
      </dgm:t>
    </dgm:pt>
    <dgm:pt modelId="{F9558E02-9447-4FC7-910D-6153375B16EF}" type="parTrans" cxnId="{3F2F928E-D1F3-4AD2-8E99-5B19276FE3E4}">
      <dgm:prSet/>
      <dgm:spPr/>
      <dgm:t>
        <a:bodyPr/>
        <a:lstStyle/>
        <a:p>
          <a:endParaRPr lang="en-US"/>
        </a:p>
      </dgm:t>
    </dgm:pt>
    <dgm:pt modelId="{C93DB2C9-D645-4487-B559-CAEEDA824C03}" type="sibTrans" cxnId="{3F2F928E-D1F3-4AD2-8E99-5B19276FE3E4}">
      <dgm:prSet/>
      <dgm:spPr/>
      <dgm:t>
        <a:bodyPr/>
        <a:lstStyle/>
        <a:p>
          <a:endParaRPr lang="en-US"/>
        </a:p>
      </dgm:t>
    </dgm:pt>
    <dgm:pt modelId="{7CC1CFDC-611C-41FC-AC1E-EB0172C05CFB}">
      <dgm:prSet/>
      <dgm:spPr/>
      <dgm:t>
        <a:bodyPr/>
        <a:lstStyle/>
        <a:p>
          <a:r>
            <a:rPr lang="en-US"/>
            <a:t>• Calidad y Confiabilidad:</a:t>
          </a:r>
        </a:p>
      </dgm:t>
    </dgm:pt>
    <dgm:pt modelId="{A4845EE9-40DC-4BC0-A116-71F0EF55CF94}" type="parTrans" cxnId="{38EFC285-520A-498E-AC9D-BCF11DBE7656}">
      <dgm:prSet/>
      <dgm:spPr/>
      <dgm:t>
        <a:bodyPr/>
        <a:lstStyle/>
        <a:p>
          <a:endParaRPr lang="en-US"/>
        </a:p>
      </dgm:t>
    </dgm:pt>
    <dgm:pt modelId="{E2A11561-EC59-4698-9196-F987B277ED4E}" type="sibTrans" cxnId="{38EFC285-520A-498E-AC9D-BCF11DBE7656}">
      <dgm:prSet/>
      <dgm:spPr/>
      <dgm:t>
        <a:bodyPr/>
        <a:lstStyle/>
        <a:p>
          <a:endParaRPr lang="en-US"/>
        </a:p>
      </dgm:t>
    </dgm:pt>
    <dgm:pt modelId="{E9319AE0-9D4B-4CAD-A683-8B083BB81EAE}">
      <dgm:prSet/>
      <dgm:spPr/>
      <dgm:t>
        <a:bodyPr/>
        <a:lstStyle/>
        <a:p>
          <a:r>
            <a:rPr lang="en-US"/>
            <a:t>Validación automática, limpieza e integridad de los datos.</a:t>
          </a:r>
        </a:p>
      </dgm:t>
    </dgm:pt>
    <dgm:pt modelId="{47DEA254-668E-4C4F-A2E4-6B7F5A447128}" type="parTrans" cxnId="{72285420-EBD9-421F-9557-61ED62B6AB31}">
      <dgm:prSet/>
      <dgm:spPr/>
      <dgm:t>
        <a:bodyPr/>
        <a:lstStyle/>
        <a:p>
          <a:endParaRPr lang="en-US"/>
        </a:p>
      </dgm:t>
    </dgm:pt>
    <dgm:pt modelId="{175652A4-2C11-4DB0-B200-6D506EB917B6}" type="sibTrans" cxnId="{72285420-EBD9-421F-9557-61ED62B6AB31}">
      <dgm:prSet/>
      <dgm:spPr/>
      <dgm:t>
        <a:bodyPr/>
        <a:lstStyle/>
        <a:p>
          <a:endParaRPr lang="en-US"/>
        </a:p>
      </dgm:t>
    </dgm:pt>
    <dgm:pt modelId="{5DE9B325-D38D-46D3-ABFF-D777707BBAB3}">
      <dgm:prSet/>
      <dgm:spPr/>
      <dgm:t>
        <a:bodyPr/>
        <a:lstStyle/>
        <a:p>
          <a:r>
            <a:rPr lang="en-US"/>
            <a:t>• Interoperabilidad entre Procesos:</a:t>
          </a:r>
        </a:p>
      </dgm:t>
    </dgm:pt>
    <dgm:pt modelId="{879FD884-5659-4244-BE16-88C9A86C0350}" type="parTrans" cxnId="{090465D3-3C22-4782-81F0-FED72B13BAE1}">
      <dgm:prSet/>
      <dgm:spPr/>
      <dgm:t>
        <a:bodyPr/>
        <a:lstStyle/>
        <a:p>
          <a:endParaRPr lang="en-US"/>
        </a:p>
      </dgm:t>
    </dgm:pt>
    <dgm:pt modelId="{97C79B63-387D-4377-854E-DC00CA217FDD}" type="sibTrans" cxnId="{090465D3-3C22-4782-81F0-FED72B13BAE1}">
      <dgm:prSet/>
      <dgm:spPr/>
      <dgm:t>
        <a:bodyPr/>
        <a:lstStyle/>
        <a:p>
          <a:endParaRPr lang="en-US"/>
        </a:p>
      </dgm:t>
    </dgm:pt>
    <dgm:pt modelId="{56FF66AC-D077-4776-BFCD-DB37681E6A9D}">
      <dgm:prSet/>
      <dgm:spPr/>
      <dgm:t>
        <a:bodyPr/>
        <a:lstStyle/>
        <a:p>
          <a:r>
            <a:rPr lang="en-US"/>
            <a:t>Integración entre dominios (DEV, SVC, SEC) con CMMI-DATA como eje articulador.</a:t>
          </a:r>
        </a:p>
      </dgm:t>
    </dgm:pt>
    <dgm:pt modelId="{DDDD6B1B-588E-432F-ADA7-405E11D851CC}" type="parTrans" cxnId="{2E7FEF6E-58E3-44CC-BC3C-29B04D5E9131}">
      <dgm:prSet/>
      <dgm:spPr/>
      <dgm:t>
        <a:bodyPr/>
        <a:lstStyle/>
        <a:p>
          <a:endParaRPr lang="en-US"/>
        </a:p>
      </dgm:t>
    </dgm:pt>
    <dgm:pt modelId="{2E3E13F7-0A8B-4542-ACED-12BEAC26EA2E}" type="sibTrans" cxnId="{2E7FEF6E-58E3-44CC-BC3C-29B04D5E9131}">
      <dgm:prSet/>
      <dgm:spPr/>
      <dgm:t>
        <a:bodyPr/>
        <a:lstStyle/>
        <a:p>
          <a:endParaRPr lang="en-US"/>
        </a:p>
      </dgm:t>
    </dgm:pt>
    <dgm:pt modelId="{67C838A3-5A36-4EAF-B9F9-C60739A3C741}">
      <dgm:prSet/>
      <dgm:spPr/>
      <dgm:t>
        <a:bodyPr/>
        <a:lstStyle/>
        <a:p>
          <a:r>
            <a:rPr lang="en-US"/>
            <a:t>• Indicadores Clave de Desempeño (KPIs):</a:t>
          </a:r>
        </a:p>
      </dgm:t>
    </dgm:pt>
    <dgm:pt modelId="{CADAC4E4-F315-4DC3-8464-F4E6E517C4C0}" type="parTrans" cxnId="{C5D0D2FC-F390-4546-B8C5-6C50D80487E0}">
      <dgm:prSet/>
      <dgm:spPr/>
      <dgm:t>
        <a:bodyPr/>
        <a:lstStyle/>
        <a:p>
          <a:endParaRPr lang="en-US"/>
        </a:p>
      </dgm:t>
    </dgm:pt>
    <dgm:pt modelId="{E5F31638-C58B-454E-9266-0D31193DAB07}" type="sibTrans" cxnId="{C5D0D2FC-F390-4546-B8C5-6C50D80487E0}">
      <dgm:prSet/>
      <dgm:spPr/>
      <dgm:t>
        <a:bodyPr/>
        <a:lstStyle/>
        <a:p>
          <a:endParaRPr lang="en-US"/>
        </a:p>
      </dgm:t>
    </dgm:pt>
    <dgm:pt modelId="{908D71FC-BE15-4BF5-B94A-F3A7D10148B3}">
      <dgm:prSet/>
      <dgm:spPr/>
      <dgm:t>
        <a:bodyPr/>
        <a:lstStyle/>
        <a:p>
          <a:r>
            <a:rPr lang="en-US"/>
            <a:t>Seguimiento de objetivos mediante métricas confiables.</a:t>
          </a:r>
        </a:p>
      </dgm:t>
    </dgm:pt>
    <dgm:pt modelId="{6B9CC598-C902-43F5-A87A-04FC648D286B}" type="parTrans" cxnId="{5D776856-0FB3-4B20-A518-A200F98E8B5B}">
      <dgm:prSet/>
      <dgm:spPr/>
      <dgm:t>
        <a:bodyPr/>
        <a:lstStyle/>
        <a:p>
          <a:endParaRPr lang="en-US"/>
        </a:p>
      </dgm:t>
    </dgm:pt>
    <dgm:pt modelId="{33A66C9F-4218-4053-AAE5-F2FA1D7B7721}" type="sibTrans" cxnId="{5D776856-0FB3-4B20-A518-A200F98E8B5B}">
      <dgm:prSet/>
      <dgm:spPr/>
      <dgm:t>
        <a:bodyPr/>
        <a:lstStyle/>
        <a:p>
          <a:endParaRPr lang="en-US"/>
        </a:p>
      </dgm:t>
    </dgm:pt>
    <dgm:pt modelId="{D3C3D1A9-43D8-419C-8C29-76E5B00DC9C8}" type="pres">
      <dgm:prSet presAssocID="{31865A5E-B807-4FB3-896D-18D9767434BC}" presName="Name0" presStyleCnt="0">
        <dgm:presLayoutVars>
          <dgm:dir/>
          <dgm:resizeHandles val="exact"/>
        </dgm:presLayoutVars>
      </dgm:prSet>
      <dgm:spPr/>
    </dgm:pt>
    <dgm:pt modelId="{C5713AE0-5F51-4C8D-BA8E-34EB08AA2E98}" type="pres">
      <dgm:prSet presAssocID="{E1DF776E-E0F2-464F-B7DD-F4FE35416440}" presName="node" presStyleLbl="node1" presStyleIdx="0" presStyleCnt="14">
        <dgm:presLayoutVars>
          <dgm:bulletEnabled val="1"/>
        </dgm:presLayoutVars>
      </dgm:prSet>
      <dgm:spPr/>
    </dgm:pt>
    <dgm:pt modelId="{7DBA6EE6-4F95-4807-85D7-C2A095AD47B1}" type="pres">
      <dgm:prSet presAssocID="{30FA0506-7C05-402E-91E2-D146CA3C0417}" presName="sibTrans" presStyleLbl="sibTrans1D1" presStyleIdx="0" presStyleCnt="13"/>
      <dgm:spPr/>
    </dgm:pt>
    <dgm:pt modelId="{3CE6E474-9840-44F3-A94E-4FA5C6510EE2}" type="pres">
      <dgm:prSet presAssocID="{30FA0506-7C05-402E-91E2-D146CA3C0417}" presName="connectorText" presStyleLbl="sibTrans1D1" presStyleIdx="0" presStyleCnt="13"/>
      <dgm:spPr/>
    </dgm:pt>
    <dgm:pt modelId="{0ACA32AE-5D40-46B2-9ADD-08BB0EE5B335}" type="pres">
      <dgm:prSet presAssocID="{60FAFEFC-B990-484E-84B8-E6D4593A72F0}" presName="node" presStyleLbl="node1" presStyleIdx="1" presStyleCnt="14">
        <dgm:presLayoutVars>
          <dgm:bulletEnabled val="1"/>
        </dgm:presLayoutVars>
      </dgm:prSet>
      <dgm:spPr/>
    </dgm:pt>
    <dgm:pt modelId="{B6F97511-9F5E-4CB0-90B5-8BB8CCC30543}" type="pres">
      <dgm:prSet presAssocID="{062EAF0B-F3CA-4827-8EBA-5868287CA844}" presName="sibTrans" presStyleLbl="sibTrans1D1" presStyleIdx="1" presStyleCnt="13"/>
      <dgm:spPr/>
    </dgm:pt>
    <dgm:pt modelId="{CC752CCD-4171-4EC8-B342-E2C58CC597A3}" type="pres">
      <dgm:prSet presAssocID="{062EAF0B-F3CA-4827-8EBA-5868287CA844}" presName="connectorText" presStyleLbl="sibTrans1D1" presStyleIdx="1" presStyleCnt="13"/>
      <dgm:spPr/>
    </dgm:pt>
    <dgm:pt modelId="{FE40701E-1962-4B2F-872A-2099E3BCBFEC}" type="pres">
      <dgm:prSet presAssocID="{F2A5B3FE-ABF8-4BCF-8569-86B49FC1458C}" presName="node" presStyleLbl="node1" presStyleIdx="2" presStyleCnt="14">
        <dgm:presLayoutVars>
          <dgm:bulletEnabled val="1"/>
        </dgm:presLayoutVars>
      </dgm:prSet>
      <dgm:spPr/>
    </dgm:pt>
    <dgm:pt modelId="{41477D82-4B5F-404C-8F8E-D1545C7D9816}" type="pres">
      <dgm:prSet presAssocID="{2E93BA82-E899-4F0B-A62C-5DE157E5C631}" presName="sibTrans" presStyleLbl="sibTrans1D1" presStyleIdx="2" presStyleCnt="13"/>
      <dgm:spPr/>
    </dgm:pt>
    <dgm:pt modelId="{BC9ABF05-D4F2-478A-8EBD-D95A96A5FEE4}" type="pres">
      <dgm:prSet presAssocID="{2E93BA82-E899-4F0B-A62C-5DE157E5C631}" presName="connectorText" presStyleLbl="sibTrans1D1" presStyleIdx="2" presStyleCnt="13"/>
      <dgm:spPr/>
    </dgm:pt>
    <dgm:pt modelId="{EAECB36B-5609-41E6-9B99-9201A5CB000B}" type="pres">
      <dgm:prSet presAssocID="{D3DD0241-7D0F-4A25-84F5-4779BA0696E1}" presName="node" presStyleLbl="node1" presStyleIdx="3" presStyleCnt="14">
        <dgm:presLayoutVars>
          <dgm:bulletEnabled val="1"/>
        </dgm:presLayoutVars>
      </dgm:prSet>
      <dgm:spPr/>
    </dgm:pt>
    <dgm:pt modelId="{8E1D200E-CE7C-46C1-80AD-F6423CF7A804}" type="pres">
      <dgm:prSet presAssocID="{A9FA6037-7995-4965-BA32-BCA6927970E9}" presName="sibTrans" presStyleLbl="sibTrans1D1" presStyleIdx="3" presStyleCnt="13"/>
      <dgm:spPr/>
    </dgm:pt>
    <dgm:pt modelId="{73501E36-B663-40D2-A470-02D0DB1CC027}" type="pres">
      <dgm:prSet presAssocID="{A9FA6037-7995-4965-BA32-BCA6927970E9}" presName="connectorText" presStyleLbl="sibTrans1D1" presStyleIdx="3" presStyleCnt="13"/>
      <dgm:spPr/>
    </dgm:pt>
    <dgm:pt modelId="{107B377D-35E4-4A8E-BA51-484BD43DD835}" type="pres">
      <dgm:prSet presAssocID="{5F340560-3C6F-4BB2-88C8-3F679FCF5548}" presName="node" presStyleLbl="node1" presStyleIdx="4" presStyleCnt="14">
        <dgm:presLayoutVars>
          <dgm:bulletEnabled val="1"/>
        </dgm:presLayoutVars>
      </dgm:prSet>
      <dgm:spPr/>
    </dgm:pt>
    <dgm:pt modelId="{6995F5DB-F971-439A-BBAA-6B24BFDA8F77}" type="pres">
      <dgm:prSet presAssocID="{FE742800-CBE6-467B-80A9-2C0F10823143}" presName="sibTrans" presStyleLbl="sibTrans1D1" presStyleIdx="4" presStyleCnt="13"/>
      <dgm:spPr/>
    </dgm:pt>
    <dgm:pt modelId="{3D64036E-F556-4BEB-AEED-939EB0554437}" type="pres">
      <dgm:prSet presAssocID="{FE742800-CBE6-467B-80A9-2C0F10823143}" presName="connectorText" presStyleLbl="sibTrans1D1" presStyleIdx="4" presStyleCnt="13"/>
      <dgm:spPr/>
    </dgm:pt>
    <dgm:pt modelId="{C88811DC-0026-47FA-9F31-B4AABBAA0513}" type="pres">
      <dgm:prSet presAssocID="{D1A487DA-9C05-40A5-A31A-035718B58C3B}" presName="node" presStyleLbl="node1" presStyleIdx="5" presStyleCnt="14">
        <dgm:presLayoutVars>
          <dgm:bulletEnabled val="1"/>
        </dgm:presLayoutVars>
      </dgm:prSet>
      <dgm:spPr/>
    </dgm:pt>
    <dgm:pt modelId="{D6B8C214-ED88-4010-A9C2-132D10497D0F}" type="pres">
      <dgm:prSet presAssocID="{4C696B28-4CB3-4422-9859-C87A503C0F06}" presName="sibTrans" presStyleLbl="sibTrans1D1" presStyleIdx="5" presStyleCnt="13"/>
      <dgm:spPr/>
    </dgm:pt>
    <dgm:pt modelId="{AF23A282-216F-423E-A883-4EA1151F2AB2}" type="pres">
      <dgm:prSet presAssocID="{4C696B28-4CB3-4422-9859-C87A503C0F06}" presName="connectorText" presStyleLbl="sibTrans1D1" presStyleIdx="5" presStyleCnt="13"/>
      <dgm:spPr/>
    </dgm:pt>
    <dgm:pt modelId="{64250CAA-A577-4D83-9E2F-B86F1C94DB48}" type="pres">
      <dgm:prSet presAssocID="{A5F69F35-1895-4A0F-9039-554921346FC0}" presName="node" presStyleLbl="node1" presStyleIdx="6" presStyleCnt="14">
        <dgm:presLayoutVars>
          <dgm:bulletEnabled val="1"/>
        </dgm:presLayoutVars>
      </dgm:prSet>
      <dgm:spPr/>
    </dgm:pt>
    <dgm:pt modelId="{7070A8EE-0585-4176-80D2-85FA16D3176D}" type="pres">
      <dgm:prSet presAssocID="{0ACE3C2A-17E0-40FB-A0CF-8E7800EFD875}" presName="sibTrans" presStyleLbl="sibTrans1D1" presStyleIdx="6" presStyleCnt="13"/>
      <dgm:spPr/>
    </dgm:pt>
    <dgm:pt modelId="{B2912626-8CB7-4BF3-9633-348536136C31}" type="pres">
      <dgm:prSet presAssocID="{0ACE3C2A-17E0-40FB-A0CF-8E7800EFD875}" presName="connectorText" presStyleLbl="sibTrans1D1" presStyleIdx="6" presStyleCnt="13"/>
      <dgm:spPr/>
    </dgm:pt>
    <dgm:pt modelId="{676EF9E7-A439-4F78-B998-1C87C12C2B24}" type="pres">
      <dgm:prSet presAssocID="{ABA0A6C2-7553-447C-9ADA-E244912E64CB}" presName="node" presStyleLbl="node1" presStyleIdx="7" presStyleCnt="14">
        <dgm:presLayoutVars>
          <dgm:bulletEnabled val="1"/>
        </dgm:presLayoutVars>
      </dgm:prSet>
      <dgm:spPr/>
    </dgm:pt>
    <dgm:pt modelId="{F20A0E15-8866-48E0-87F0-97963B4E38DD}" type="pres">
      <dgm:prSet presAssocID="{C93DB2C9-D645-4487-B559-CAEEDA824C03}" presName="sibTrans" presStyleLbl="sibTrans1D1" presStyleIdx="7" presStyleCnt="13"/>
      <dgm:spPr/>
    </dgm:pt>
    <dgm:pt modelId="{DA6C5A2D-E2B6-46CE-96D5-FB503729A425}" type="pres">
      <dgm:prSet presAssocID="{C93DB2C9-D645-4487-B559-CAEEDA824C03}" presName="connectorText" presStyleLbl="sibTrans1D1" presStyleIdx="7" presStyleCnt="13"/>
      <dgm:spPr/>
    </dgm:pt>
    <dgm:pt modelId="{516F66ED-2C0B-4971-9C8F-AB1B9A189F5E}" type="pres">
      <dgm:prSet presAssocID="{7CC1CFDC-611C-41FC-AC1E-EB0172C05CFB}" presName="node" presStyleLbl="node1" presStyleIdx="8" presStyleCnt="14">
        <dgm:presLayoutVars>
          <dgm:bulletEnabled val="1"/>
        </dgm:presLayoutVars>
      </dgm:prSet>
      <dgm:spPr/>
    </dgm:pt>
    <dgm:pt modelId="{22CBBDD6-02C0-4DD8-8ACD-4E2C834504A2}" type="pres">
      <dgm:prSet presAssocID="{E2A11561-EC59-4698-9196-F987B277ED4E}" presName="sibTrans" presStyleLbl="sibTrans1D1" presStyleIdx="8" presStyleCnt="13"/>
      <dgm:spPr/>
    </dgm:pt>
    <dgm:pt modelId="{B4BDD97A-2050-4A1B-997A-9E4E627094EF}" type="pres">
      <dgm:prSet presAssocID="{E2A11561-EC59-4698-9196-F987B277ED4E}" presName="connectorText" presStyleLbl="sibTrans1D1" presStyleIdx="8" presStyleCnt="13"/>
      <dgm:spPr/>
    </dgm:pt>
    <dgm:pt modelId="{1A7EA095-BF9E-4434-A028-7CB0F56ABBDA}" type="pres">
      <dgm:prSet presAssocID="{E9319AE0-9D4B-4CAD-A683-8B083BB81EAE}" presName="node" presStyleLbl="node1" presStyleIdx="9" presStyleCnt="14">
        <dgm:presLayoutVars>
          <dgm:bulletEnabled val="1"/>
        </dgm:presLayoutVars>
      </dgm:prSet>
      <dgm:spPr/>
    </dgm:pt>
    <dgm:pt modelId="{3F923D02-F417-4A47-BC5D-7FCBA206F33F}" type="pres">
      <dgm:prSet presAssocID="{175652A4-2C11-4DB0-B200-6D506EB917B6}" presName="sibTrans" presStyleLbl="sibTrans1D1" presStyleIdx="9" presStyleCnt="13"/>
      <dgm:spPr/>
    </dgm:pt>
    <dgm:pt modelId="{BA6095A1-1C21-454D-B7D7-2D0F9BD9C04F}" type="pres">
      <dgm:prSet presAssocID="{175652A4-2C11-4DB0-B200-6D506EB917B6}" presName="connectorText" presStyleLbl="sibTrans1D1" presStyleIdx="9" presStyleCnt="13"/>
      <dgm:spPr/>
    </dgm:pt>
    <dgm:pt modelId="{BC72B6BA-E3E5-46B5-930C-AD5A7C5FB9EF}" type="pres">
      <dgm:prSet presAssocID="{5DE9B325-D38D-46D3-ABFF-D777707BBAB3}" presName="node" presStyleLbl="node1" presStyleIdx="10" presStyleCnt="14">
        <dgm:presLayoutVars>
          <dgm:bulletEnabled val="1"/>
        </dgm:presLayoutVars>
      </dgm:prSet>
      <dgm:spPr/>
    </dgm:pt>
    <dgm:pt modelId="{1B5B5129-06DC-43B2-AFF5-4BEC50DC6BBA}" type="pres">
      <dgm:prSet presAssocID="{97C79B63-387D-4377-854E-DC00CA217FDD}" presName="sibTrans" presStyleLbl="sibTrans1D1" presStyleIdx="10" presStyleCnt="13"/>
      <dgm:spPr/>
    </dgm:pt>
    <dgm:pt modelId="{16044412-064F-4F7C-9304-D0EB0D4E2B6E}" type="pres">
      <dgm:prSet presAssocID="{97C79B63-387D-4377-854E-DC00CA217FDD}" presName="connectorText" presStyleLbl="sibTrans1D1" presStyleIdx="10" presStyleCnt="13"/>
      <dgm:spPr/>
    </dgm:pt>
    <dgm:pt modelId="{4736B2EB-F925-4237-A9A8-A282E95AAB4F}" type="pres">
      <dgm:prSet presAssocID="{56FF66AC-D077-4776-BFCD-DB37681E6A9D}" presName="node" presStyleLbl="node1" presStyleIdx="11" presStyleCnt="14">
        <dgm:presLayoutVars>
          <dgm:bulletEnabled val="1"/>
        </dgm:presLayoutVars>
      </dgm:prSet>
      <dgm:spPr/>
    </dgm:pt>
    <dgm:pt modelId="{ACECFF46-B904-4C4F-8CED-77404E92FFD5}" type="pres">
      <dgm:prSet presAssocID="{2E3E13F7-0A8B-4542-ACED-12BEAC26EA2E}" presName="sibTrans" presStyleLbl="sibTrans1D1" presStyleIdx="11" presStyleCnt="13"/>
      <dgm:spPr/>
    </dgm:pt>
    <dgm:pt modelId="{2CF300AE-3C9D-43CF-B292-34349D14703C}" type="pres">
      <dgm:prSet presAssocID="{2E3E13F7-0A8B-4542-ACED-12BEAC26EA2E}" presName="connectorText" presStyleLbl="sibTrans1D1" presStyleIdx="11" presStyleCnt="13"/>
      <dgm:spPr/>
    </dgm:pt>
    <dgm:pt modelId="{C9D87747-D232-4F9A-8320-5DE7D8AAA4E3}" type="pres">
      <dgm:prSet presAssocID="{67C838A3-5A36-4EAF-B9F9-C60739A3C741}" presName="node" presStyleLbl="node1" presStyleIdx="12" presStyleCnt="14">
        <dgm:presLayoutVars>
          <dgm:bulletEnabled val="1"/>
        </dgm:presLayoutVars>
      </dgm:prSet>
      <dgm:spPr/>
    </dgm:pt>
    <dgm:pt modelId="{AF4DEFB3-8B7B-4E4C-A4C2-A467AF02E86A}" type="pres">
      <dgm:prSet presAssocID="{E5F31638-C58B-454E-9266-0D31193DAB07}" presName="sibTrans" presStyleLbl="sibTrans1D1" presStyleIdx="12" presStyleCnt="13"/>
      <dgm:spPr/>
    </dgm:pt>
    <dgm:pt modelId="{2FB0380B-40B4-4143-8DE0-7B03AF28421B}" type="pres">
      <dgm:prSet presAssocID="{E5F31638-C58B-454E-9266-0D31193DAB07}" presName="connectorText" presStyleLbl="sibTrans1D1" presStyleIdx="12" presStyleCnt="13"/>
      <dgm:spPr/>
    </dgm:pt>
    <dgm:pt modelId="{AE39B993-9DE3-4AFF-88EA-E4626BFEA612}" type="pres">
      <dgm:prSet presAssocID="{908D71FC-BE15-4BF5-B94A-F3A7D10148B3}" presName="node" presStyleLbl="node1" presStyleIdx="13" presStyleCnt="14">
        <dgm:presLayoutVars>
          <dgm:bulletEnabled val="1"/>
        </dgm:presLayoutVars>
      </dgm:prSet>
      <dgm:spPr/>
    </dgm:pt>
  </dgm:ptLst>
  <dgm:cxnLst>
    <dgm:cxn modelId="{898D0C01-06DC-4DE0-8971-EF6A3D2D9CD8}" type="presOf" srcId="{A5F69F35-1895-4A0F-9039-554921346FC0}" destId="{64250CAA-A577-4D83-9E2F-B86F1C94DB48}" srcOrd="0" destOrd="0" presId="urn:microsoft.com/office/officeart/2016/7/layout/RepeatingBendingProcessNew"/>
    <dgm:cxn modelId="{DC06030A-BE1E-49D6-B9DF-5275DC94E988}" type="presOf" srcId="{5F340560-3C6F-4BB2-88C8-3F679FCF5548}" destId="{107B377D-35E4-4A8E-BA51-484BD43DD835}" srcOrd="0" destOrd="0" presId="urn:microsoft.com/office/officeart/2016/7/layout/RepeatingBendingProcessNew"/>
    <dgm:cxn modelId="{CA92EF0A-2E17-4CEC-8EF0-D083F221C0E3}" srcId="{31865A5E-B807-4FB3-896D-18D9767434BC}" destId="{F2A5B3FE-ABF8-4BCF-8569-86B49FC1458C}" srcOrd="2" destOrd="0" parTransId="{52A08DD7-C01C-4D11-B9E0-0B900C1956C3}" sibTransId="{2E93BA82-E899-4F0B-A62C-5DE157E5C631}"/>
    <dgm:cxn modelId="{6BEE6A0D-F398-4D84-933E-4978DC75BEBD}" srcId="{31865A5E-B807-4FB3-896D-18D9767434BC}" destId="{D3DD0241-7D0F-4A25-84F5-4779BA0696E1}" srcOrd="3" destOrd="0" parTransId="{E0DA810D-2963-4BEE-927E-4DDDBA73C7BA}" sibTransId="{A9FA6037-7995-4965-BA32-BCA6927970E9}"/>
    <dgm:cxn modelId="{379FD90D-5A8B-4140-9780-6B69B66EFC99}" type="presOf" srcId="{D1A487DA-9C05-40A5-A31A-035718B58C3B}" destId="{C88811DC-0026-47FA-9F31-B4AABBAA0513}" srcOrd="0" destOrd="0" presId="urn:microsoft.com/office/officeart/2016/7/layout/RepeatingBendingProcessNew"/>
    <dgm:cxn modelId="{EF7A1114-157C-4C5A-9D87-3ACA38DE18DB}" type="presOf" srcId="{FE742800-CBE6-467B-80A9-2C0F10823143}" destId="{3D64036E-F556-4BEB-AEED-939EB0554437}" srcOrd="1" destOrd="0" presId="urn:microsoft.com/office/officeart/2016/7/layout/RepeatingBendingProcessNew"/>
    <dgm:cxn modelId="{7A77C714-1557-403E-984B-0FC842FB9079}" type="presOf" srcId="{67C838A3-5A36-4EAF-B9F9-C60739A3C741}" destId="{C9D87747-D232-4F9A-8320-5DE7D8AAA4E3}" srcOrd="0" destOrd="0" presId="urn:microsoft.com/office/officeart/2016/7/layout/RepeatingBendingProcessNew"/>
    <dgm:cxn modelId="{27861515-0568-43E8-BC31-8AADFF278B04}" type="presOf" srcId="{97C79B63-387D-4377-854E-DC00CA217FDD}" destId="{16044412-064F-4F7C-9304-D0EB0D4E2B6E}" srcOrd="1" destOrd="0" presId="urn:microsoft.com/office/officeart/2016/7/layout/RepeatingBendingProcessNew"/>
    <dgm:cxn modelId="{C2707315-9214-4C02-9245-629C294E0D70}" type="presOf" srcId="{C93DB2C9-D645-4487-B559-CAEEDA824C03}" destId="{F20A0E15-8866-48E0-87F0-97963B4E38DD}" srcOrd="0" destOrd="0" presId="urn:microsoft.com/office/officeart/2016/7/layout/RepeatingBendingProcessNew"/>
    <dgm:cxn modelId="{403F151A-E76E-4C1A-A711-75FFEAFA9A24}" srcId="{31865A5E-B807-4FB3-896D-18D9767434BC}" destId="{A5F69F35-1895-4A0F-9039-554921346FC0}" srcOrd="6" destOrd="0" parTransId="{D9E7EF38-2022-4D18-AEB3-337E9A9F7038}" sibTransId="{0ACE3C2A-17E0-40FB-A0CF-8E7800EFD875}"/>
    <dgm:cxn modelId="{64EFFE1E-C7C0-411A-9023-C9FEAD7BF8B7}" type="presOf" srcId="{F2A5B3FE-ABF8-4BCF-8569-86B49FC1458C}" destId="{FE40701E-1962-4B2F-872A-2099E3BCBFEC}" srcOrd="0" destOrd="0" presId="urn:microsoft.com/office/officeart/2016/7/layout/RepeatingBendingProcessNew"/>
    <dgm:cxn modelId="{03AABA1F-BD8A-4627-A032-BA2A6A4B735B}" type="presOf" srcId="{2E3E13F7-0A8B-4542-ACED-12BEAC26EA2E}" destId="{ACECFF46-B904-4C4F-8CED-77404E92FFD5}" srcOrd="0" destOrd="0" presId="urn:microsoft.com/office/officeart/2016/7/layout/RepeatingBendingProcessNew"/>
    <dgm:cxn modelId="{72285420-EBD9-421F-9557-61ED62B6AB31}" srcId="{31865A5E-B807-4FB3-896D-18D9767434BC}" destId="{E9319AE0-9D4B-4CAD-A683-8B083BB81EAE}" srcOrd="9" destOrd="0" parTransId="{47DEA254-668E-4C4F-A2E4-6B7F5A447128}" sibTransId="{175652A4-2C11-4DB0-B200-6D506EB917B6}"/>
    <dgm:cxn modelId="{59AAC821-7A89-4BFE-A528-7F8A963D5E0D}" type="presOf" srcId="{A9FA6037-7995-4965-BA32-BCA6927970E9}" destId="{73501E36-B663-40D2-A470-02D0DB1CC027}" srcOrd="1" destOrd="0" presId="urn:microsoft.com/office/officeart/2016/7/layout/RepeatingBendingProcessNew"/>
    <dgm:cxn modelId="{89C51524-4A83-4CAC-9F52-ADF6C5FC1728}" srcId="{31865A5E-B807-4FB3-896D-18D9767434BC}" destId="{60FAFEFC-B990-484E-84B8-E6D4593A72F0}" srcOrd="1" destOrd="0" parTransId="{3696EE7B-5541-4D20-9D59-BF1CDEE6B4C9}" sibTransId="{062EAF0B-F3CA-4827-8EBA-5868287CA844}"/>
    <dgm:cxn modelId="{D0FB4E24-7E0B-454F-9C45-44020582E21B}" type="presOf" srcId="{97C79B63-387D-4377-854E-DC00CA217FDD}" destId="{1B5B5129-06DC-43B2-AFF5-4BEC50DC6BBA}" srcOrd="0" destOrd="0" presId="urn:microsoft.com/office/officeart/2016/7/layout/RepeatingBendingProcessNew"/>
    <dgm:cxn modelId="{5E25C325-F3CE-4917-B0FE-13AD74B6D1EB}" type="presOf" srcId="{E1DF776E-E0F2-464F-B7DD-F4FE35416440}" destId="{C5713AE0-5F51-4C8D-BA8E-34EB08AA2E98}" srcOrd="0" destOrd="0" presId="urn:microsoft.com/office/officeart/2016/7/layout/RepeatingBendingProcessNew"/>
    <dgm:cxn modelId="{C102C62A-3B1A-4582-B680-8B558307581E}" type="presOf" srcId="{2E93BA82-E899-4F0B-A62C-5DE157E5C631}" destId="{BC9ABF05-D4F2-478A-8EBD-D95A96A5FEE4}" srcOrd="1" destOrd="0" presId="urn:microsoft.com/office/officeart/2016/7/layout/RepeatingBendingProcessNew"/>
    <dgm:cxn modelId="{061D482C-19FB-4B97-A520-0B33B8DDAF74}" type="presOf" srcId="{0ACE3C2A-17E0-40FB-A0CF-8E7800EFD875}" destId="{7070A8EE-0585-4176-80D2-85FA16D3176D}" srcOrd="0" destOrd="0" presId="urn:microsoft.com/office/officeart/2016/7/layout/RepeatingBendingProcessNew"/>
    <dgm:cxn modelId="{5B312E31-4AE8-4B48-A05B-3B26DAF9DCB0}" type="presOf" srcId="{A9FA6037-7995-4965-BA32-BCA6927970E9}" destId="{8E1D200E-CE7C-46C1-80AD-F6423CF7A804}" srcOrd="0" destOrd="0" presId="urn:microsoft.com/office/officeart/2016/7/layout/RepeatingBendingProcessNew"/>
    <dgm:cxn modelId="{CA37E431-F9BE-44CD-A323-37853193CA5A}" type="presOf" srcId="{C93DB2C9-D645-4487-B559-CAEEDA824C03}" destId="{DA6C5A2D-E2B6-46CE-96D5-FB503729A425}" srcOrd="1" destOrd="0" presId="urn:microsoft.com/office/officeart/2016/7/layout/RepeatingBendingProcessNew"/>
    <dgm:cxn modelId="{B2990336-2B0A-4536-984A-10AD2BDAA775}" type="presOf" srcId="{30FA0506-7C05-402E-91E2-D146CA3C0417}" destId="{7DBA6EE6-4F95-4807-85D7-C2A095AD47B1}" srcOrd="0" destOrd="0" presId="urn:microsoft.com/office/officeart/2016/7/layout/RepeatingBendingProcessNew"/>
    <dgm:cxn modelId="{E981A139-2712-424E-9F02-7BC64D6C35B7}" type="presOf" srcId="{ABA0A6C2-7553-447C-9ADA-E244912E64CB}" destId="{676EF9E7-A439-4F78-B998-1C87C12C2B24}" srcOrd="0" destOrd="0" presId="urn:microsoft.com/office/officeart/2016/7/layout/RepeatingBendingProcessNew"/>
    <dgm:cxn modelId="{FF38AB3B-FD86-4DC8-80E1-37BD71CDBCCD}" type="presOf" srcId="{0ACE3C2A-17E0-40FB-A0CF-8E7800EFD875}" destId="{B2912626-8CB7-4BF3-9633-348536136C31}" srcOrd="1" destOrd="0" presId="urn:microsoft.com/office/officeart/2016/7/layout/RepeatingBendingProcessNew"/>
    <dgm:cxn modelId="{55E5445B-1646-4B27-89FD-0F3C30134BDD}" type="presOf" srcId="{2E93BA82-E899-4F0B-A62C-5DE157E5C631}" destId="{41477D82-4B5F-404C-8F8E-D1545C7D9816}" srcOrd="0" destOrd="0" presId="urn:microsoft.com/office/officeart/2016/7/layout/RepeatingBendingProcessNew"/>
    <dgm:cxn modelId="{3EE23661-D2A9-4E69-A00F-F5AFFFA42ADD}" type="presOf" srcId="{31865A5E-B807-4FB3-896D-18D9767434BC}" destId="{D3C3D1A9-43D8-419C-8C29-76E5B00DC9C8}" srcOrd="0" destOrd="0" presId="urn:microsoft.com/office/officeart/2016/7/layout/RepeatingBendingProcessNew"/>
    <dgm:cxn modelId="{51C98361-8940-4752-9B1C-130D47D11D7A}" type="presOf" srcId="{FE742800-CBE6-467B-80A9-2C0F10823143}" destId="{6995F5DB-F971-439A-BBAA-6B24BFDA8F77}" srcOrd="0" destOrd="0" presId="urn:microsoft.com/office/officeart/2016/7/layout/RepeatingBendingProcessNew"/>
    <dgm:cxn modelId="{A990F861-A77C-44DC-AF5E-C22741506C50}" type="presOf" srcId="{30FA0506-7C05-402E-91E2-D146CA3C0417}" destId="{3CE6E474-9840-44F3-A94E-4FA5C6510EE2}" srcOrd="1" destOrd="0" presId="urn:microsoft.com/office/officeart/2016/7/layout/RepeatingBendingProcessNew"/>
    <dgm:cxn modelId="{E6E62B62-89C3-4D09-8112-5982D2FB0F5F}" type="presOf" srcId="{062EAF0B-F3CA-4827-8EBA-5868287CA844}" destId="{B6F97511-9F5E-4CB0-90B5-8BB8CCC30543}" srcOrd="0" destOrd="0" presId="urn:microsoft.com/office/officeart/2016/7/layout/RepeatingBendingProcessNew"/>
    <dgm:cxn modelId="{C907606D-4A12-403A-B52E-A1DFB7504969}" type="presOf" srcId="{908D71FC-BE15-4BF5-B94A-F3A7D10148B3}" destId="{AE39B993-9DE3-4AFF-88EA-E4626BFEA612}" srcOrd="0" destOrd="0" presId="urn:microsoft.com/office/officeart/2016/7/layout/RepeatingBendingProcessNew"/>
    <dgm:cxn modelId="{05173A6E-D342-468F-9049-B15E9F9A5D73}" type="presOf" srcId="{E2A11561-EC59-4698-9196-F987B277ED4E}" destId="{22CBBDD6-02C0-4DD8-8ACD-4E2C834504A2}" srcOrd="0" destOrd="0" presId="urn:microsoft.com/office/officeart/2016/7/layout/RepeatingBendingProcessNew"/>
    <dgm:cxn modelId="{2E7FEF6E-58E3-44CC-BC3C-29B04D5E9131}" srcId="{31865A5E-B807-4FB3-896D-18D9767434BC}" destId="{56FF66AC-D077-4776-BFCD-DB37681E6A9D}" srcOrd="11" destOrd="0" parTransId="{DDDD6B1B-588E-432F-ADA7-405E11D851CC}" sibTransId="{2E3E13F7-0A8B-4542-ACED-12BEAC26EA2E}"/>
    <dgm:cxn modelId="{5D776856-0FB3-4B20-A518-A200F98E8B5B}" srcId="{31865A5E-B807-4FB3-896D-18D9767434BC}" destId="{908D71FC-BE15-4BF5-B94A-F3A7D10148B3}" srcOrd="13" destOrd="0" parTransId="{6B9CC598-C902-43F5-A87A-04FC648D286B}" sibTransId="{33A66C9F-4218-4053-AAE5-F2FA1D7B7721}"/>
    <dgm:cxn modelId="{689C7358-0AFF-40A4-88FB-C124FE7A05CC}" type="presOf" srcId="{56FF66AC-D077-4776-BFCD-DB37681E6A9D}" destId="{4736B2EB-F925-4237-A9A8-A282E95AAB4F}" srcOrd="0" destOrd="0" presId="urn:microsoft.com/office/officeart/2016/7/layout/RepeatingBendingProcessNew"/>
    <dgm:cxn modelId="{86802C85-D5A2-40AF-9602-7C4A56033955}" type="presOf" srcId="{4C696B28-4CB3-4422-9859-C87A503C0F06}" destId="{D6B8C214-ED88-4010-A9C2-132D10497D0F}" srcOrd="0" destOrd="0" presId="urn:microsoft.com/office/officeart/2016/7/layout/RepeatingBendingProcessNew"/>
    <dgm:cxn modelId="{38EFC285-520A-498E-AC9D-BCF11DBE7656}" srcId="{31865A5E-B807-4FB3-896D-18D9767434BC}" destId="{7CC1CFDC-611C-41FC-AC1E-EB0172C05CFB}" srcOrd="8" destOrd="0" parTransId="{A4845EE9-40DC-4BC0-A116-71F0EF55CF94}" sibTransId="{E2A11561-EC59-4698-9196-F987B277ED4E}"/>
    <dgm:cxn modelId="{17C1C885-B50F-42A1-B214-D2FE3EFA02D9}" type="presOf" srcId="{5DE9B325-D38D-46D3-ABFF-D777707BBAB3}" destId="{BC72B6BA-E3E5-46B5-930C-AD5A7C5FB9EF}" srcOrd="0" destOrd="0" presId="urn:microsoft.com/office/officeart/2016/7/layout/RepeatingBendingProcessNew"/>
    <dgm:cxn modelId="{15DD1F86-121E-4FBB-85CE-95B3C65114BC}" type="presOf" srcId="{E9319AE0-9D4B-4CAD-A683-8B083BB81EAE}" destId="{1A7EA095-BF9E-4434-A028-7CB0F56ABBDA}" srcOrd="0" destOrd="0" presId="urn:microsoft.com/office/officeart/2016/7/layout/RepeatingBendingProcessNew"/>
    <dgm:cxn modelId="{ED7C5D8E-8F93-46D2-AC53-C3F652EECA7A}" type="presOf" srcId="{D3DD0241-7D0F-4A25-84F5-4779BA0696E1}" destId="{EAECB36B-5609-41E6-9B99-9201A5CB000B}" srcOrd="0" destOrd="0" presId="urn:microsoft.com/office/officeart/2016/7/layout/RepeatingBendingProcessNew"/>
    <dgm:cxn modelId="{3F2F928E-D1F3-4AD2-8E99-5B19276FE3E4}" srcId="{31865A5E-B807-4FB3-896D-18D9767434BC}" destId="{ABA0A6C2-7553-447C-9ADA-E244912E64CB}" srcOrd="7" destOrd="0" parTransId="{F9558E02-9447-4FC7-910D-6153375B16EF}" sibTransId="{C93DB2C9-D645-4487-B559-CAEEDA824C03}"/>
    <dgm:cxn modelId="{3098F38F-8752-4348-BCA7-934AA9D03FB4}" type="presOf" srcId="{E5F31638-C58B-454E-9266-0D31193DAB07}" destId="{AF4DEFB3-8B7B-4E4C-A4C2-A467AF02E86A}" srcOrd="0" destOrd="0" presId="urn:microsoft.com/office/officeart/2016/7/layout/RepeatingBendingProcessNew"/>
    <dgm:cxn modelId="{64DFBCAC-AB4D-48DA-BAC6-D8C8164FF32C}" type="presOf" srcId="{175652A4-2C11-4DB0-B200-6D506EB917B6}" destId="{3F923D02-F417-4A47-BC5D-7FCBA206F33F}" srcOrd="0" destOrd="0" presId="urn:microsoft.com/office/officeart/2016/7/layout/RepeatingBendingProcessNew"/>
    <dgm:cxn modelId="{FF960AAD-FB5E-4C3F-8F6E-9FD4A7098063}" type="presOf" srcId="{4C696B28-4CB3-4422-9859-C87A503C0F06}" destId="{AF23A282-216F-423E-A883-4EA1151F2AB2}" srcOrd="1" destOrd="0" presId="urn:microsoft.com/office/officeart/2016/7/layout/RepeatingBendingProcessNew"/>
    <dgm:cxn modelId="{B78935AD-611E-40CF-A3BF-D4AEC6282DCB}" type="presOf" srcId="{60FAFEFC-B990-484E-84B8-E6D4593A72F0}" destId="{0ACA32AE-5D40-46B2-9ADD-08BB0EE5B335}" srcOrd="0" destOrd="0" presId="urn:microsoft.com/office/officeart/2016/7/layout/RepeatingBendingProcessNew"/>
    <dgm:cxn modelId="{208C52AD-069B-4A2C-B5BC-50D50690CED2}" type="presOf" srcId="{E5F31638-C58B-454E-9266-0D31193DAB07}" destId="{2FB0380B-40B4-4143-8DE0-7B03AF28421B}" srcOrd="1" destOrd="0" presId="urn:microsoft.com/office/officeart/2016/7/layout/RepeatingBendingProcessNew"/>
    <dgm:cxn modelId="{C92AFCBF-92B2-464F-ADAC-6481925F8D32}" srcId="{31865A5E-B807-4FB3-896D-18D9767434BC}" destId="{D1A487DA-9C05-40A5-A31A-035718B58C3B}" srcOrd="5" destOrd="0" parTransId="{ABF1FD7C-3924-48BA-8DC7-A304DD1FE1FF}" sibTransId="{4C696B28-4CB3-4422-9859-C87A503C0F06}"/>
    <dgm:cxn modelId="{31DB5CC5-223C-46E1-81AB-2B4B6322A265}" type="presOf" srcId="{2E3E13F7-0A8B-4542-ACED-12BEAC26EA2E}" destId="{2CF300AE-3C9D-43CF-B292-34349D14703C}" srcOrd="1" destOrd="0" presId="urn:microsoft.com/office/officeart/2016/7/layout/RepeatingBendingProcessNew"/>
    <dgm:cxn modelId="{EB4E1ED3-E694-4519-965A-BCCFEB6F7924}" type="presOf" srcId="{175652A4-2C11-4DB0-B200-6D506EB917B6}" destId="{BA6095A1-1C21-454D-B7D7-2D0F9BD9C04F}" srcOrd="1" destOrd="0" presId="urn:microsoft.com/office/officeart/2016/7/layout/RepeatingBendingProcessNew"/>
    <dgm:cxn modelId="{090465D3-3C22-4782-81F0-FED72B13BAE1}" srcId="{31865A5E-B807-4FB3-896D-18D9767434BC}" destId="{5DE9B325-D38D-46D3-ABFF-D777707BBAB3}" srcOrd="10" destOrd="0" parTransId="{879FD884-5659-4244-BE16-88C9A86C0350}" sibTransId="{97C79B63-387D-4377-854E-DC00CA217FDD}"/>
    <dgm:cxn modelId="{091EFBDE-E1F7-4170-9682-0F81CA375E9B}" type="presOf" srcId="{062EAF0B-F3CA-4827-8EBA-5868287CA844}" destId="{CC752CCD-4171-4EC8-B342-E2C58CC597A3}" srcOrd="1" destOrd="0" presId="urn:microsoft.com/office/officeart/2016/7/layout/RepeatingBendingProcessNew"/>
    <dgm:cxn modelId="{D0E8B4E8-DFF1-4482-A4E1-5EB0A860F580}" srcId="{31865A5E-B807-4FB3-896D-18D9767434BC}" destId="{E1DF776E-E0F2-464F-B7DD-F4FE35416440}" srcOrd="0" destOrd="0" parTransId="{FC3BC1A4-F74B-4CC2-95F1-5CB044D4875C}" sibTransId="{30FA0506-7C05-402E-91E2-D146CA3C0417}"/>
    <dgm:cxn modelId="{534F2BEA-EE31-4ACA-B7CC-787DFEBBA27D}" type="presOf" srcId="{7CC1CFDC-611C-41FC-AC1E-EB0172C05CFB}" destId="{516F66ED-2C0B-4971-9C8F-AB1B9A189F5E}" srcOrd="0" destOrd="0" presId="urn:microsoft.com/office/officeart/2016/7/layout/RepeatingBendingProcessNew"/>
    <dgm:cxn modelId="{A217A9F4-CD1C-4062-82AA-B8B734C04E5F}" type="presOf" srcId="{E2A11561-EC59-4698-9196-F987B277ED4E}" destId="{B4BDD97A-2050-4A1B-997A-9E4E627094EF}" srcOrd="1" destOrd="0" presId="urn:microsoft.com/office/officeart/2016/7/layout/RepeatingBendingProcessNew"/>
    <dgm:cxn modelId="{4AA8E7FA-FBC7-47AE-B804-FAC6302307EB}" srcId="{31865A5E-B807-4FB3-896D-18D9767434BC}" destId="{5F340560-3C6F-4BB2-88C8-3F679FCF5548}" srcOrd="4" destOrd="0" parTransId="{BCC6C443-CA70-4425-AB7C-F4356E69CFE2}" sibTransId="{FE742800-CBE6-467B-80A9-2C0F10823143}"/>
    <dgm:cxn modelId="{C5D0D2FC-F390-4546-B8C5-6C50D80487E0}" srcId="{31865A5E-B807-4FB3-896D-18D9767434BC}" destId="{67C838A3-5A36-4EAF-B9F9-C60739A3C741}" srcOrd="12" destOrd="0" parTransId="{CADAC4E4-F315-4DC3-8464-F4E6E517C4C0}" sibTransId="{E5F31638-C58B-454E-9266-0D31193DAB07}"/>
    <dgm:cxn modelId="{28468D0C-B50E-4A1D-8B2A-A1347CDBA201}" type="presParOf" srcId="{D3C3D1A9-43D8-419C-8C29-76E5B00DC9C8}" destId="{C5713AE0-5F51-4C8D-BA8E-34EB08AA2E98}" srcOrd="0" destOrd="0" presId="urn:microsoft.com/office/officeart/2016/7/layout/RepeatingBendingProcessNew"/>
    <dgm:cxn modelId="{252D833C-A37F-409A-9FBD-49A905A02F6F}" type="presParOf" srcId="{D3C3D1A9-43D8-419C-8C29-76E5B00DC9C8}" destId="{7DBA6EE6-4F95-4807-85D7-C2A095AD47B1}" srcOrd="1" destOrd="0" presId="urn:microsoft.com/office/officeart/2016/7/layout/RepeatingBendingProcessNew"/>
    <dgm:cxn modelId="{650FFA26-F3BA-4475-809D-F9EF17FB51A8}" type="presParOf" srcId="{7DBA6EE6-4F95-4807-85D7-C2A095AD47B1}" destId="{3CE6E474-9840-44F3-A94E-4FA5C6510EE2}" srcOrd="0" destOrd="0" presId="urn:microsoft.com/office/officeart/2016/7/layout/RepeatingBendingProcessNew"/>
    <dgm:cxn modelId="{0748B00B-398B-49E5-829A-C0D9220EC981}" type="presParOf" srcId="{D3C3D1A9-43D8-419C-8C29-76E5B00DC9C8}" destId="{0ACA32AE-5D40-46B2-9ADD-08BB0EE5B335}" srcOrd="2" destOrd="0" presId="urn:microsoft.com/office/officeart/2016/7/layout/RepeatingBendingProcessNew"/>
    <dgm:cxn modelId="{B53CF890-064D-40A3-9A9E-55FC8E5C735F}" type="presParOf" srcId="{D3C3D1A9-43D8-419C-8C29-76E5B00DC9C8}" destId="{B6F97511-9F5E-4CB0-90B5-8BB8CCC30543}" srcOrd="3" destOrd="0" presId="urn:microsoft.com/office/officeart/2016/7/layout/RepeatingBendingProcessNew"/>
    <dgm:cxn modelId="{BAAF2CE1-B5EC-4DDD-BAED-96A3F8271FE6}" type="presParOf" srcId="{B6F97511-9F5E-4CB0-90B5-8BB8CCC30543}" destId="{CC752CCD-4171-4EC8-B342-E2C58CC597A3}" srcOrd="0" destOrd="0" presId="urn:microsoft.com/office/officeart/2016/7/layout/RepeatingBendingProcessNew"/>
    <dgm:cxn modelId="{19EA8121-F6EA-4A26-9940-BEA1EF6660BD}" type="presParOf" srcId="{D3C3D1A9-43D8-419C-8C29-76E5B00DC9C8}" destId="{FE40701E-1962-4B2F-872A-2099E3BCBFEC}" srcOrd="4" destOrd="0" presId="urn:microsoft.com/office/officeart/2016/7/layout/RepeatingBendingProcessNew"/>
    <dgm:cxn modelId="{14661ED1-DBCF-4603-9D8E-19CC2324E36E}" type="presParOf" srcId="{D3C3D1A9-43D8-419C-8C29-76E5B00DC9C8}" destId="{41477D82-4B5F-404C-8F8E-D1545C7D9816}" srcOrd="5" destOrd="0" presId="urn:microsoft.com/office/officeart/2016/7/layout/RepeatingBendingProcessNew"/>
    <dgm:cxn modelId="{6AF9A630-77AE-444A-AEBD-A87FE1C0A255}" type="presParOf" srcId="{41477D82-4B5F-404C-8F8E-D1545C7D9816}" destId="{BC9ABF05-D4F2-478A-8EBD-D95A96A5FEE4}" srcOrd="0" destOrd="0" presId="urn:microsoft.com/office/officeart/2016/7/layout/RepeatingBendingProcessNew"/>
    <dgm:cxn modelId="{6F3BF52B-B751-4D0C-ACD7-700F6B73C293}" type="presParOf" srcId="{D3C3D1A9-43D8-419C-8C29-76E5B00DC9C8}" destId="{EAECB36B-5609-41E6-9B99-9201A5CB000B}" srcOrd="6" destOrd="0" presId="urn:microsoft.com/office/officeart/2016/7/layout/RepeatingBendingProcessNew"/>
    <dgm:cxn modelId="{3160B36B-E51A-4F8F-828A-49770BB92393}" type="presParOf" srcId="{D3C3D1A9-43D8-419C-8C29-76E5B00DC9C8}" destId="{8E1D200E-CE7C-46C1-80AD-F6423CF7A804}" srcOrd="7" destOrd="0" presId="urn:microsoft.com/office/officeart/2016/7/layout/RepeatingBendingProcessNew"/>
    <dgm:cxn modelId="{91B6B53A-FC53-40BF-B36F-91E95664D4DB}" type="presParOf" srcId="{8E1D200E-CE7C-46C1-80AD-F6423CF7A804}" destId="{73501E36-B663-40D2-A470-02D0DB1CC027}" srcOrd="0" destOrd="0" presId="urn:microsoft.com/office/officeart/2016/7/layout/RepeatingBendingProcessNew"/>
    <dgm:cxn modelId="{15FDEB6D-5C24-4AFD-A9D3-78DCCDFF46DE}" type="presParOf" srcId="{D3C3D1A9-43D8-419C-8C29-76E5B00DC9C8}" destId="{107B377D-35E4-4A8E-BA51-484BD43DD835}" srcOrd="8" destOrd="0" presId="urn:microsoft.com/office/officeart/2016/7/layout/RepeatingBendingProcessNew"/>
    <dgm:cxn modelId="{6E9224A7-716D-41DA-8EB3-FE118FF11F32}" type="presParOf" srcId="{D3C3D1A9-43D8-419C-8C29-76E5B00DC9C8}" destId="{6995F5DB-F971-439A-BBAA-6B24BFDA8F77}" srcOrd="9" destOrd="0" presId="urn:microsoft.com/office/officeart/2016/7/layout/RepeatingBendingProcessNew"/>
    <dgm:cxn modelId="{2DE49C1A-DA7D-42A0-B6E1-5D0849CA1A6F}" type="presParOf" srcId="{6995F5DB-F971-439A-BBAA-6B24BFDA8F77}" destId="{3D64036E-F556-4BEB-AEED-939EB0554437}" srcOrd="0" destOrd="0" presId="urn:microsoft.com/office/officeart/2016/7/layout/RepeatingBendingProcessNew"/>
    <dgm:cxn modelId="{983E0D4C-5108-48E5-91CF-36E098B81325}" type="presParOf" srcId="{D3C3D1A9-43D8-419C-8C29-76E5B00DC9C8}" destId="{C88811DC-0026-47FA-9F31-B4AABBAA0513}" srcOrd="10" destOrd="0" presId="urn:microsoft.com/office/officeart/2016/7/layout/RepeatingBendingProcessNew"/>
    <dgm:cxn modelId="{398F5F37-CAAC-4FA7-AFC2-94257A815461}" type="presParOf" srcId="{D3C3D1A9-43D8-419C-8C29-76E5B00DC9C8}" destId="{D6B8C214-ED88-4010-A9C2-132D10497D0F}" srcOrd="11" destOrd="0" presId="urn:microsoft.com/office/officeart/2016/7/layout/RepeatingBendingProcessNew"/>
    <dgm:cxn modelId="{2C6DCBFC-8E6A-4A73-A136-4F92B6A95B1A}" type="presParOf" srcId="{D6B8C214-ED88-4010-A9C2-132D10497D0F}" destId="{AF23A282-216F-423E-A883-4EA1151F2AB2}" srcOrd="0" destOrd="0" presId="urn:microsoft.com/office/officeart/2016/7/layout/RepeatingBendingProcessNew"/>
    <dgm:cxn modelId="{5175693B-5FA1-4EEB-AB15-3288541DB1F9}" type="presParOf" srcId="{D3C3D1A9-43D8-419C-8C29-76E5B00DC9C8}" destId="{64250CAA-A577-4D83-9E2F-B86F1C94DB48}" srcOrd="12" destOrd="0" presId="urn:microsoft.com/office/officeart/2016/7/layout/RepeatingBendingProcessNew"/>
    <dgm:cxn modelId="{BE7943D0-1859-433A-9653-4F37AD60D21F}" type="presParOf" srcId="{D3C3D1A9-43D8-419C-8C29-76E5B00DC9C8}" destId="{7070A8EE-0585-4176-80D2-85FA16D3176D}" srcOrd="13" destOrd="0" presId="urn:microsoft.com/office/officeart/2016/7/layout/RepeatingBendingProcessNew"/>
    <dgm:cxn modelId="{307A9410-26BE-4E00-BC3F-7FB693435F09}" type="presParOf" srcId="{7070A8EE-0585-4176-80D2-85FA16D3176D}" destId="{B2912626-8CB7-4BF3-9633-348536136C31}" srcOrd="0" destOrd="0" presId="urn:microsoft.com/office/officeart/2016/7/layout/RepeatingBendingProcessNew"/>
    <dgm:cxn modelId="{8A9C6705-4C49-4555-8832-1720563943E1}" type="presParOf" srcId="{D3C3D1A9-43D8-419C-8C29-76E5B00DC9C8}" destId="{676EF9E7-A439-4F78-B998-1C87C12C2B24}" srcOrd="14" destOrd="0" presId="urn:microsoft.com/office/officeart/2016/7/layout/RepeatingBendingProcessNew"/>
    <dgm:cxn modelId="{D92A3E1B-C287-431A-BB29-57596BD916FC}" type="presParOf" srcId="{D3C3D1A9-43D8-419C-8C29-76E5B00DC9C8}" destId="{F20A0E15-8866-48E0-87F0-97963B4E38DD}" srcOrd="15" destOrd="0" presId="urn:microsoft.com/office/officeart/2016/7/layout/RepeatingBendingProcessNew"/>
    <dgm:cxn modelId="{F9BE3226-7B07-420D-9E82-313CEF0798CA}" type="presParOf" srcId="{F20A0E15-8866-48E0-87F0-97963B4E38DD}" destId="{DA6C5A2D-E2B6-46CE-96D5-FB503729A425}" srcOrd="0" destOrd="0" presId="urn:microsoft.com/office/officeart/2016/7/layout/RepeatingBendingProcessNew"/>
    <dgm:cxn modelId="{7BC0C5E4-8CA9-4796-86F2-A562A5882D44}" type="presParOf" srcId="{D3C3D1A9-43D8-419C-8C29-76E5B00DC9C8}" destId="{516F66ED-2C0B-4971-9C8F-AB1B9A189F5E}" srcOrd="16" destOrd="0" presId="urn:microsoft.com/office/officeart/2016/7/layout/RepeatingBendingProcessNew"/>
    <dgm:cxn modelId="{9D44EBC2-972A-4F5F-8457-F75C3230E23B}" type="presParOf" srcId="{D3C3D1A9-43D8-419C-8C29-76E5B00DC9C8}" destId="{22CBBDD6-02C0-4DD8-8ACD-4E2C834504A2}" srcOrd="17" destOrd="0" presId="urn:microsoft.com/office/officeart/2016/7/layout/RepeatingBendingProcessNew"/>
    <dgm:cxn modelId="{E3AE14C5-906F-4305-A992-E42DD5D732C1}" type="presParOf" srcId="{22CBBDD6-02C0-4DD8-8ACD-4E2C834504A2}" destId="{B4BDD97A-2050-4A1B-997A-9E4E627094EF}" srcOrd="0" destOrd="0" presId="urn:microsoft.com/office/officeart/2016/7/layout/RepeatingBendingProcessNew"/>
    <dgm:cxn modelId="{60E34690-D558-43BD-828F-655F443B4A18}" type="presParOf" srcId="{D3C3D1A9-43D8-419C-8C29-76E5B00DC9C8}" destId="{1A7EA095-BF9E-4434-A028-7CB0F56ABBDA}" srcOrd="18" destOrd="0" presId="urn:microsoft.com/office/officeart/2016/7/layout/RepeatingBendingProcessNew"/>
    <dgm:cxn modelId="{538C5130-043B-49BB-94C6-DBD381C68514}" type="presParOf" srcId="{D3C3D1A9-43D8-419C-8C29-76E5B00DC9C8}" destId="{3F923D02-F417-4A47-BC5D-7FCBA206F33F}" srcOrd="19" destOrd="0" presId="urn:microsoft.com/office/officeart/2016/7/layout/RepeatingBendingProcessNew"/>
    <dgm:cxn modelId="{A545CFD7-0E6C-462A-AE58-3EDEBFE9B8AB}" type="presParOf" srcId="{3F923D02-F417-4A47-BC5D-7FCBA206F33F}" destId="{BA6095A1-1C21-454D-B7D7-2D0F9BD9C04F}" srcOrd="0" destOrd="0" presId="urn:microsoft.com/office/officeart/2016/7/layout/RepeatingBendingProcessNew"/>
    <dgm:cxn modelId="{D9BCAC8B-D07B-4A9C-B28B-B398B9E691FB}" type="presParOf" srcId="{D3C3D1A9-43D8-419C-8C29-76E5B00DC9C8}" destId="{BC72B6BA-E3E5-46B5-930C-AD5A7C5FB9EF}" srcOrd="20" destOrd="0" presId="urn:microsoft.com/office/officeart/2016/7/layout/RepeatingBendingProcessNew"/>
    <dgm:cxn modelId="{D587F604-1139-4123-BAAD-B619E5659C30}" type="presParOf" srcId="{D3C3D1A9-43D8-419C-8C29-76E5B00DC9C8}" destId="{1B5B5129-06DC-43B2-AFF5-4BEC50DC6BBA}" srcOrd="21" destOrd="0" presId="urn:microsoft.com/office/officeart/2016/7/layout/RepeatingBendingProcessNew"/>
    <dgm:cxn modelId="{29CF7AD4-0A7D-4915-BA76-7312DCDA3772}" type="presParOf" srcId="{1B5B5129-06DC-43B2-AFF5-4BEC50DC6BBA}" destId="{16044412-064F-4F7C-9304-D0EB0D4E2B6E}" srcOrd="0" destOrd="0" presId="urn:microsoft.com/office/officeart/2016/7/layout/RepeatingBendingProcessNew"/>
    <dgm:cxn modelId="{7E4FE2F8-1045-4737-A307-2AF56DD4717A}" type="presParOf" srcId="{D3C3D1A9-43D8-419C-8C29-76E5B00DC9C8}" destId="{4736B2EB-F925-4237-A9A8-A282E95AAB4F}" srcOrd="22" destOrd="0" presId="urn:microsoft.com/office/officeart/2016/7/layout/RepeatingBendingProcessNew"/>
    <dgm:cxn modelId="{1F7D237A-C9F8-49D7-BE4B-A97E447FD658}" type="presParOf" srcId="{D3C3D1A9-43D8-419C-8C29-76E5B00DC9C8}" destId="{ACECFF46-B904-4C4F-8CED-77404E92FFD5}" srcOrd="23" destOrd="0" presId="urn:microsoft.com/office/officeart/2016/7/layout/RepeatingBendingProcessNew"/>
    <dgm:cxn modelId="{19CFD876-720C-4997-9015-33F018B56D34}" type="presParOf" srcId="{ACECFF46-B904-4C4F-8CED-77404E92FFD5}" destId="{2CF300AE-3C9D-43CF-B292-34349D14703C}" srcOrd="0" destOrd="0" presId="urn:microsoft.com/office/officeart/2016/7/layout/RepeatingBendingProcessNew"/>
    <dgm:cxn modelId="{A77121D1-9A75-4083-913E-6E8104C9EC8B}" type="presParOf" srcId="{D3C3D1A9-43D8-419C-8C29-76E5B00DC9C8}" destId="{C9D87747-D232-4F9A-8320-5DE7D8AAA4E3}" srcOrd="24" destOrd="0" presId="urn:microsoft.com/office/officeart/2016/7/layout/RepeatingBendingProcessNew"/>
    <dgm:cxn modelId="{072354BC-5C91-4F37-BE0D-30787C3772F9}" type="presParOf" srcId="{D3C3D1A9-43D8-419C-8C29-76E5B00DC9C8}" destId="{AF4DEFB3-8B7B-4E4C-A4C2-A467AF02E86A}" srcOrd="25" destOrd="0" presId="urn:microsoft.com/office/officeart/2016/7/layout/RepeatingBendingProcessNew"/>
    <dgm:cxn modelId="{5746928D-6A35-4C72-BA61-6F3F1C971324}" type="presParOf" srcId="{AF4DEFB3-8B7B-4E4C-A4C2-A467AF02E86A}" destId="{2FB0380B-40B4-4143-8DE0-7B03AF28421B}" srcOrd="0" destOrd="0" presId="urn:microsoft.com/office/officeart/2016/7/layout/RepeatingBendingProcessNew"/>
    <dgm:cxn modelId="{BEC9B73F-A89B-44F4-A685-42397F7CEDB6}" type="presParOf" srcId="{D3C3D1A9-43D8-419C-8C29-76E5B00DC9C8}" destId="{AE39B993-9DE3-4AFF-88EA-E4626BFEA612}" srcOrd="2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90058F9-9DCB-485B-A3EF-89CD8919160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4004937-E0F2-49AE-8BF0-BB31169B7267}">
      <dgm:prSet/>
      <dgm:spPr/>
      <dgm:t>
        <a:bodyPr/>
        <a:lstStyle/>
        <a:p>
          <a:r>
            <a:rPr lang="en-US"/>
            <a:t>• Tasa de errores por fuente de datos.</a:t>
          </a:r>
        </a:p>
      </dgm:t>
    </dgm:pt>
    <dgm:pt modelId="{0F680FAF-3824-405B-8781-EF9AE9741F1D}" type="parTrans" cxnId="{E314B6BF-E1BD-4224-B7CD-36A94DC0A2CE}">
      <dgm:prSet/>
      <dgm:spPr/>
      <dgm:t>
        <a:bodyPr/>
        <a:lstStyle/>
        <a:p>
          <a:endParaRPr lang="en-US"/>
        </a:p>
      </dgm:t>
    </dgm:pt>
    <dgm:pt modelId="{9918494D-D30B-4E54-A3F5-CB1C8856BE73}" type="sibTrans" cxnId="{E314B6BF-E1BD-4224-B7CD-36A94DC0A2CE}">
      <dgm:prSet/>
      <dgm:spPr/>
      <dgm:t>
        <a:bodyPr/>
        <a:lstStyle/>
        <a:p>
          <a:endParaRPr lang="en-US"/>
        </a:p>
      </dgm:t>
    </dgm:pt>
    <dgm:pt modelId="{C9BB1275-E5F9-455F-B2CD-8C18D0199E53}">
      <dgm:prSet/>
      <dgm:spPr/>
      <dgm:t>
        <a:bodyPr/>
        <a:lstStyle/>
        <a:p>
          <a:r>
            <a:rPr lang="en-US"/>
            <a:t>• Porcentaje de registros incompletos.</a:t>
          </a:r>
        </a:p>
      </dgm:t>
    </dgm:pt>
    <dgm:pt modelId="{46130D97-249F-41EB-9014-26F931E0C517}" type="parTrans" cxnId="{48A3AAA3-BD48-4A89-8021-9EDC12DAB72B}">
      <dgm:prSet/>
      <dgm:spPr/>
      <dgm:t>
        <a:bodyPr/>
        <a:lstStyle/>
        <a:p>
          <a:endParaRPr lang="en-US"/>
        </a:p>
      </dgm:t>
    </dgm:pt>
    <dgm:pt modelId="{686FD5D7-B7B2-4FB0-AC9C-68786F546BAE}" type="sibTrans" cxnId="{48A3AAA3-BD48-4A89-8021-9EDC12DAB72B}">
      <dgm:prSet/>
      <dgm:spPr/>
      <dgm:t>
        <a:bodyPr/>
        <a:lstStyle/>
        <a:p>
          <a:endParaRPr lang="en-US"/>
        </a:p>
      </dgm:t>
    </dgm:pt>
    <dgm:pt modelId="{C5A37E17-C6BF-4931-88A1-9DFEB58C2B40}">
      <dgm:prSet/>
      <dgm:spPr/>
      <dgm:t>
        <a:bodyPr/>
        <a:lstStyle/>
        <a:p>
          <a:r>
            <a:rPr lang="en-US"/>
            <a:t>• Tiempo promedio de corrección de datos inválidos.</a:t>
          </a:r>
        </a:p>
      </dgm:t>
    </dgm:pt>
    <dgm:pt modelId="{DE838B48-76F2-4763-BD96-3B95ED8BA70C}" type="parTrans" cxnId="{5E6EAD94-453A-4D24-9D79-54A7A825B406}">
      <dgm:prSet/>
      <dgm:spPr/>
      <dgm:t>
        <a:bodyPr/>
        <a:lstStyle/>
        <a:p>
          <a:endParaRPr lang="en-US"/>
        </a:p>
      </dgm:t>
    </dgm:pt>
    <dgm:pt modelId="{B630FCBC-0401-4458-8AB6-B490D7565418}" type="sibTrans" cxnId="{5E6EAD94-453A-4D24-9D79-54A7A825B406}">
      <dgm:prSet/>
      <dgm:spPr/>
      <dgm:t>
        <a:bodyPr/>
        <a:lstStyle/>
        <a:p>
          <a:endParaRPr lang="en-US"/>
        </a:p>
      </dgm:t>
    </dgm:pt>
    <dgm:pt modelId="{8ADE728D-247D-4A5E-932F-708BD1987963}">
      <dgm:prSet/>
      <dgm:spPr/>
      <dgm:t>
        <a:bodyPr/>
        <a:lstStyle/>
        <a:p>
          <a:r>
            <a:rPr lang="en-US"/>
            <a:t>• Nivel de duplicación o inconsistencias entre sistemas.</a:t>
          </a:r>
        </a:p>
      </dgm:t>
    </dgm:pt>
    <dgm:pt modelId="{D0A5041D-F75A-4B80-922F-A53AD289DE17}" type="parTrans" cxnId="{2AB2E962-C3A7-4FB0-9680-5B963F993FB0}">
      <dgm:prSet/>
      <dgm:spPr/>
      <dgm:t>
        <a:bodyPr/>
        <a:lstStyle/>
        <a:p>
          <a:endParaRPr lang="en-US"/>
        </a:p>
      </dgm:t>
    </dgm:pt>
    <dgm:pt modelId="{8B21628B-5072-47A3-AB3D-E9296D241E18}" type="sibTrans" cxnId="{2AB2E962-C3A7-4FB0-9680-5B963F993FB0}">
      <dgm:prSet/>
      <dgm:spPr/>
      <dgm:t>
        <a:bodyPr/>
        <a:lstStyle/>
        <a:p>
          <a:endParaRPr lang="en-US"/>
        </a:p>
      </dgm:t>
    </dgm:pt>
    <dgm:pt modelId="{CE34D0DB-9384-47AF-8E91-B3736884CBCE}">
      <dgm:prSet/>
      <dgm:spPr/>
      <dgm:t>
        <a:bodyPr/>
        <a:lstStyle/>
        <a:p>
          <a:r>
            <a:rPr lang="en-US"/>
            <a:t>• Frecuencia de actualizaciones por tipo de dato.</a:t>
          </a:r>
        </a:p>
      </dgm:t>
    </dgm:pt>
    <dgm:pt modelId="{BB8A80DE-4481-4ADB-8550-252931B4A27F}" type="parTrans" cxnId="{7350640C-D605-4934-8295-1E72E677DABF}">
      <dgm:prSet/>
      <dgm:spPr/>
      <dgm:t>
        <a:bodyPr/>
        <a:lstStyle/>
        <a:p>
          <a:endParaRPr lang="en-US"/>
        </a:p>
      </dgm:t>
    </dgm:pt>
    <dgm:pt modelId="{05A3EEA8-230C-4EDB-A28C-25696E3E1A03}" type="sibTrans" cxnId="{7350640C-D605-4934-8295-1E72E677DABF}">
      <dgm:prSet/>
      <dgm:spPr/>
      <dgm:t>
        <a:bodyPr/>
        <a:lstStyle/>
        <a:p>
          <a:endParaRPr lang="en-US"/>
        </a:p>
      </dgm:t>
    </dgm:pt>
    <dgm:pt modelId="{76F77646-6971-4B21-9504-725B7CF26DDE}" type="pres">
      <dgm:prSet presAssocID="{990058F9-9DCB-485B-A3EF-89CD8919160B}" presName="linear" presStyleCnt="0">
        <dgm:presLayoutVars>
          <dgm:animLvl val="lvl"/>
          <dgm:resizeHandles val="exact"/>
        </dgm:presLayoutVars>
      </dgm:prSet>
      <dgm:spPr/>
    </dgm:pt>
    <dgm:pt modelId="{1B86509D-7266-41F6-B520-93839C467888}" type="pres">
      <dgm:prSet presAssocID="{84004937-E0F2-49AE-8BF0-BB31169B726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66928E1-3F64-460B-BC78-F5A454E8ABC1}" type="pres">
      <dgm:prSet presAssocID="{9918494D-D30B-4E54-A3F5-CB1C8856BE73}" presName="spacer" presStyleCnt="0"/>
      <dgm:spPr/>
    </dgm:pt>
    <dgm:pt modelId="{4C594E40-66C4-4F46-98F9-6D52574421A3}" type="pres">
      <dgm:prSet presAssocID="{C9BB1275-E5F9-455F-B2CD-8C18D0199E5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6B99A22-FFBD-47D4-9662-D9012843E028}" type="pres">
      <dgm:prSet presAssocID="{686FD5D7-B7B2-4FB0-AC9C-68786F546BAE}" presName="spacer" presStyleCnt="0"/>
      <dgm:spPr/>
    </dgm:pt>
    <dgm:pt modelId="{EBF36884-F1B8-4908-8B0A-1C6EFF226761}" type="pres">
      <dgm:prSet presAssocID="{C5A37E17-C6BF-4931-88A1-9DFEB58C2B4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3CCCB9C-025C-44A8-AC32-FDDAFFC684A9}" type="pres">
      <dgm:prSet presAssocID="{B630FCBC-0401-4458-8AB6-B490D7565418}" presName="spacer" presStyleCnt="0"/>
      <dgm:spPr/>
    </dgm:pt>
    <dgm:pt modelId="{D4070107-0B8F-4FCE-BB3A-1D2B2D733041}" type="pres">
      <dgm:prSet presAssocID="{8ADE728D-247D-4A5E-932F-708BD198796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CFAC760-01B8-4488-B083-DA89DDF9A799}" type="pres">
      <dgm:prSet presAssocID="{8B21628B-5072-47A3-AB3D-E9296D241E18}" presName="spacer" presStyleCnt="0"/>
      <dgm:spPr/>
    </dgm:pt>
    <dgm:pt modelId="{BB940D7D-6F32-4998-9CA4-06859FD2D245}" type="pres">
      <dgm:prSet presAssocID="{CE34D0DB-9384-47AF-8E91-B3736884CBCE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350640C-D605-4934-8295-1E72E677DABF}" srcId="{990058F9-9DCB-485B-A3EF-89CD8919160B}" destId="{CE34D0DB-9384-47AF-8E91-B3736884CBCE}" srcOrd="4" destOrd="0" parTransId="{BB8A80DE-4481-4ADB-8550-252931B4A27F}" sibTransId="{05A3EEA8-230C-4EDB-A28C-25696E3E1A03}"/>
    <dgm:cxn modelId="{963BF410-F64F-4F11-B119-116193730D04}" type="presOf" srcId="{C5A37E17-C6BF-4931-88A1-9DFEB58C2B40}" destId="{EBF36884-F1B8-4908-8B0A-1C6EFF226761}" srcOrd="0" destOrd="0" presId="urn:microsoft.com/office/officeart/2005/8/layout/vList2"/>
    <dgm:cxn modelId="{E96DA219-2454-48B5-9C53-BC0BFA40714D}" type="presOf" srcId="{84004937-E0F2-49AE-8BF0-BB31169B7267}" destId="{1B86509D-7266-41F6-B520-93839C467888}" srcOrd="0" destOrd="0" presId="urn:microsoft.com/office/officeart/2005/8/layout/vList2"/>
    <dgm:cxn modelId="{60361342-1CA5-4843-B863-9FB22C5A643E}" type="presOf" srcId="{990058F9-9DCB-485B-A3EF-89CD8919160B}" destId="{76F77646-6971-4B21-9504-725B7CF26DDE}" srcOrd="0" destOrd="0" presId="urn:microsoft.com/office/officeart/2005/8/layout/vList2"/>
    <dgm:cxn modelId="{2AB2E962-C3A7-4FB0-9680-5B963F993FB0}" srcId="{990058F9-9DCB-485B-A3EF-89CD8919160B}" destId="{8ADE728D-247D-4A5E-932F-708BD1987963}" srcOrd="3" destOrd="0" parTransId="{D0A5041D-F75A-4B80-922F-A53AD289DE17}" sibTransId="{8B21628B-5072-47A3-AB3D-E9296D241E18}"/>
    <dgm:cxn modelId="{1BB7B24D-A48D-4BDE-9890-B5F2923886D4}" type="presOf" srcId="{CE34D0DB-9384-47AF-8E91-B3736884CBCE}" destId="{BB940D7D-6F32-4998-9CA4-06859FD2D245}" srcOrd="0" destOrd="0" presId="urn:microsoft.com/office/officeart/2005/8/layout/vList2"/>
    <dgm:cxn modelId="{5E6EAD94-453A-4D24-9D79-54A7A825B406}" srcId="{990058F9-9DCB-485B-A3EF-89CD8919160B}" destId="{C5A37E17-C6BF-4931-88A1-9DFEB58C2B40}" srcOrd="2" destOrd="0" parTransId="{DE838B48-76F2-4763-BD96-3B95ED8BA70C}" sibTransId="{B630FCBC-0401-4458-8AB6-B490D7565418}"/>
    <dgm:cxn modelId="{48A3AAA3-BD48-4A89-8021-9EDC12DAB72B}" srcId="{990058F9-9DCB-485B-A3EF-89CD8919160B}" destId="{C9BB1275-E5F9-455F-B2CD-8C18D0199E53}" srcOrd="1" destOrd="0" parTransId="{46130D97-249F-41EB-9014-26F931E0C517}" sibTransId="{686FD5D7-B7B2-4FB0-AC9C-68786F546BAE}"/>
    <dgm:cxn modelId="{E314B6BF-E1BD-4224-B7CD-36A94DC0A2CE}" srcId="{990058F9-9DCB-485B-A3EF-89CD8919160B}" destId="{84004937-E0F2-49AE-8BF0-BB31169B7267}" srcOrd="0" destOrd="0" parTransId="{0F680FAF-3824-405B-8781-EF9AE9741F1D}" sibTransId="{9918494D-D30B-4E54-A3F5-CB1C8856BE73}"/>
    <dgm:cxn modelId="{7EAC48C2-4CD1-4420-A141-E4EAE7A947E2}" type="presOf" srcId="{8ADE728D-247D-4A5E-932F-708BD1987963}" destId="{D4070107-0B8F-4FCE-BB3A-1D2B2D733041}" srcOrd="0" destOrd="0" presId="urn:microsoft.com/office/officeart/2005/8/layout/vList2"/>
    <dgm:cxn modelId="{9A8EAED4-515A-4DB7-A4EF-34DD17429D5C}" type="presOf" srcId="{C9BB1275-E5F9-455F-B2CD-8C18D0199E53}" destId="{4C594E40-66C4-4F46-98F9-6D52574421A3}" srcOrd="0" destOrd="0" presId="urn:microsoft.com/office/officeart/2005/8/layout/vList2"/>
    <dgm:cxn modelId="{DC2B2B60-B3FA-4629-A011-08D72C494B01}" type="presParOf" srcId="{76F77646-6971-4B21-9504-725B7CF26DDE}" destId="{1B86509D-7266-41F6-B520-93839C467888}" srcOrd="0" destOrd="0" presId="urn:microsoft.com/office/officeart/2005/8/layout/vList2"/>
    <dgm:cxn modelId="{C096B873-192D-4C63-97FB-32FAA29D8943}" type="presParOf" srcId="{76F77646-6971-4B21-9504-725B7CF26DDE}" destId="{B66928E1-3F64-460B-BC78-F5A454E8ABC1}" srcOrd="1" destOrd="0" presId="urn:microsoft.com/office/officeart/2005/8/layout/vList2"/>
    <dgm:cxn modelId="{4F58F9AB-9153-44FF-BBF9-529196CFEEC3}" type="presParOf" srcId="{76F77646-6971-4B21-9504-725B7CF26DDE}" destId="{4C594E40-66C4-4F46-98F9-6D52574421A3}" srcOrd="2" destOrd="0" presId="urn:microsoft.com/office/officeart/2005/8/layout/vList2"/>
    <dgm:cxn modelId="{151816A2-89A4-4892-829D-34B807C256CF}" type="presParOf" srcId="{76F77646-6971-4B21-9504-725B7CF26DDE}" destId="{26B99A22-FFBD-47D4-9662-D9012843E028}" srcOrd="3" destOrd="0" presId="urn:microsoft.com/office/officeart/2005/8/layout/vList2"/>
    <dgm:cxn modelId="{E72FB230-6E41-4557-ADCE-9EFEA176C1D0}" type="presParOf" srcId="{76F77646-6971-4B21-9504-725B7CF26DDE}" destId="{EBF36884-F1B8-4908-8B0A-1C6EFF226761}" srcOrd="4" destOrd="0" presId="urn:microsoft.com/office/officeart/2005/8/layout/vList2"/>
    <dgm:cxn modelId="{DA71EA52-AAAF-47AB-A381-3DE59B10E724}" type="presParOf" srcId="{76F77646-6971-4B21-9504-725B7CF26DDE}" destId="{A3CCCB9C-025C-44A8-AC32-FDDAFFC684A9}" srcOrd="5" destOrd="0" presId="urn:microsoft.com/office/officeart/2005/8/layout/vList2"/>
    <dgm:cxn modelId="{E7B51F8A-C852-4220-BEC3-5C00462BEDAB}" type="presParOf" srcId="{76F77646-6971-4B21-9504-725B7CF26DDE}" destId="{D4070107-0B8F-4FCE-BB3A-1D2B2D733041}" srcOrd="6" destOrd="0" presId="urn:microsoft.com/office/officeart/2005/8/layout/vList2"/>
    <dgm:cxn modelId="{9CCDC2D7-8284-461F-8822-25F3F1865ED2}" type="presParOf" srcId="{76F77646-6971-4B21-9504-725B7CF26DDE}" destId="{7CFAC760-01B8-4488-B083-DA89DDF9A799}" srcOrd="7" destOrd="0" presId="urn:microsoft.com/office/officeart/2005/8/layout/vList2"/>
    <dgm:cxn modelId="{FBD26A06-C398-4550-BBFD-A7BB03AF5B2D}" type="presParOf" srcId="{76F77646-6971-4B21-9504-725B7CF26DDE}" destId="{BB940D7D-6F32-4998-9CA4-06859FD2D24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03E878D-A66D-4D7D-9088-F4FA08B152E5}" type="doc">
      <dgm:prSet loTypeId="urn:microsoft.com/office/officeart/2005/8/layout/matrix3" loCatId="matrix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B14DBD8-33BD-40C5-8DE8-900E5EA1AAE1}">
      <dgm:prSet/>
      <dgm:spPr/>
      <dgm:t>
        <a:bodyPr/>
        <a:lstStyle/>
        <a:p>
          <a:r>
            <a:rPr lang="en-US"/>
            <a:t>• Mejores decisiones basadas en datos confiables.</a:t>
          </a:r>
        </a:p>
      </dgm:t>
    </dgm:pt>
    <dgm:pt modelId="{B2496F7C-14EA-411C-B652-93676F4A8AB2}" type="parTrans" cxnId="{7B851C5B-E70F-4D18-849D-6E7E1E6EBA31}">
      <dgm:prSet/>
      <dgm:spPr/>
      <dgm:t>
        <a:bodyPr/>
        <a:lstStyle/>
        <a:p>
          <a:endParaRPr lang="en-US"/>
        </a:p>
      </dgm:t>
    </dgm:pt>
    <dgm:pt modelId="{E23F04D9-54EF-4416-8B7D-8F913694364B}" type="sibTrans" cxnId="{7B851C5B-E70F-4D18-849D-6E7E1E6EBA31}">
      <dgm:prSet/>
      <dgm:spPr/>
      <dgm:t>
        <a:bodyPr/>
        <a:lstStyle/>
        <a:p>
          <a:endParaRPr lang="en-US"/>
        </a:p>
      </dgm:t>
    </dgm:pt>
    <dgm:pt modelId="{3C377C19-BD32-40B4-958A-F8AEF1CDF3D2}">
      <dgm:prSet/>
      <dgm:spPr/>
      <dgm:t>
        <a:bodyPr/>
        <a:lstStyle/>
        <a:p>
          <a:r>
            <a:rPr lang="en-US"/>
            <a:t>• Mayor satisfacción del cliente.</a:t>
          </a:r>
        </a:p>
      </dgm:t>
    </dgm:pt>
    <dgm:pt modelId="{40EC765C-DADC-48EF-9204-B6D7AB6AF235}" type="parTrans" cxnId="{5F02E683-B676-48B2-A1C5-1FB3C4C31D01}">
      <dgm:prSet/>
      <dgm:spPr/>
      <dgm:t>
        <a:bodyPr/>
        <a:lstStyle/>
        <a:p>
          <a:endParaRPr lang="en-US"/>
        </a:p>
      </dgm:t>
    </dgm:pt>
    <dgm:pt modelId="{6E1C01C4-E438-4113-ADEE-0F60129C0B48}" type="sibTrans" cxnId="{5F02E683-B676-48B2-A1C5-1FB3C4C31D01}">
      <dgm:prSet/>
      <dgm:spPr/>
      <dgm:t>
        <a:bodyPr/>
        <a:lstStyle/>
        <a:p>
          <a:endParaRPr lang="en-US"/>
        </a:p>
      </dgm:t>
    </dgm:pt>
    <dgm:pt modelId="{ADC1FFE8-1819-4495-A0C6-8245FA04E2FB}">
      <dgm:prSet/>
      <dgm:spPr/>
      <dgm:t>
        <a:bodyPr/>
        <a:lstStyle/>
        <a:p>
          <a:r>
            <a:rPr lang="en-US"/>
            <a:t>• Disminución de costos por retrabajo o errores operativos.</a:t>
          </a:r>
        </a:p>
      </dgm:t>
    </dgm:pt>
    <dgm:pt modelId="{54F2C4F5-9261-4406-8896-136E7B6BFF59}" type="parTrans" cxnId="{7B467121-93F5-4544-9922-DE541ADE4CE9}">
      <dgm:prSet/>
      <dgm:spPr/>
      <dgm:t>
        <a:bodyPr/>
        <a:lstStyle/>
        <a:p>
          <a:endParaRPr lang="en-US"/>
        </a:p>
      </dgm:t>
    </dgm:pt>
    <dgm:pt modelId="{F6A30799-8E56-4066-AA8E-14D19EC85569}" type="sibTrans" cxnId="{7B467121-93F5-4544-9922-DE541ADE4CE9}">
      <dgm:prSet/>
      <dgm:spPr/>
      <dgm:t>
        <a:bodyPr/>
        <a:lstStyle/>
        <a:p>
          <a:endParaRPr lang="en-US"/>
        </a:p>
      </dgm:t>
    </dgm:pt>
    <dgm:pt modelId="{B10DDADF-4F8F-430B-9B09-0C5ACBDD6CC5}">
      <dgm:prSet/>
      <dgm:spPr/>
      <dgm:t>
        <a:bodyPr/>
        <a:lstStyle/>
        <a:p>
          <a:r>
            <a:rPr lang="en-US"/>
            <a:t>• Cumplimiento normativo y reputación institucional fortalecida.</a:t>
          </a:r>
        </a:p>
      </dgm:t>
    </dgm:pt>
    <dgm:pt modelId="{CF41C3BB-6503-4249-B431-18CF27479A81}" type="parTrans" cxnId="{88C0008E-BBFE-406D-A931-9A455DCBB983}">
      <dgm:prSet/>
      <dgm:spPr/>
      <dgm:t>
        <a:bodyPr/>
        <a:lstStyle/>
        <a:p>
          <a:endParaRPr lang="en-US"/>
        </a:p>
      </dgm:t>
    </dgm:pt>
    <dgm:pt modelId="{523B1487-BE75-43F3-BC77-CC69E45CC2F0}" type="sibTrans" cxnId="{88C0008E-BBFE-406D-A931-9A455DCBB983}">
      <dgm:prSet/>
      <dgm:spPr/>
      <dgm:t>
        <a:bodyPr/>
        <a:lstStyle/>
        <a:p>
          <a:endParaRPr lang="en-US"/>
        </a:p>
      </dgm:t>
    </dgm:pt>
    <dgm:pt modelId="{70383FA3-2009-450A-B211-FB34424CE05F}" type="pres">
      <dgm:prSet presAssocID="{B03E878D-A66D-4D7D-9088-F4FA08B152E5}" presName="matrix" presStyleCnt="0">
        <dgm:presLayoutVars>
          <dgm:chMax val="1"/>
          <dgm:dir/>
          <dgm:resizeHandles val="exact"/>
        </dgm:presLayoutVars>
      </dgm:prSet>
      <dgm:spPr/>
    </dgm:pt>
    <dgm:pt modelId="{AF34E819-49B9-477A-A07C-9C2825711B0A}" type="pres">
      <dgm:prSet presAssocID="{B03E878D-A66D-4D7D-9088-F4FA08B152E5}" presName="diamond" presStyleLbl="bgShp" presStyleIdx="0" presStyleCnt="1"/>
      <dgm:spPr/>
    </dgm:pt>
    <dgm:pt modelId="{5AF67D53-DC07-4758-9752-A4C0DA505CF0}" type="pres">
      <dgm:prSet presAssocID="{B03E878D-A66D-4D7D-9088-F4FA08B152E5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E76441E-6A66-4EAA-B53F-B2500F194218}" type="pres">
      <dgm:prSet presAssocID="{B03E878D-A66D-4D7D-9088-F4FA08B152E5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36A8A03-79FD-4AEC-8BD1-EA20BDE5C4AE}" type="pres">
      <dgm:prSet presAssocID="{B03E878D-A66D-4D7D-9088-F4FA08B152E5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21B5E54E-56A7-4297-993D-0E759ABE32B9}" type="pres">
      <dgm:prSet presAssocID="{B03E878D-A66D-4D7D-9088-F4FA08B152E5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6CBE201-ACD0-41D4-8BD9-56E2E7153E87}" type="presOf" srcId="{B03E878D-A66D-4D7D-9088-F4FA08B152E5}" destId="{70383FA3-2009-450A-B211-FB34424CE05F}" srcOrd="0" destOrd="0" presId="urn:microsoft.com/office/officeart/2005/8/layout/matrix3"/>
    <dgm:cxn modelId="{95F11C16-84AB-44A1-9EA0-7F10E03AA786}" type="presOf" srcId="{ADC1FFE8-1819-4495-A0C6-8245FA04E2FB}" destId="{436A8A03-79FD-4AEC-8BD1-EA20BDE5C4AE}" srcOrd="0" destOrd="0" presId="urn:microsoft.com/office/officeart/2005/8/layout/matrix3"/>
    <dgm:cxn modelId="{DA003716-B86E-4656-9876-194A9E9AF808}" type="presOf" srcId="{2B14DBD8-33BD-40C5-8DE8-900E5EA1AAE1}" destId="{5AF67D53-DC07-4758-9752-A4C0DA505CF0}" srcOrd="0" destOrd="0" presId="urn:microsoft.com/office/officeart/2005/8/layout/matrix3"/>
    <dgm:cxn modelId="{7B467121-93F5-4544-9922-DE541ADE4CE9}" srcId="{B03E878D-A66D-4D7D-9088-F4FA08B152E5}" destId="{ADC1FFE8-1819-4495-A0C6-8245FA04E2FB}" srcOrd="2" destOrd="0" parTransId="{54F2C4F5-9261-4406-8896-136E7B6BFF59}" sibTransId="{F6A30799-8E56-4066-AA8E-14D19EC85569}"/>
    <dgm:cxn modelId="{76465E28-51DA-449C-BD9E-D6B68C369483}" type="presOf" srcId="{B10DDADF-4F8F-430B-9B09-0C5ACBDD6CC5}" destId="{21B5E54E-56A7-4297-993D-0E759ABE32B9}" srcOrd="0" destOrd="0" presId="urn:microsoft.com/office/officeart/2005/8/layout/matrix3"/>
    <dgm:cxn modelId="{7B851C5B-E70F-4D18-849D-6E7E1E6EBA31}" srcId="{B03E878D-A66D-4D7D-9088-F4FA08B152E5}" destId="{2B14DBD8-33BD-40C5-8DE8-900E5EA1AAE1}" srcOrd="0" destOrd="0" parTransId="{B2496F7C-14EA-411C-B652-93676F4A8AB2}" sibTransId="{E23F04D9-54EF-4416-8B7D-8F913694364B}"/>
    <dgm:cxn modelId="{5F02E683-B676-48B2-A1C5-1FB3C4C31D01}" srcId="{B03E878D-A66D-4D7D-9088-F4FA08B152E5}" destId="{3C377C19-BD32-40B4-958A-F8AEF1CDF3D2}" srcOrd="1" destOrd="0" parTransId="{40EC765C-DADC-48EF-9204-B6D7AB6AF235}" sibTransId="{6E1C01C4-E438-4113-ADEE-0F60129C0B48}"/>
    <dgm:cxn modelId="{88C0008E-BBFE-406D-A931-9A455DCBB983}" srcId="{B03E878D-A66D-4D7D-9088-F4FA08B152E5}" destId="{B10DDADF-4F8F-430B-9B09-0C5ACBDD6CC5}" srcOrd="3" destOrd="0" parTransId="{CF41C3BB-6503-4249-B431-18CF27479A81}" sibTransId="{523B1487-BE75-43F3-BC77-CC69E45CC2F0}"/>
    <dgm:cxn modelId="{A231149A-2958-40E5-8803-D1715A74292C}" type="presOf" srcId="{3C377C19-BD32-40B4-958A-F8AEF1CDF3D2}" destId="{CE76441E-6A66-4EAA-B53F-B2500F194218}" srcOrd="0" destOrd="0" presId="urn:microsoft.com/office/officeart/2005/8/layout/matrix3"/>
    <dgm:cxn modelId="{C9CBBA18-95E8-4415-AA3A-792D78E4A48C}" type="presParOf" srcId="{70383FA3-2009-450A-B211-FB34424CE05F}" destId="{AF34E819-49B9-477A-A07C-9C2825711B0A}" srcOrd="0" destOrd="0" presId="urn:microsoft.com/office/officeart/2005/8/layout/matrix3"/>
    <dgm:cxn modelId="{C3E5FED6-0F0D-453B-9248-6006EFF0DDCA}" type="presParOf" srcId="{70383FA3-2009-450A-B211-FB34424CE05F}" destId="{5AF67D53-DC07-4758-9752-A4C0DA505CF0}" srcOrd="1" destOrd="0" presId="urn:microsoft.com/office/officeart/2005/8/layout/matrix3"/>
    <dgm:cxn modelId="{F59A3FE1-3472-44B5-A22B-D75998D8D6CE}" type="presParOf" srcId="{70383FA3-2009-450A-B211-FB34424CE05F}" destId="{CE76441E-6A66-4EAA-B53F-B2500F194218}" srcOrd="2" destOrd="0" presId="urn:microsoft.com/office/officeart/2005/8/layout/matrix3"/>
    <dgm:cxn modelId="{EF6A23B8-CE03-46F9-84A4-64F2241BA92C}" type="presParOf" srcId="{70383FA3-2009-450A-B211-FB34424CE05F}" destId="{436A8A03-79FD-4AEC-8BD1-EA20BDE5C4AE}" srcOrd="3" destOrd="0" presId="urn:microsoft.com/office/officeart/2005/8/layout/matrix3"/>
    <dgm:cxn modelId="{E60584B6-8BE9-49F0-8E79-6E53F20831F3}" type="presParOf" srcId="{70383FA3-2009-450A-B211-FB34424CE05F}" destId="{21B5E54E-56A7-4297-993D-0E759ABE32B9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554B69C5-67D7-444C-B5CE-E19C0F8C2EB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44A2F07-2D8C-4713-9725-3D0D0DB4D740}">
      <dgm:prSet/>
      <dgm:spPr/>
      <dgm:t>
        <a:bodyPr/>
        <a:lstStyle/>
        <a:p>
          <a:r>
            <a:rPr lang="en-US"/>
            <a:t>• Conjunto de prácticas y procesos que aseguran la disponibilidad, integridad, confidencialidad y uso adecuado de los datos.</a:t>
          </a:r>
        </a:p>
      </dgm:t>
    </dgm:pt>
    <dgm:pt modelId="{DD0393FD-EAE3-494B-B700-F034FC7A9528}" type="parTrans" cxnId="{CAAA3FB7-DBA2-46BB-AE45-A540409F2335}">
      <dgm:prSet/>
      <dgm:spPr/>
      <dgm:t>
        <a:bodyPr/>
        <a:lstStyle/>
        <a:p>
          <a:endParaRPr lang="en-US"/>
        </a:p>
      </dgm:t>
    </dgm:pt>
    <dgm:pt modelId="{AD0EF82A-AB59-427A-AB4B-FF7169A90321}" type="sibTrans" cxnId="{CAAA3FB7-DBA2-46BB-AE45-A540409F2335}">
      <dgm:prSet/>
      <dgm:spPr/>
      <dgm:t>
        <a:bodyPr/>
        <a:lstStyle/>
        <a:p>
          <a:endParaRPr lang="en-US"/>
        </a:p>
      </dgm:t>
    </dgm:pt>
    <dgm:pt modelId="{491BC389-69F9-4E19-811D-0CEBA5D3F0CF}">
      <dgm:prSet/>
      <dgm:spPr/>
      <dgm:t>
        <a:bodyPr/>
        <a:lstStyle/>
        <a:p>
          <a:r>
            <a:rPr lang="en-US"/>
            <a:t>• Incluye políticas, estándares, roles y responsabilidades para la gestión de datos.</a:t>
          </a:r>
        </a:p>
      </dgm:t>
    </dgm:pt>
    <dgm:pt modelId="{37F6ACF9-5757-45DD-9B32-9CDF3B3061CD}" type="parTrans" cxnId="{FD514AE0-D7E5-4BE3-BCFB-9F22AEA57D1F}">
      <dgm:prSet/>
      <dgm:spPr/>
      <dgm:t>
        <a:bodyPr/>
        <a:lstStyle/>
        <a:p>
          <a:endParaRPr lang="en-US"/>
        </a:p>
      </dgm:t>
    </dgm:pt>
    <dgm:pt modelId="{10C5BB89-0C08-4942-96F6-A4EC991F2A61}" type="sibTrans" cxnId="{FD514AE0-D7E5-4BE3-BCFB-9F22AEA57D1F}">
      <dgm:prSet/>
      <dgm:spPr/>
      <dgm:t>
        <a:bodyPr/>
        <a:lstStyle/>
        <a:p>
          <a:endParaRPr lang="en-US"/>
        </a:p>
      </dgm:t>
    </dgm:pt>
    <dgm:pt modelId="{755ADC16-FAD1-4E0C-91C5-C2CA18F2D9DA}">
      <dgm:prSet/>
      <dgm:spPr/>
      <dgm:t>
        <a:bodyPr/>
        <a:lstStyle/>
        <a:p>
          <a:r>
            <a:rPr lang="en-US"/>
            <a:t>• Su propósito es alinear los datos con los objetivos del negocio.</a:t>
          </a:r>
        </a:p>
      </dgm:t>
    </dgm:pt>
    <dgm:pt modelId="{60909970-80BB-4B66-B0E3-4F33FF515A03}" type="parTrans" cxnId="{2C10E59F-93E3-4552-99FC-B3949AF6DE90}">
      <dgm:prSet/>
      <dgm:spPr/>
      <dgm:t>
        <a:bodyPr/>
        <a:lstStyle/>
        <a:p>
          <a:endParaRPr lang="en-US"/>
        </a:p>
      </dgm:t>
    </dgm:pt>
    <dgm:pt modelId="{803FD06D-D53D-4D64-8295-7CDA3A4FE97F}" type="sibTrans" cxnId="{2C10E59F-93E3-4552-99FC-B3949AF6DE90}">
      <dgm:prSet/>
      <dgm:spPr/>
      <dgm:t>
        <a:bodyPr/>
        <a:lstStyle/>
        <a:p>
          <a:endParaRPr lang="en-US"/>
        </a:p>
      </dgm:t>
    </dgm:pt>
    <dgm:pt modelId="{A6DD3E24-0406-454D-A227-5133CD6E04E6}" type="pres">
      <dgm:prSet presAssocID="{554B69C5-67D7-444C-B5CE-E19C0F8C2EB1}" presName="root" presStyleCnt="0">
        <dgm:presLayoutVars>
          <dgm:dir/>
          <dgm:resizeHandles val="exact"/>
        </dgm:presLayoutVars>
      </dgm:prSet>
      <dgm:spPr/>
    </dgm:pt>
    <dgm:pt modelId="{DF4B46CE-FB05-43DA-89AB-B1DC93387A63}" type="pres">
      <dgm:prSet presAssocID="{644A2F07-2D8C-4713-9725-3D0D0DB4D740}" presName="compNode" presStyleCnt="0"/>
      <dgm:spPr/>
    </dgm:pt>
    <dgm:pt modelId="{5EA986BD-A6B6-4FCD-8AD0-D6B908CBEAB0}" type="pres">
      <dgm:prSet presAssocID="{644A2F07-2D8C-4713-9725-3D0D0DB4D740}" presName="bgRect" presStyleLbl="bgShp" presStyleIdx="0" presStyleCnt="3"/>
      <dgm:spPr/>
    </dgm:pt>
    <dgm:pt modelId="{6A1D74C3-2A5B-466B-8C3A-5EDAF3B88730}" type="pres">
      <dgm:prSet presAssocID="{644A2F07-2D8C-4713-9725-3D0D0DB4D74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23964B0A-8F69-4003-9009-D58AFD3E8B11}" type="pres">
      <dgm:prSet presAssocID="{644A2F07-2D8C-4713-9725-3D0D0DB4D740}" presName="spaceRect" presStyleCnt="0"/>
      <dgm:spPr/>
    </dgm:pt>
    <dgm:pt modelId="{1DC4D8F9-B7BB-4EF1-A759-0BE5242BFCA1}" type="pres">
      <dgm:prSet presAssocID="{644A2F07-2D8C-4713-9725-3D0D0DB4D740}" presName="parTx" presStyleLbl="revTx" presStyleIdx="0" presStyleCnt="3">
        <dgm:presLayoutVars>
          <dgm:chMax val="0"/>
          <dgm:chPref val="0"/>
        </dgm:presLayoutVars>
      </dgm:prSet>
      <dgm:spPr/>
    </dgm:pt>
    <dgm:pt modelId="{EB934B3C-4407-47ED-9FA7-310E7E1C26D0}" type="pres">
      <dgm:prSet presAssocID="{AD0EF82A-AB59-427A-AB4B-FF7169A90321}" presName="sibTrans" presStyleCnt="0"/>
      <dgm:spPr/>
    </dgm:pt>
    <dgm:pt modelId="{4F5421A7-5780-408D-8414-D86E83739981}" type="pres">
      <dgm:prSet presAssocID="{491BC389-69F9-4E19-811D-0CEBA5D3F0CF}" presName="compNode" presStyleCnt="0"/>
      <dgm:spPr/>
    </dgm:pt>
    <dgm:pt modelId="{6B30445E-6CE8-4F29-8A77-D9441D06029E}" type="pres">
      <dgm:prSet presAssocID="{491BC389-69F9-4E19-811D-0CEBA5D3F0CF}" presName="bgRect" presStyleLbl="bgShp" presStyleIdx="1" presStyleCnt="3"/>
      <dgm:spPr/>
    </dgm:pt>
    <dgm:pt modelId="{0179C9DF-36C1-4FAD-A6D2-36BCEFE4A6D9}" type="pres">
      <dgm:prSet presAssocID="{491BC389-69F9-4E19-811D-0CEBA5D3F0C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unión"/>
        </a:ext>
      </dgm:extLst>
    </dgm:pt>
    <dgm:pt modelId="{6A18FC4F-4C7E-4B44-9238-11D1B2A8C833}" type="pres">
      <dgm:prSet presAssocID="{491BC389-69F9-4E19-811D-0CEBA5D3F0CF}" presName="spaceRect" presStyleCnt="0"/>
      <dgm:spPr/>
    </dgm:pt>
    <dgm:pt modelId="{DCAFB550-EC39-407B-948A-F450228CE827}" type="pres">
      <dgm:prSet presAssocID="{491BC389-69F9-4E19-811D-0CEBA5D3F0CF}" presName="parTx" presStyleLbl="revTx" presStyleIdx="1" presStyleCnt="3">
        <dgm:presLayoutVars>
          <dgm:chMax val="0"/>
          <dgm:chPref val="0"/>
        </dgm:presLayoutVars>
      </dgm:prSet>
      <dgm:spPr/>
    </dgm:pt>
    <dgm:pt modelId="{37798C80-87B2-4891-887A-03BAC3D63BC5}" type="pres">
      <dgm:prSet presAssocID="{10C5BB89-0C08-4942-96F6-A4EC991F2A61}" presName="sibTrans" presStyleCnt="0"/>
      <dgm:spPr/>
    </dgm:pt>
    <dgm:pt modelId="{F492A221-AE61-4269-83AB-BF0DD5418CC8}" type="pres">
      <dgm:prSet presAssocID="{755ADC16-FAD1-4E0C-91C5-C2CA18F2D9DA}" presName="compNode" presStyleCnt="0"/>
      <dgm:spPr/>
    </dgm:pt>
    <dgm:pt modelId="{46B2FC4E-025D-4C8A-9133-28588F6C8669}" type="pres">
      <dgm:prSet presAssocID="{755ADC16-FAD1-4E0C-91C5-C2CA18F2D9DA}" presName="bgRect" presStyleLbl="bgShp" presStyleIdx="2" presStyleCnt="3"/>
      <dgm:spPr/>
    </dgm:pt>
    <dgm:pt modelId="{DEF24AD1-5B1A-43AC-ABEF-90B571382F3F}" type="pres">
      <dgm:prSet presAssocID="{755ADC16-FAD1-4E0C-91C5-C2CA18F2D9D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na"/>
        </a:ext>
      </dgm:extLst>
    </dgm:pt>
    <dgm:pt modelId="{5F64A7E6-B700-4A82-B7D0-A2811DEC5B5A}" type="pres">
      <dgm:prSet presAssocID="{755ADC16-FAD1-4E0C-91C5-C2CA18F2D9DA}" presName="spaceRect" presStyleCnt="0"/>
      <dgm:spPr/>
    </dgm:pt>
    <dgm:pt modelId="{A9E3357B-7D09-4C5C-93E1-69D5F5E4A372}" type="pres">
      <dgm:prSet presAssocID="{755ADC16-FAD1-4E0C-91C5-C2CA18F2D9D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E253521-2A94-4340-B632-C95E34EB6004}" type="presOf" srcId="{554B69C5-67D7-444C-B5CE-E19C0F8C2EB1}" destId="{A6DD3E24-0406-454D-A227-5133CD6E04E6}" srcOrd="0" destOrd="0" presId="urn:microsoft.com/office/officeart/2018/2/layout/IconVerticalSolidList"/>
    <dgm:cxn modelId="{543AF092-6811-4D28-B83A-7528A87BB09F}" type="presOf" srcId="{755ADC16-FAD1-4E0C-91C5-C2CA18F2D9DA}" destId="{A9E3357B-7D09-4C5C-93E1-69D5F5E4A372}" srcOrd="0" destOrd="0" presId="urn:microsoft.com/office/officeart/2018/2/layout/IconVerticalSolidList"/>
    <dgm:cxn modelId="{2C10E59F-93E3-4552-99FC-B3949AF6DE90}" srcId="{554B69C5-67D7-444C-B5CE-E19C0F8C2EB1}" destId="{755ADC16-FAD1-4E0C-91C5-C2CA18F2D9DA}" srcOrd="2" destOrd="0" parTransId="{60909970-80BB-4B66-B0E3-4F33FF515A03}" sibTransId="{803FD06D-D53D-4D64-8295-7CDA3A4FE97F}"/>
    <dgm:cxn modelId="{CAAA3FB7-DBA2-46BB-AE45-A540409F2335}" srcId="{554B69C5-67D7-444C-B5CE-E19C0F8C2EB1}" destId="{644A2F07-2D8C-4713-9725-3D0D0DB4D740}" srcOrd="0" destOrd="0" parTransId="{DD0393FD-EAE3-494B-B700-F034FC7A9528}" sibTransId="{AD0EF82A-AB59-427A-AB4B-FF7169A90321}"/>
    <dgm:cxn modelId="{D5F12CC7-4D87-4C81-99A8-74DAE1793EDF}" type="presOf" srcId="{644A2F07-2D8C-4713-9725-3D0D0DB4D740}" destId="{1DC4D8F9-B7BB-4EF1-A759-0BE5242BFCA1}" srcOrd="0" destOrd="0" presId="urn:microsoft.com/office/officeart/2018/2/layout/IconVerticalSolidList"/>
    <dgm:cxn modelId="{FD514AE0-D7E5-4BE3-BCFB-9F22AEA57D1F}" srcId="{554B69C5-67D7-444C-B5CE-E19C0F8C2EB1}" destId="{491BC389-69F9-4E19-811D-0CEBA5D3F0CF}" srcOrd="1" destOrd="0" parTransId="{37F6ACF9-5757-45DD-9B32-9CDF3B3061CD}" sibTransId="{10C5BB89-0C08-4942-96F6-A4EC991F2A61}"/>
    <dgm:cxn modelId="{99FC0BE3-CCD2-45D0-BEB6-6F60CBDF67AC}" type="presOf" srcId="{491BC389-69F9-4E19-811D-0CEBA5D3F0CF}" destId="{DCAFB550-EC39-407B-948A-F450228CE827}" srcOrd="0" destOrd="0" presId="urn:microsoft.com/office/officeart/2018/2/layout/IconVerticalSolidList"/>
    <dgm:cxn modelId="{1750274B-4F81-40FA-BC00-3151F681C760}" type="presParOf" srcId="{A6DD3E24-0406-454D-A227-5133CD6E04E6}" destId="{DF4B46CE-FB05-43DA-89AB-B1DC93387A63}" srcOrd="0" destOrd="0" presId="urn:microsoft.com/office/officeart/2018/2/layout/IconVerticalSolidList"/>
    <dgm:cxn modelId="{1071EBA5-3BF9-42AF-9723-4B0B8FC07B7E}" type="presParOf" srcId="{DF4B46CE-FB05-43DA-89AB-B1DC93387A63}" destId="{5EA986BD-A6B6-4FCD-8AD0-D6B908CBEAB0}" srcOrd="0" destOrd="0" presId="urn:microsoft.com/office/officeart/2018/2/layout/IconVerticalSolidList"/>
    <dgm:cxn modelId="{1A193F0A-5673-4B9A-A615-81967312B7AC}" type="presParOf" srcId="{DF4B46CE-FB05-43DA-89AB-B1DC93387A63}" destId="{6A1D74C3-2A5B-466B-8C3A-5EDAF3B88730}" srcOrd="1" destOrd="0" presId="urn:microsoft.com/office/officeart/2018/2/layout/IconVerticalSolidList"/>
    <dgm:cxn modelId="{DA41A593-99ED-45E8-8B05-910A3485BD19}" type="presParOf" srcId="{DF4B46CE-FB05-43DA-89AB-B1DC93387A63}" destId="{23964B0A-8F69-4003-9009-D58AFD3E8B11}" srcOrd="2" destOrd="0" presId="urn:microsoft.com/office/officeart/2018/2/layout/IconVerticalSolidList"/>
    <dgm:cxn modelId="{FFC2C2F4-E3F2-483D-A359-011F35DBB66D}" type="presParOf" srcId="{DF4B46CE-FB05-43DA-89AB-B1DC93387A63}" destId="{1DC4D8F9-B7BB-4EF1-A759-0BE5242BFCA1}" srcOrd="3" destOrd="0" presId="urn:microsoft.com/office/officeart/2018/2/layout/IconVerticalSolidList"/>
    <dgm:cxn modelId="{F3A47DCE-7781-4745-B759-D103F1725063}" type="presParOf" srcId="{A6DD3E24-0406-454D-A227-5133CD6E04E6}" destId="{EB934B3C-4407-47ED-9FA7-310E7E1C26D0}" srcOrd="1" destOrd="0" presId="urn:microsoft.com/office/officeart/2018/2/layout/IconVerticalSolidList"/>
    <dgm:cxn modelId="{CF2CF5C1-5791-4D4C-9A96-A2594BEEC08D}" type="presParOf" srcId="{A6DD3E24-0406-454D-A227-5133CD6E04E6}" destId="{4F5421A7-5780-408D-8414-D86E83739981}" srcOrd="2" destOrd="0" presId="urn:microsoft.com/office/officeart/2018/2/layout/IconVerticalSolidList"/>
    <dgm:cxn modelId="{3EF1493C-32C4-4F52-B054-A59C6930AB63}" type="presParOf" srcId="{4F5421A7-5780-408D-8414-D86E83739981}" destId="{6B30445E-6CE8-4F29-8A77-D9441D06029E}" srcOrd="0" destOrd="0" presId="urn:microsoft.com/office/officeart/2018/2/layout/IconVerticalSolidList"/>
    <dgm:cxn modelId="{BD8B9370-A3E2-41C6-AFCE-AD141E615986}" type="presParOf" srcId="{4F5421A7-5780-408D-8414-D86E83739981}" destId="{0179C9DF-36C1-4FAD-A6D2-36BCEFE4A6D9}" srcOrd="1" destOrd="0" presId="urn:microsoft.com/office/officeart/2018/2/layout/IconVerticalSolidList"/>
    <dgm:cxn modelId="{FBB8224F-0042-4919-BED2-60EE843220C4}" type="presParOf" srcId="{4F5421A7-5780-408D-8414-D86E83739981}" destId="{6A18FC4F-4C7E-4B44-9238-11D1B2A8C833}" srcOrd="2" destOrd="0" presId="urn:microsoft.com/office/officeart/2018/2/layout/IconVerticalSolidList"/>
    <dgm:cxn modelId="{43A44308-FF2E-4AD0-BBA9-64461127EA15}" type="presParOf" srcId="{4F5421A7-5780-408D-8414-D86E83739981}" destId="{DCAFB550-EC39-407B-948A-F450228CE827}" srcOrd="3" destOrd="0" presId="urn:microsoft.com/office/officeart/2018/2/layout/IconVerticalSolidList"/>
    <dgm:cxn modelId="{32A4D686-FA12-4F8F-966C-C0B58DE0991A}" type="presParOf" srcId="{A6DD3E24-0406-454D-A227-5133CD6E04E6}" destId="{37798C80-87B2-4891-887A-03BAC3D63BC5}" srcOrd="3" destOrd="0" presId="urn:microsoft.com/office/officeart/2018/2/layout/IconVerticalSolidList"/>
    <dgm:cxn modelId="{CB1BABED-B90D-44C1-968A-F11C491CDFB2}" type="presParOf" srcId="{A6DD3E24-0406-454D-A227-5133CD6E04E6}" destId="{F492A221-AE61-4269-83AB-BF0DD5418CC8}" srcOrd="4" destOrd="0" presId="urn:microsoft.com/office/officeart/2018/2/layout/IconVerticalSolidList"/>
    <dgm:cxn modelId="{6339A041-2FF8-4665-B862-AD36F6CD2CBC}" type="presParOf" srcId="{F492A221-AE61-4269-83AB-BF0DD5418CC8}" destId="{46B2FC4E-025D-4C8A-9133-28588F6C8669}" srcOrd="0" destOrd="0" presId="urn:microsoft.com/office/officeart/2018/2/layout/IconVerticalSolidList"/>
    <dgm:cxn modelId="{8B775B8B-FDD0-45A0-AA3C-1EBC39CAC846}" type="presParOf" srcId="{F492A221-AE61-4269-83AB-BF0DD5418CC8}" destId="{DEF24AD1-5B1A-43AC-ABEF-90B571382F3F}" srcOrd="1" destOrd="0" presId="urn:microsoft.com/office/officeart/2018/2/layout/IconVerticalSolidList"/>
    <dgm:cxn modelId="{9A58BC29-E6BC-48EF-8537-77A1B86132C5}" type="presParOf" srcId="{F492A221-AE61-4269-83AB-BF0DD5418CC8}" destId="{5F64A7E6-B700-4A82-B7D0-A2811DEC5B5A}" srcOrd="2" destOrd="0" presId="urn:microsoft.com/office/officeart/2018/2/layout/IconVerticalSolidList"/>
    <dgm:cxn modelId="{3CF29631-F8DC-440F-91CB-8932B4E2C648}" type="presParOf" srcId="{F492A221-AE61-4269-83AB-BF0DD5418CC8}" destId="{A9E3357B-7D09-4C5C-93E1-69D5F5E4A37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CEE1FEB-38F9-451B-BBDD-AAD1BEC49D7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E9EE9BA-BED5-46D9-B2A3-D2E6B6EBEB1F}">
      <dgm:prSet/>
      <dgm:spPr/>
      <dgm:t>
        <a:bodyPr/>
        <a:lstStyle/>
        <a:p>
          <a:r>
            <a:rPr lang="en-US"/>
            <a:t>• Data Owner: Responsable del contenido y uso del dato.</a:t>
          </a:r>
        </a:p>
      </dgm:t>
    </dgm:pt>
    <dgm:pt modelId="{DFF7BBB0-4EE5-4369-A1F4-658457408614}" type="parTrans" cxnId="{80364A98-8311-401A-B74F-9F480C73FE30}">
      <dgm:prSet/>
      <dgm:spPr/>
      <dgm:t>
        <a:bodyPr/>
        <a:lstStyle/>
        <a:p>
          <a:endParaRPr lang="en-US"/>
        </a:p>
      </dgm:t>
    </dgm:pt>
    <dgm:pt modelId="{31262E14-EE4C-4C3E-A1BE-24D85AC412C1}" type="sibTrans" cxnId="{80364A98-8311-401A-B74F-9F480C73FE30}">
      <dgm:prSet/>
      <dgm:spPr/>
      <dgm:t>
        <a:bodyPr/>
        <a:lstStyle/>
        <a:p>
          <a:endParaRPr lang="en-US"/>
        </a:p>
      </dgm:t>
    </dgm:pt>
    <dgm:pt modelId="{04FFE76E-0734-4B24-8015-625267CBEC70}">
      <dgm:prSet/>
      <dgm:spPr/>
      <dgm:t>
        <a:bodyPr/>
        <a:lstStyle/>
        <a:p>
          <a:r>
            <a:rPr lang="en-US"/>
            <a:t>• Data Steward: Encargado del aseguramiento de calidad y documentación del dato.</a:t>
          </a:r>
        </a:p>
      </dgm:t>
    </dgm:pt>
    <dgm:pt modelId="{CB725DC0-572B-4168-A4F6-85FC7D4E8C5B}" type="parTrans" cxnId="{3C8EAFD0-67CF-44DF-94D4-C9C8BC646397}">
      <dgm:prSet/>
      <dgm:spPr/>
      <dgm:t>
        <a:bodyPr/>
        <a:lstStyle/>
        <a:p>
          <a:endParaRPr lang="en-US"/>
        </a:p>
      </dgm:t>
    </dgm:pt>
    <dgm:pt modelId="{88A1D675-D167-4952-A745-FA4D7F1EC6C2}" type="sibTrans" cxnId="{3C8EAFD0-67CF-44DF-94D4-C9C8BC646397}">
      <dgm:prSet/>
      <dgm:spPr/>
      <dgm:t>
        <a:bodyPr/>
        <a:lstStyle/>
        <a:p>
          <a:endParaRPr lang="en-US"/>
        </a:p>
      </dgm:t>
    </dgm:pt>
    <dgm:pt modelId="{EB385478-65B8-440F-A1D4-CE21494A0324}">
      <dgm:prSet/>
      <dgm:spPr/>
      <dgm:t>
        <a:bodyPr/>
        <a:lstStyle/>
        <a:p>
          <a:r>
            <a:rPr lang="en-US"/>
            <a:t>• Data Custodian: Administra la infraestructura técnica donde se alojan los datos.</a:t>
          </a:r>
        </a:p>
      </dgm:t>
    </dgm:pt>
    <dgm:pt modelId="{69A51E4F-8F39-4A78-9544-82D4E05F97B8}" type="parTrans" cxnId="{180F1F93-DD0D-4EA2-A1A2-90373C0E414F}">
      <dgm:prSet/>
      <dgm:spPr/>
      <dgm:t>
        <a:bodyPr/>
        <a:lstStyle/>
        <a:p>
          <a:endParaRPr lang="en-US"/>
        </a:p>
      </dgm:t>
    </dgm:pt>
    <dgm:pt modelId="{13EAA1E9-A0D9-4DEF-8699-FA9C442EB83C}" type="sibTrans" cxnId="{180F1F93-DD0D-4EA2-A1A2-90373C0E414F}">
      <dgm:prSet/>
      <dgm:spPr/>
      <dgm:t>
        <a:bodyPr/>
        <a:lstStyle/>
        <a:p>
          <a:endParaRPr lang="en-US"/>
        </a:p>
      </dgm:t>
    </dgm:pt>
    <dgm:pt modelId="{E4104932-E4CA-41BA-88FC-1ACFEEC2043B}">
      <dgm:prSet/>
      <dgm:spPr/>
      <dgm:t>
        <a:bodyPr/>
        <a:lstStyle/>
        <a:p>
          <a:r>
            <a:rPr lang="en-US"/>
            <a:t>• Comité de Gobierno: Grupo de liderazgo que define políticas y toma decisiones estratégicas.</a:t>
          </a:r>
        </a:p>
      </dgm:t>
    </dgm:pt>
    <dgm:pt modelId="{44FA60E0-F9FD-4DCE-BC31-F29626D9FBFC}" type="parTrans" cxnId="{E1C7E7C1-8479-4346-B63F-2E19CBE862E2}">
      <dgm:prSet/>
      <dgm:spPr/>
      <dgm:t>
        <a:bodyPr/>
        <a:lstStyle/>
        <a:p>
          <a:endParaRPr lang="en-US"/>
        </a:p>
      </dgm:t>
    </dgm:pt>
    <dgm:pt modelId="{18AFE52D-5BBC-4ED2-BC2F-D8C49CEF446D}" type="sibTrans" cxnId="{E1C7E7C1-8479-4346-B63F-2E19CBE862E2}">
      <dgm:prSet/>
      <dgm:spPr/>
      <dgm:t>
        <a:bodyPr/>
        <a:lstStyle/>
        <a:p>
          <a:endParaRPr lang="en-US"/>
        </a:p>
      </dgm:t>
    </dgm:pt>
    <dgm:pt modelId="{CC5921C8-B688-4AC1-B16B-C537F29C00EF}" type="pres">
      <dgm:prSet presAssocID="{0CEE1FEB-38F9-451B-BBDD-AAD1BEC49D79}" presName="root" presStyleCnt="0">
        <dgm:presLayoutVars>
          <dgm:dir/>
          <dgm:resizeHandles val="exact"/>
        </dgm:presLayoutVars>
      </dgm:prSet>
      <dgm:spPr/>
    </dgm:pt>
    <dgm:pt modelId="{30AB3742-3E0D-49E9-AB76-7E309D77B85C}" type="pres">
      <dgm:prSet presAssocID="{2E9EE9BA-BED5-46D9-B2A3-D2E6B6EBEB1F}" presName="compNode" presStyleCnt="0"/>
      <dgm:spPr/>
    </dgm:pt>
    <dgm:pt modelId="{AF0CD18D-1496-4F15-8A16-084C3CD6FA8C}" type="pres">
      <dgm:prSet presAssocID="{2E9EE9BA-BED5-46D9-B2A3-D2E6B6EBEB1F}" presName="bgRect" presStyleLbl="bgShp" presStyleIdx="0" presStyleCnt="4"/>
      <dgm:spPr/>
    </dgm:pt>
    <dgm:pt modelId="{C5D40295-7E48-462F-A2A4-487F7092F3C4}" type="pres">
      <dgm:prSet presAssocID="{2E9EE9BA-BED5-46D9-B2A3-D2E6B6EBEB1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uario"/>
        </a:ext>
      </dgm:extLst>
    </dgm:pt>
    <dgm:pt modelId="{1238AE57-28DC-4EDA-B0C4-CF9B20C3FE4F}" type="pres">
      <dgm:prSet presAssocID="{2E9EE9BA-BED5-46D9-B2A3-D2E6B6EBEB1F}" presName="spaceRect" presStyleCnt="0"/>
      <dgm:spPr/>
    </dgm:pt>
    <dgm:pt modelId="{B6F376B8-2136-40E8-90EB-9A9340254BFD}" type="pres">
      <dgm:prSet presAssocID="{2E9EE9BA-BED5-46D9-B2A3-D2E6B6EBEB1F}" presName="parTx" presStyleLbl="revTx" presStyleIdx="0" presStyleCnt="4">
        <dgm:presLayoutVars>
          <dgm:chMax val="0"/>
          <dgm:chPref val="0"/>
        </dgm:presLayoutVars>
      </dgm:prSet>
      <dgm:spPr/>
    </dgm:pt>
    <dgm:pt modelId="{8A8445D8-1563-4D53-A93D-373ACDAA517E}" type="pres">
      <dgm:prSet presAssocID="{31262E14-EE4C-4C3E-A1BE-24D85AC412C1}" presName="sibTrans" presStyleCnt="0"/>
      <dgm:spPr/>
    </dgm:pt>
    <dgm:pt modelId="{789C62C0-939D-48E0-BA85-DA59720798DC}" type="pres">
      <dgm:prSet presAssocID="{04FFE76E-0734-4B24-8015-625267CBEC70}" presName="compNode" presStyleCnt="0"/>
      <dgm:spPr/>
    </dgm:pt>
    <dgm:pt modelId="{ADC8EB93-2C41-44DC-AD64-EC247434BB6C}" type="pres">
      <dgm:prSet presAssocID="{04FFE76E-0734-4B24-8015-625267CBEC70}" presName="bgRect" presStyleLbl="bgShp" presStyleIdx="1" presStyleCnt="4"/>
      <dgm:spPr/>
    </dgm:pt>
    <dgm:pt modelId="{89F8445F-8932-4EA3-9062-81601128C327}" type="pres">
      <dgm:prSet presAssocID="{04FFE76E-0734-4B24-8015-625267CBEC7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644224DF-ACF2-47D2-B855-FF7F5C5552CC}" type="pres">
      <dgm:prSet presAssocID="{04FFE76E-0734-4B24-8015-625267CBEC70}" presName="spaceRect" presStyleCnt="0"/>
      <dgm:spPr/>
    </dgm:pt>
    <dgm:pt modelId="{2563AE63-81E7-4133-8233-7F26D2E477F5}" type="pres">
      <dgm:prSet presAssocID="{04FFE76E-0734-4B24-8015-625267CBEC70}" presName="parTx" presStyleLbl="revTx" presStyleIdx="1" presStyleCnt="4">
        <dgm:presLayoutVars>
          <dgm:chMax val="0"/>
          <dgm:chPref val="0"/>
        </dgm:presLayoutVars>
      </dgm:prSet>
      <dgm:spPr/>
    </dgm:pt>
    <dgm:pt modelId="{05905B2B-B806-4765-851D-6F89F9F8C8F0}" type="pres">
      <dgm:prSet presAssocID="{88A1D675-D167-4952-A745-FA4D7F1EC6C2}" presName="sibTrans" presStyleCnt="0"/>
      <dgm:spPr/>
    </dgm:pt>
    <dgm:pt modelId="{4C3A098F-0934-41DE-AC0F-47E388CD6DA5}" type="pres">
      <dgm:prSet presAssocID="{EB385478-65B8-440F-A1D4-CE21494A0324}" presName="compNode" presStyleCnt="0"/>
      <dgm:spPr/>
    </dgm:pt>
    <dgm:pt modelId="{38DE8FFB-85D6-4157-9774-EA02655CB8F3}" type="pres">
      <dgm:prSet presAssocID="{EB385478-65B8-440F-A1D4-CE21494A0324}" presName="bgRect" presStyleLbl="bgShp" presStyleIdx="2" presStyleCnt="4"/>
      <dgm:spPr/>
    </dgm:pt>
    <dgm:pt modelId="{AAD6A0AE-C62E-44BC-B358-92D8B4CAD4D7}" type="pres">
      <dgm:prSet presAssocID="{EB385478-65B8-440F-A1D4-CE21494A032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ador"/>
        </a:ext>
      </dgm:extLst>
    </dgm:pt>
    <dgm:pt modelId="{363B337B-2835-4638-A27A-8EC54CE1CEC5}" type="pres">
      <dgm:prSet presAssocID="{EB385478-65B8-440F-A1D4-CE21494A0324}" presName="spaceRect" presStyleCnt="0"/>
      <dgm:spPr/>
    </dgm:pt>
    <dgm:pt modelId="{66A5923A-6D7C-4DBD-BD52-F491BAE0FA19}" type="pres">
      <dgm:prSet presAssocID="{EB385478-65B8-440F-A1D4-CE21494A0324}" presName="parTx" presStyleLbl="revTx" presStyleIdx="2" presStyleCnt="4">
        <dgm:presLayoutVars>
          <dgm:chMax val="0"/>
          <dgm:chPref val="0"/>
        </dgm:presLayoutVars>
      </dgm:prSet>
      <dgm:spPr/>
    </dgm:pt>
    <dgm:pt modelId="{4CB7850A-4021-4D0E-B98B-C4F430AD422D}" type="pres">
      <dgm:prSet presAssocID="{13EAA1E9-A0D9-4DEF-8699-FA9C442EB83C}" presName="sibTrans" presStyleCnt="0"/>
      <dgm:spPr/>
    </dgm:pt>
    <dgm:pt modelId="{CEBC0119-EBF7-4780-945C-0B12666B5314}" type="pres">
      <dgm:prSet presAssocID="{E4104932-E4CA-41BA-88FC-1ACFEEC2043B}" presName="compNode" presStyleCnt="0"/>
      <dgm:spPr/>
    </dgm:pt>
    <dgm:pt modelId="{58B0AC16-CA08-4609-95CF-DC7FBE9E972B}" type="pres">
      <dgm:prSet presAssocID="{E4104932-E4CA-41BA-88FC-1ACFEEC2043B}" presName="bgRect" presStyleLbl="bgShp" presStyleIdx="3" presStyleCnt="4"/>
      <dgm:spPr/>
    </dgm:pt>
    <dgm:pt modelId="{4F3C9321-76FA-4DCB-9E35-EB978FA758E2}" type="pres">
      <dgm:prSet presAssocID="{E4104932-E4CA-41BA-88FC-1ACFEEC2043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co"/>
        </a:ext>
      </dgm:extLst>
    </dgm:pt>
    <dgm:pt modelId="{45AFFEC6-7497-4531-B2F3-1E6BDC420F79}" type="pres">
      <dgm:prSet presAssocID="{E4104932-E4CA-41BA-88FC-1ACFEEC2043B}" presName="spaceRect" presStyleCnt="0"/>
      <dgm:spPr/>
    </dgm:pt>
    <dgm:pt modelId="{CF6A5ECC-AE4F-46A5-BBCC-2C78A153C962}" type="pres">
      <dgm:prSet presAssocID="{E4104932-E4CA-41BA-88FC-1ACFEEC2043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3F2933B-6026-4BAD-8580-22E6B679D55A}" type="presOf" srcId="{0CEE1FEB-38F9-451B-BBDD-AAD1BEC49D79}" destId="{CC5921C8-B688-4AC1-B16B-C537F29C00EF}" srcOrd="0" destOrd="0" presId="urn:microsoft.com/office/officeart/2018/2/layout/IconVerticalSolidList"/>
    <dgm:cxn modelId="{8CE6B089-AD1D-42CD-9999-F9F63C62891C}" type="presOf" srcId="{E4104932-E4CA-41BA-88FC-1ACFEEC2043B}" destId="{CF6A5ECC-AE4F-46A5-BBCC-2C78A153C962}" srcOrd="0" destOrd="0" presId="urn:microsoft.com/office/officeart/2018/2/layout/IconVerticalSolidList"/>
    <dgm:cxn modelId="{180F1F93-DD0D-4EA2-A1A2-90373C0E414F}" srcId="{0CEE1FEB-38F9-451B-BBDD-AAD1BEC49D79}" destId="{EB385478-65B8-440F-A1D4-CE21494A0324}" srcOrd="2" destOrd="0" parTransId="{69A51E4F-8F39-4A78-9544-82D4E05F97B8}" sibTransId="{13EAA1E9-A0D9-4DEF-8699-FA9C442EB83C}"/>
    <dgm:cxn modelId="{80364A98-8311-401A-B74F-9F480C73FE30}" srcId="{0CEE1FEB-38F9-451B-BBDD-AAD1BEC49D79}" destId="{2E9EE9BA-BED5-46D9-B2A3-D2E6B6EBEB1F}" srcOrd="0" destOrd="0" parTransId="{DFF7BBB0-4EE5-4369-A1F4-658457408614}" sibTransId="{31262E14-EE4C-4C3E-A1BE-24D85AC412C1}"/>
    <dgm:cxn modelId="{09ED0BAE-0609-4CBF-8E49-C0AEB09851E3}" type="presOf" srcId="{04FFE76E-0734-4B24-8015-625267CBEC70}" destId="{2563AE63-81E7-4133-8233-7F26D2E477F5}" srcOrd="0" destOrd="0" presId="urn:microsoft.com/office/officeart/2018/2/layout/IconVerticalSolidList"/>
    <dgm:cxn modelId="{1AB88ABA-F8D1-4A6F-BC00-A4789F68E044}" type="presOf" srcId="{2E9EE9BA-BED5-46D9-B2A3-D2E6B6EBEB1F}" destId="{B6F376B8-2136-40E8-90EB-9A9340254BFD}" srcOrd="0" destOrd="0" presId="urn:microsoft.com/office/officeart/2018/2/layout/IconVerticalSolidList"/>
    <dgm:cxn modelId="{E1C7E7C1-8479-4346-B63F-2E19CBE862E2}" srcId="{0CEE1FEB-38F9-451B-BBDD-AAD1BEC49D79}" destId="{E4104932-E4CA-41BA-88FC-1ACFEEC2043B}" srcOrd="3" destOrd="0" parTransId="{44FA60E0-F9FD-4DCE-BC31-F29626D9FBFC}" sibTransId="{18AFE52D-5BBC-4ED2-BC2F-D8C49CEF446D}"/>
    <dgm:cxn modelId="{3C8EAFD0-67CF-44DF-94D4-C9C8BC646397}" srcId="{0CEE1FEB-38F9-451B-BBDD-AAD1BEC49D79}" destId="{04FFE76E-0734-4B24-8015-625267CBEC70}" srcOrd="1" destOrd="0" parTransId="{CB725DC0-572B-4168-A4F6-85FC7D4E8C5B}" sibTransId="{88A1D675-D167-4952-A745-FA4D7F1EC6C2}"/>
    <dgm:cxn modelId="{0BD600ED-2A82-439F-8D20-4BEF51EFBBC0}" type="presOf" srcId="{EB385478-65B8-440F-A1D4-CE21494A0324}" destId="{66A5923A-6D7C-4DBD-BD52-F491BAE0FA19}" srcOrd="0" destOrd="0" presId="urn:microsoft.com/office/officeart/2018/2/layout/IconVerticalSolidList"/>
    <dgm:cxn modelId="{1521A9F0-1DBF-4B94-9D00-97F8F91F71F0}" type="presParOf" srcId="{CC5921C8-B688-4AC1-B16B-C537F29C00EF}" destId="{30AB3742-3E0D-49E9-AB76-7E309D77B85C}" srcOrd="0" destOrd="0" presId="urn:microsoft.com/office/officeart/2018/2/layout/IconVerticalSolidList"/>
    <dgm:cxn modelId="{453A983C-41D3-47D2-8B6E-CA745B0D5674}" type="presParOf" srcId="{30AB3742-3E0D-49E9-AB76-7E309D77B85C}" destId="{AF0CD18D-1496-4F15-8A16-084C3CD6FA8C}" srcOrd="0" destOrd="0" presId="urn:microsoft.com/office/officeart/2018/2/layout/IconVerticalSolidList"/>
    <dgm:cxn modelId="{2BF1FDE8-B658-455C-83B1-F2A1B671E3CC}" type="presParOf" srcId="{30AB3742-3E0D-49E9-AB76-7E309D77B85C}" destId="{C5D40295-7E48-462F-A2A4-487F7092F3C4}" srcOrd="1" destOrd="0" presId="urn:microsoft.com/office/officeart/2018/2/layout/IconVerticalSolidList"/>
    <dgm:cxn modelId="{2FB33338-E956-4E75-A35D-0FAEC19AFF9F}" type="presParOf" srcId="{30AB3742-3E0D-49E9-AB76-7E309D77B85C}" destId="{1238AE57-28DC-4EDA-B0C4-CF9B20C3FE4F}" srcOrd="2" destOrd="0" presId="urn:microsoft.com/office/officeart/2018/2/layout/IconVerticalSolidList"/>
    <dgm:cxn modelId="{9C3ADA7C-F793-4F68-8E99-BAB95C6320F6}" type="presParOf" srcId="{30AB3742-3E0D-49E9-AB76-7E309D77B85C}" destId="{B6F376B8-2136-40E8-90EB-9A9340254BFD}" srcOrd="3" destOrd="0" presId="urn:microsoft.com/office/officeart/2018/2/layout/IconVerticalSolidList"/>
    <dgm:cxn modelId="{F2170222-826F-4519-9BCC-6A641182CA3A}" type="presParOf" srcId="{CC5921C8-B688-4AC1-B16B-C537F29C00EF}" destId="{8A8445D8-1563-4D53-A93D-373ACDAA517E}" srcOrd="1" destOrd="0" presId="urn:microsoft.com/office/officeart/2018/2/layout/IconVerticalSolidList"/>
    <dgm:cxn modelId="{134BC68F-1027-49D7-9605-3B7FB0BB5071}" type="presParOf" srcId="{CC5921C8-B688-4AC1-B16B-C537F29C00EF}" destId="{789C62C0-939D-48E0-BA85-DA59720798DC}" srcOrd="2" destOrd="0" presId="urn:microsoft.com/office/officeart/2018/2/layout/IconVerticalSolidList"/>
    <dgm:cxn modelId="{7208D68A-210D-4B55-A4AD-7238FF12BD72}" type="presParOf" srcId="{789C62C0-939D-48E0-BA85-DA59720798DC}" destId="{ADC8EB93-2C41-44DC-AD64-EC247434BB6C}" srcOrd="0" destOrd="0" presId="urn:microsoft.com/office/officeart/2018/2/layout/IconVerticalSolidList"/>
    <dgm:cxn modelId="{713EC7AF-5477-4B38-A1F3-457693A8EA4B}" type="presParOf" srcId="{789C62C0-939D-48E0-BA85-DA59720798DC}" destId="{89F8445F-8932-4EA3-9062-81601128C327}" srcOrd="1" destOrd="0" presId="urn:microsoft.com/office/officeart/2018/2/layout/IconVerticalSolidList"/>
    <dgm:cxn modelId="{2020173B-56C5-483F-AB8B-E001C02AE170}" type="presParOf" srcId="{789C62C0-939D-48E0-BA85-DA59720798DC}" destId="{644224DF-ACF2-47D2-B855-FF7F5C5552CC}" srcOrd="2" destOrd="0" presId="urn:microsoft.com/office/officeart/2018/2/layout/IconVerticalSolidList"/>
    <dgm:cxn modelId="{56613709-EEAF-4752-9C91-42231CA54325}" type="presParOf" srcId="{789C62C0-939D-48E0-BA85-DA59720798DC}" destId="{2563AE63-81E7-4133-8233-7F26D2E477F5}" srcOrd="3" destOrd="0" presId="urn:microsoft.com/office/officeart/2018/2/layout/IconVerticalSolidList"/>
    <dgm:cxn modelId="{A3DB641E-236A-4F88-AD83-0EEB9ABE4F2A}" type="presParOf" srcId="{CC5921C8-B688-4AC1-B16B-C537F29C00EF}" destId="{05905B2B-B806-4765-851D-6F89F9F8C8F0}" srcOrd="3" destOrd="0" presId="urn:microsoft.com/office/officeart/2018/2/layout/IconVerticalSolidList"/>
    <dgm:cxn modelId="{24FFABE5-C43B-4BFD-8E23-2EB74F2BC3F6}" type="presParOf" srcId="{CC5921C8-B688-4AC1-B16B-C537F29C00EF}" destId="{4C3A098F-0934-41DE-AC0F-47E388CD6DA5}" srcOrd="4" destOrd="0" presId="urn:microsoft.com/office/officeart/2018/2/layout/IconVerticalSolidList"/>
    <dgm:cxn modelId="{7F714F3A-DD45-4428-95A0-E6E7C2CAA78D}" type="presParOf" srcId="{4C3A098F-0934-41DE-AC0F-47E388CD6DA5}" destId="{38DE8FFB-85D6-4157-9774-EA02655CB8F3}" srcOrd="0" destOrd="0" presId="urn:microsoft.com/office/officeart/2018/2/layout/IconVerticalSolidList"/>
    <dgm:cxn modelId="{3F3B99D2-6B1C-40F0-B565-1EEC71207DDD}" type="presParOf" srcId="{4C3A098F-0934-41DE-AC0F-47E388CD6DA5}" destId="{AAD6A0AE-C62E-44BC-B358-92D8B4CAD4D7}" srcOrd="1" destOrd="0" presId="urn:microsoft.com/office/officeart/2018/2/layout/IconVerticalSolidList"/>
    <dgm:cxn modelId="{018E1B80-5DE1-4C14-98A1-EB03163A70B3}" type="presParOf" srcId="{4C3A098F-0934-41DE-AC0F-47E388CD6DA5}" destId="{363B337B-2835-4638-A27A-8EC54CE1CEC5}" srcOrd="2" destOrd="0" presId="urn:microsoft.com/office/officeart/2018/2/layout/IconVerticalSolidList"/>
    <dgm:cxn modelId="{CB9548A8-8046-41B9-8753-7664751294A4}" type="presParOf" srcId="{4C3A098F-0934-41DE-AC0F-47E388CD6DA5}" destId="{66A5923A-6D7C-4DBD-BD52-F491BAE0FA19}" srcOrd="3" destOrd="0" presId="urn:microsoft.com/office/officeart/2018/2/layout/IconVerticalSolidList"/>
    <dgm:cxn modelId="{D4C07961-FDE9-4924-AA77-4D7824B74F74}" type="presParOf" srcId="{CC5921C8-B688-4AC1-B16B-C537F29C00EF}" destId="{4CB7850A-4021-4D0E-B98B-C4F430AD422D}" srcOrd="5" destOrd="0" presId="urn:microsoft.com/office/officeart/2018/2/layout/IconVerticalSolidList"/>
    <dgm:cxn modelId="{BFA71F94-AED8-44CC-B816-61A991F2A221}" type="presParOf" srcId="{CC5921C8-B688-4AC1-B16B-C537F29C00EF}" destId="{CEBC0119-EBF7-4780-945C-0B12666B5314}" srcOrd="6" destOrd="0" presId="urn:microsoft.com/office/officeart/2018/2/layout/IconVerticalSolidList"/>
    <dgm:cxn modelId="{97E9A35A-853D-42F8-AB1C-95D3797F5E05}" type="presParOf" srcId="{CEBC0119-EBF7-4780-945C-0B12666B5314}" destId="{58B0AC16-CA08-4609-95CF-DC7FBE9E972B}" srcOrd="0" destOrd="0" presId="urn:microsoft.com/office/officeart/2018/2/layout/IconVerticalSolidList"/>
    <dgm:cxn modelId="{C9219A33-9F2C-4149-8406-FC2B2DD8DE1B}" type="presParOf" srcId="{CEBC0119-EBF7-4780-945C-0B12666B5314}" destId="{4F3C9321-76FA-4DCB-9E35-EB978FA758E2}" srcOrd="1" destOrd="0" presId="urn:microsoft.com/office/officeart/2018/2/layout/IconVerticalSolidList"/>
    <dgm:cxn modelId="{44DEA568-61B5-420A-8094-C797C917A2F2}" type="presParOf" srcId="{CEBC0119-EBF7-4780-945C-0B12666B5314}" destId="{45AFFEC6-7497-4531-B2F3-1E6BDC420F79}" srcOrd="2" destOrd="0" presId="urn:microsoft.com/office/officeart/2018/2/layout/IconVerticalSolidList"/>
    <dgm:cxn modelId="{FC171DFB-D46C-4A7D-8A12-11E43263D0CE}" type="presParOf" srcId="{CEBC0119-EBF7-4780-945C-0B12666B5314}" destId="{CF6A5ECC-AE4F-46A5-BBCC-2C78A153C96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9060005-D478-4E41-A919-ACAE0DB3116E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568905D-4006-490C-8AE0-9B3707335973}">
      <dgm:prSet/>
      <dgm:spPr/>
      <dgm:t>
        <a:bodyPr/>
        <a:lstStyle/>
        <a:p>
          <a:r>
            <a:rPr lang="en-US"/>
            <a:t>• Definir e implementar políticas de gobierno de datos.</a:t>
          </a:r>
        </a:p>
      </dgm:t>
    </dgm:pt>
    <dgm:pt modelId="{DA66A78B-701C-4CC5-9A88-F194963EFEFA}" type="parTrans" cxnId="{19A35A59-BB28-4E41-8608-8F1877C507CA}">
      <dgm:prSet/>
      <dgm:spPr/>
      <dgm:t>
        <a:bodyPr/>
        <a:lstStyle/>
        <a:p>
          <a:endParaRPr lang="en-US"/>
        </a:p>
      </dgm:t>
    </dgm:pt>
    <dgm:pt modelId="{DADBAB8F-BD61-4802-B6A6-EAAE63B197AE}" type="sibTrans" cxnId="{19A35A59-BB28-4E41-8608-8F1877C507CA}">
      <dgm:prSet/>
      <dgm:spPr/>
      <dgm:t>
        <a:bodyPr/>
        <a:lstStyle/>
        <a:p>
          <a:endParaRPr lang="en-US"/>
        </a:p>
      </dgm:t>
    </dgm:pt>
    <dgm:pt modelId="{6228C433-997F-487A-AD24-E4825635829B}">
      <dgm:prSet/>
      <dgm:spPr/>
      <dgm:t>
        <a:bodyPr/>
        <a:lstStyle/>
        <a:p>
          <a:r>
            <a:rPr lang="en-US"/>
            <a:t>• Establecer lineamientos de acceso, calidad, protección y uso.</a:t>
          </a:r>
        </a:p>
      </dgm:t>
    </dgm:pt>
    <dgm:pt modelId="{7A25FD6E-4FF8-48B6-839A-BDEAE8A59143}" type="parTrans" cxnId="{195855F4-3674-4A6D-B87B-01851637E361}">
      <dgm:prSet/>
      <dgm:spPr/>
      <dgm:t>
        <a:bodyPr/>
        <a:lstStyle/>
        <a:p>
          <a:endParaRPr lang="en-US"/>
        </a:p>
      </dgm:t>
    </dgm:pt>
    <dgm:pt modelId="{CCF2A304-7B08-4191-9322-D7A9B7107A54}" type="sibTrans" cxnId="{195855F4-3674-4A6D-B87B-01851637E361}">
      <dgm:prSet/>
      <dgm:spPr/>
      <dgm:t>
        <a:bodyPr/>
        <a:lstStyle/>
        <a:p>
          <a:endParaRPr lang="en-US"/>
        </a:p>
      </dgm:t>
    </dgm:pt>
    <dgm:pt modelId="{F1BAC419-F13C-429E-9977-D810B66044F7}">
      <dgm:prSet/>
      <dgm:spPr/>
      <dgm:t>
        <a:bodyPr/>
        <a:lstStyle/>
        <a:p>
          <a:r>
            <a:rPr lang="en-US"/>
            <a:t>• Asignar roles y responsabilidades formales.</a:t>
          </a:r>
        </a:p>
      </dgm:t>
    </dgm:pt>
    <dgm:pt modelId="{B845A9D6-3758-4917-B3A5-BEDBDD50CB63}" type="parTrans" cxnId="{899AFB98-2EB3-4CC7-9EC4-83C0A42B5FA4}">
      <dgm:prSet/>
      <dgm:spPr/>
      <dgm:t>
        <a:bodyPr/>
        <a:lstStyle/>
        <a:p>
          <a:endParaRPr lang="en-US"/>
        </a:p>
      </dgm:t>
    </dgm:pt>
    <dgm:pt modelId="{D6EACFDF-4FA4-4FA2-99D0-BF44196F84B0}" type="sibTrans" cxnId="{899AFB98-2EB3-4CC7-9EC4-83C0A42B5FA4}">
      <dgm:prSet/>
      <dgm:spPr/>
      <dgm:t>
        <a:bodyPr/>
        <a:lstStyle/>
        <a:p>
          <a:endParaRPr lang="en-US"/>
        </a:p>
      </dgm:t>
    </dgm:pt>
    <dgm:pt modelId="{C128A836-5403-4FAB-8B85-FAD6D2221491}">
      <dgm:prSet/>
      <dgm:spPr/>
      <dgm:t>
        <a:bodyPr/>
        <a:lstStyle/>
        <a:p>
          <a:r>
            <a:rPr lang="en-US"/>
            <a:t>• Monitorear y revisar el cumplimiento de las políticas.</a:t>
          </a:r>
        </a:p>
      </dgm:t>
    </dgm:pt>
    <dgm:pt modelId="{8E0EEA63-B5BA-493F-9683-8F7C47BF5DFA}" type="parTrans" cxnId="{CCAC4525-302F-45DC-9C38-D10A86EBBD4E}">
      <dgm:prSet/>
      <dgm:spPr/>
      <dgm:t>
        <a:bodyPr/>
        <a:lstStyle/>
        <a:p>
          <a:endParaRPr lang="en-US"/>
        </a:p>
      </dgm:t>
    </dgm:pt>
    <dgm:pt modelId="{7CDF35AE-88D7-4C72-9431-E13BC5AA18BA}" type="sibTrans" cxnId="{CCAC4525-302F-45DC-9C38-D10A86EBBD4E}">
      <dgm:prSet/>
      <dgm:spPr/>
      <dgm:t>
        <a:bodyPr/>
        <a:lstStyle/>
        <a:p>
          <a:endParaRPr lang="en-US"/>
        </a:p>
      </dgm:t>
    </dgm:pt>
    <dgm:pt modelId="{366CFFA4-9B9D-4F7B-80E0-A0EB215095E0}">
      <dgm:prSet/>
      <dgm:spPr/>
      <dgm:t>
        <a:bodyPr/>
        <a:lstStyle/>
        <a:p>
          <a:r>
            <a:rPr lang="en-US"/>
            <a:t>• Educar a los usuarios sobre su rol en la gestión de datos.</a:t>
          </a:r>
        </a:p>
      </dgm:t>
    </dgm:pt>
    <dgm:pt modelId="{9E9A8376-A5CB-467B-A2A8-C37D62F0F925}" type="parTrans" cxnId="{459B219E-961C-4DD6-BE78-FF49E9DEFB20}">
      <dgm:prSet/>
      <dgm:spPr/>
      <dgm:t>
        <a:bodyPr/>
        <a:lstStyle/>
        <a:p>
          <a:endParaRPr lang="en-US"/>
        </a:p>
      </dgm:t>
    </dgm:pt>
    <dgm:pt modelId="{2ABE41E9-88F6-4985-84F8-A8C9A4EC8549}" type="sibTrans" cxnId="{459B219E-961C-4DD6-BE78-FF49E9DEFB20}">
      <dgm:prSet/>
      <dgm:spPr/>
      <dgm:t>
        <a:bodyPr/>
        <a:lstStyle/>
        <a:p>
          <a:endParaRPr lang="en-US"/>
        </a:p>
      </dgm:t>
    </dgm:pt>
    <dgm:pt modelId="{3E4DB9F9-8B02-4309-82B3-B8233A5AFE8F}" type="pres">
      <dgm:prSet presAssocID="{89060005-D478-4E41-A919-ACAE0DB3116E}" presName="vert0" presStyleCnt="0">
        <dgm:presLayoutVars>
          <dgm:dir/>
          <dgm:animOne val="branch"/>
          <dgm:animLvl val="lvl"/>
        </dgm:presLayoutVars>
      </dgm:prSet>
      <dgm:spPr/>
    </dgm:pt>
    <dgm:pt modelId="{F4637BF9-66A8-422F-9603-AD0496BC206B}" type="pres">
      <dgm:prSet presAssocID="{9568905D-4006-490C-8AE0-9B3707335973}" presName="thickLine" presStyleLbl="alignNode1" presStyleIdx="0" presStyleCnt="5"/>
      <dgm:spPr/>
    </dgm:pt>
    <dgm:pt modelId="{66A12109-4A58-47F2-BC5D-A46E59BC7159}" type="pres">
      <dgm:prSet presAssocID="{9568905D-4006-490C-8AE0-9B3707335973}" presName="horz1" presStyleCnt="0"/>
      <dgm:spPr/>
    </dgm:pt>
    <dgm:pt modelId="{7FE1A4F8-DFD8-4CE4-8D27-4E399C155E56}" type="pres">
      <dgm:prSet presAssocID="{9568905D-4006-490C-8AE0-9B3707335973}" presName="tx1" presStyleLbl="revTx" presStyleIdx="0" presStyleCnt="5"/>
      <dgm:spPr/>
    </dgm:pt>
    <dgm:pt modelId="{1BD922E1-1D8C-4419-B74B-2169635B08B1}" type="pres">
      <dgm:prSet presAssocID="{9568905D-4006-490C-8AE0-9B3707335973}" presName="vert1" presStyleCnt="0"/>
      <dgm:spPr/>
    </dgm:pt>
    <dgm:pt modelId="{6F77D2A6-1807-477F-AB94-19E51C7B5621}" type="pres">
      <dgm:prSet presAssocID="{6228C433-997F-487A-AD24-E4825635829B}" presName="thickLine" presStyleLbl="alignNode1" presStyleIdx="1" presStyleCnt="5"/>
      <dgm:spPr/>
    </dgm:pt>
    <dgm:pt modelId="{24E4A495-5AAE-48C7-AB72-4152F9469607}" type="pres">
      <dgm:prSet presAssocID="{6228C433-997F-487A-AD24-E4825635829B}" presName="horz1" presStyleCnt="0"/>
      <dgm:spPr/>
    </dgm:pt>
    <dgm:pt modelId="{B8530B6E-4434-40A0-994B-8E71716EB035}" type="pres">
      <dgm:prSet presAssocID="{6228C433-997F-487A-AD24-E4825635829B}" presName="tx1" presStyleLbl="revTx" presStyleIdx="1" presStyleCnt="5"/>
      <dgm:spPr/>
    </dgm:pt>
    <dgm:pt modelId="{67C6EBD9-2F56-4355-B867-763F47AA94B0}" type="pres">
      <dgm:prSet presAssocID="{6228C433-997F-487A-AD24-E4825635829B}" presName="vert1" presStyleCnt="0"/>
      <dgm:spPr/>
    </dgm:pt>
    <dgm:pt modelId="{2D485072-E1AF-4B30-B73B-B2DB75BB029D}" type="pres">
      <dgm:prSet presAssocID="{F1BAC419-F13C-429E-9977-D810B66044F7}" presName="thickLine" presStyleLbl="alignNode1" presStyleIdx="2" presStyleCnt="5"/>
      <dgm:spPr/>
    </dgm:pt>
    <dgm:pt modelId="{D6C46937-A458-42F8-927A-D970AC3319EE}" type="pres">
      <dgm:prSet presAssocID="{F1BAC419-F13C-429E-9977-D810B66044F7}" presName="horz1" presStyleCnt="0"/>
      <dgm:spPr/>
    </dgm:pt>
    <dgm:pt modelId="{8D5F929E-6422-441F-BC77-45B679BC7F69}" type="pres">
      <dgm:prSet presAssocID="{F1BAC419-F13C-429E-9977-D810B66044F7}" presName="tx1" presStyleLbl="revTx" presStyleIdx="2" presStyleCnt="5"/>
      <dgm:spPr/>
    </dgm:pt>
    <dgm:pt modelId="{67805991-41D9-42ED-907C-51E82B9719C5}" type="pres">
      <dgm:prSet presAssocID="{F1BAC419-F13C-429E-9977-D810B66044F7}" presName="vert1" presStyleCnt="0"/>
      <dgm:spPr/>
    </dgm:pt>
    <dgm:pt modelId="{65CE1301-F407-4FE4-9B8C-17A82168C28B}" type="pres">
      <dgm:prSet presAssocID="{C128A836-5403-4FAB-8B85-FAD6D2221491}" presName="thickLine" presStyleLbl="alignNode1" presStyleIdx="3" presStyleCnt="5"/>
      <dgm:spPr/>
    </dgm:pt>
    <dgm:pt modelId="{101CB959-E43E-44FC-B4E3-2FB035BB9B9B}" type="pres">
      <dgm:prSet presAssocID="{C128A836-5403-4FAB-8B85-FAD6D2221491}" presName="horz1" presStyleCnt="0"/>
      <dgm:spPr/>
    </dgm:pt>
    <dgm:pt modelId="{42C051AC-4908-4F40-9D5F-F645C7F89A6C}" type="pres">
      <dgm:prSet presAssocID="{C128A836-5403-4FAB-8B85-FAD6D2221491}" presName="tx1" presStyleLbl="revTx" presStyleIdx="3" presStyleCnt="5"/>
      <dgm:spPr/>
    </dgm:pt>
    <dgm:pt modelId="{72BA7BC4-6B76-4E85-8991-E58B0FE298E5}" type="pres">
      <dgm:prSet presAssocID="{C128A836-5403-4FAB-8B85-FAD6D2221491}" presName="vert1" presStyleCnt="0"/>
      <dgm:spPr/>
    </dgm:pt>
    <dgm:pt modelId="{212D2E41-AA81-4A38-A595-012D43385A52}" type="pres">
      <dgm:prSet presAssocID="{366CFFA4-9B9D-4F7B-80E0-A0EB215095E0}" presName="thickLine" presStyleLbl="alignNode1" presStyleIdx="4" presStyleCnt="5"/>
      <dgm:spPr/>
    </dgm:pt>
    <dgm:pt modelId="{D6C36331-4D60-4298-9324-BDF3DDFDB80E}" type="pres">
      <dgm:prSet presAssocID="{366CFFA4-9B9D-4F7B-80E0-A0EB215095E0}" presName="horz1" presStyleCnt="0"/>
      <dgm:spPr/>
    </dgm:pt>
    <dgm:pt modelId="{E84659C5-528A-4A75-946B-F315E6936D1D}" type="pres">
      <dgm:prSet presAssocID="{366CFFA4-9B9D-4F7B-80E0-A0EB215095E0}" presName="tx1" presStyleLbl="revTx" presStyleIdx="4" presStyleCnt="5"/>
      <dgm:spPr/>
    </dgm:pt>
    <dgm:pt modelId="{18EA77C4-8FF4-47BC-B131-DAF59D007403}" type="pres">
      <dgm:prSet presAssocID="{366CFFA4-9B9D-4F7B-80E0-A0EB215095E0}" presName="vert1" presStyleCnt="0"/>
      <dgm:spPr/>
    </dgm:pt>
  </dgm:ptLst>
  <dgm:cxnLst>
    <dgm:cxn modelId="{CCAC4525-302F-45DC-9C38-D10A86EBBD4E}" srcId="{89060005-D478-4E41-A919-ACAE0DB3116E}" destId="{C128A836-5403-4FAB-8B85-FAD6D2221491}" srcOrd="3" destOrd="0" parTransId="{8E0EEA63-B5BA-493F-9683-8F7C47BF5DFA}" sibTransId="{7CDF35AE-88D7-4C72-9431-E13BC5AA18BA}"/>
    <dgm:cxn modelId="{2F524A5F-80DD-435C-A027-FCDAA0A186FB}" type="presOf" srcId="{366CFFA4-9B9D-4F7B-80E0-A0EB215095E0}" destId="{E84659C5-528A-4A75-946B-F315E6936D1D}" srcOrd="0" destOrd="0" presId="urn:microsoft.com/office/officeart/2008/layout/LinedList"/>
    <dgm:cxn modelId="{15865C61-5FCC-4FE4-B100-AD5BF3BABBFA}" type="presOf" srcId="{6228C433-997F-487A-AD24-E4825635829B}" destId="{B8530B6E-4434-40A0-994B-8E71716EB035}" srcOrd="0" destOrd="0" presId="urn:microsoft.com/office/officeart/2008/layout/LinedList"/>
    <dgm:cxn modelId="{34526363-F6DB-40D6-AC0F-61BC129748B1}" type="presOf" srcId="{9568905D-4006-490C-8AE0-9B3707335973}" destId="{7FE1A4F8-DFD8-4CE4-8D27-4E399C155E56}" srcOrd="0" destOrd="0" presId="urn:microsoft.com/office/officeart/2008/layout/LinedList"/>
    <dgm:cxn modelId="{1FC02652-58C9-4C7B-865B-74AC4FC25C8E}" type="presOf" srcId="{C128A836-5403-4FAB-8B85-FAD6D2221491}" destId="{42C051AC-4908-4F40-9D5F-F645C7F89A6C}" srcOrd="0" destOrd="0" presId="urn:microsoft.com/office/officeart/2008/layout/LinedList"/>
    <dgm:cxn modelId="{19A35A59-BB28-4E41-8608-8F1877C507CA}" srcId="{89060005-D478-4E41-A919-ACAE0DB3116E}" destId="{9568905D-4006-490C-8AE0-9B3707335973}" srcOrd="0" destOrd="0" parTransId="{DA66A78B-701C-4CC5-9A88-F194963EFEFA}" sibTransId="{DADBAB8F-BD61-4802-B6A6-EAAE63B197AE}"/>
    <dgm:cxn modelId="{899AFB98-2EB3-4CC7-9EC4-83C0A42B5FA4}" srcId="{89060005-D478-4E41-A919-ACAE0DB3116E}" destId="{F1BAC419-F13C-429E-9977-D810B66044F7}" srcOrd="2" destOrd="0" parTransId="{B845A9D6-3758-4917-B3A5-BEDBDD50CB63}" sibTransId="{D6EACFDF-4FA4-4FA2-99D0-BF44196F84B0}"/>
    <dgm:cxn modelId="{459B219E-961C-4DD6-BE78-FF49E9DEFB20}" srcId="{89060005-D478-4E41-A919-ACAE0DB3116E}" destId="{366CFFA4-9B9D-4F7B-80E0-A0EB215095E0}" srcOrd="4" destOrd="0" parTransId="{9E9A8376-A5CB-467B-A2A8-C37D62F0F925}" sibTransId="{2ABE41E9-88F6-4985-84F8-A8C9A4EC8549}"/>
    <dgm:cxn modelId="{4470D8A2-E201-466C-B76B-F81F7E8409FE}" type="presOf" srcId="{F1BAC419-F13C-429E-9977-D810B66044F7}" destId="{8D5F929E-6422-441F-BC77-45B679BC7F69}" srcOrd="0" destOrd="0" presId="urn:microsoft.com/office/officeart/2008/layout/LinedList"/>
    <dgm:cxn modelId="{7CE02AB8-E2EF-431E-977A-C06DBDA19B60}" type="presOf" srcId="{89060005-D478-4E41-A919-ACAE0DB3116E}" destId="{3E4DB9F9-8B02-4309-82B3-B8233A5AFE8F}" srcOrd="0" destOrd="0" presId="urn:microsoft.com/office/officeart/2008/layout/LinedList"/>
    <dgm:cxn modelId="{195855F4-3674-4A6D-B87B-01851637E361}" srcId="{89060005-D478-4E41-A919-ACAE0DB3116E}" destId="{6228C433-997F-487A-AD24-E4825635829B}" srcOrd="1" destOrd="0" parTransId="{7A25FD6E-4FF8-48B6-839A-BDEAE8A59143}" sibTransId="{CCF2A304-7B08-4191-9322-D7A9B7107A54}"/>
    <dgm:cxn modelId="{E4EC9075-66B5-4BB9-8C9F-94FCDE841C3D}" type="presParOf" srcId="{3E4DB9F9-8B02-4309-82B3-B8233A5AFE8F}" destId="{F4637BF9-66A8-422F-9603-AD0496BC206B}" srcOrd="0" destOrd="0" presId="urn:microsoft.com/office/officeart/2008/layout/LinedList"/>
    <dgm:cxn modelId="{58503BE7-5C4D-40EB-B3E2-F14CC4B4BB2A}" type="presParOf" srcId="{3E4DB9F9-8B02-4309-82B3-B8233A5AFE8F}" destId="{66A12109-4A58-47F2-BC5D-A46E59BC7159}" srcOrd="1" destOrd="0" presId="urn:microsoft.com/office/officeart/2008/layout/LinedList"/>
    <dgm:cxn modelId="{4F21D131-E7AD-46BD-90FF-1D3D869D5184}" type="presParOf" srcId="{66A12109-4A58-47F2-BC5D-A46E59BC7159}" destId="{7FE1A4F8-DFD8-4CE4-8D27-4E399C155E56}" srcOrd="0" destOrd="0" presId="urn:microsoft.com/office/officeart/2008/layout/LinedList"/>
    <dgm:cxn modelId="{1C8B9323-5F07-4A2A-B375-565274B0A709}" type="presParOf" srcId="{66A12109-4A58-47F2-BC5D-A46E59BC7159}" destId="{1BD922E1-1D8C-4419-B74B-2169635B08B1}" srcOrd="1" destOrd="0" presId="urn:microsoft.com/office/officeart/2008/layout/LinedList"/>
    <dgm:cxn modelId="{389147AE-F218-4026-AD54-E25E8577C3FB}" type="presParOf" srcId="{3E4DB9F9-8B02-4309-82B3-B8233A5AFE8F}" destId="{6F77D2A6-1807-477F-AB94-19E51C7B5621}" srcOrd="2" destOrd="0" presId="urn:microsoft.com/office/officeart/2008/layout/LinedList"/>
    <dgm:cxn modelId="{088C585F-8BAF-4DBA-8522-233F2A672879}" type="presParOf" srcId="{3E4DB9F9-8B02-4309-82B3-B8233A5AFE8F}" destId="{24E4A495-5AAE-48C7-AB72-4152F9469607}" srcOrd="3" destOrd="0" presId="urn:microsoft.com/office/officeart/2008/layout/LinedList"/>
    <dgm:cxn modelId="{E9BEE1A0-53BF-4E86-824A-EC29C5D94D99}" type="presParOf" srcId="{24E4A495-5AAE-48C7-AB72-4152F9469607}" destId="{B8530B6E-4434-40A0-994B-8E71716EB035}" srcOrd="0" destOrd="0" presId="urn:microsoft.com/office/officeart/2008/layout/LinedList"/>
    <dgm:cxn modelId="{6FE3242D-17FB-4D7E-B689-17F9AF65FAE2}" type="presParOf" srcId="{24E4A495-5AAE-48C7-AB72-4152F9469607}" destId="{67C6EBD9-2F56-4355-B867-763F47AA94B0}" srcOrd="1" destOrd="0" presId="urn:microsoft.com/office/officeart/2008/layout/LinedList"/>
    <dgm:cxn modelId="{852634EB-CBB6-428F-9033-5507948A7F7E}" type="presParOf" srcId="{3E4DB9F9-8B02-4309-82B3-B8233A5AFE8F}" destId="{2D485072-E1AF-4B30-B73B-B2DB75BB029D}" srcOrd="4" destOrd="0" presId="urn:microsoft.com/office/officeart/2008/layout/LinedList"/>
    <dgm:cxn modelId="{E977ABB5-1881-4F1A-BE09-BBF12F5207F4}" type="presParOf" srcId="{3E4DB9F9-8B02-4309-82B3-B8233A5AFE8F}" destId="{D6C46937-A458-42F8-927A-D970AC3319EE}" srcOrd="5" destOrd="0" presId="urn:microsoft.com/office/officeart/2008/layout/LinedList"/>
    <dgm:cxn modelId="{3A99CEF5-DE37-4E62-9CB6-FD4DCC12B76C}" type="presParOf" srcId="{D6C46937-A458-42F8-927A-D970AC3319EE}" destId="{8D5F929E-6422-441F-BC77-45B679BC7F69}" srcOrd="0" destOrd="0" presId="urn:microsoft.com/office/officeart/2008/layout/LinedList"/>
    <dgm:cxn modelId="{065C2D0A-573B-4D67-AD28-4B7B5E6960B7}" type="presParOf" srcId="{D6C46937-A458-42F8-927A-D970AC3319EE}" destId="{67805991-41D9-42ED-907C-51E82B9719C5}" srcOrd="1" destOrd="0" presId="urn:microsoft.com/office/officeart/2008/layout/LinedList"/>
    <dgm:cxn modelId="{7AB97218-6556-47B2-A8F7-6BDD91D69E94}" type="presParOf" srcId="{3E4DB9F9-8B02-4309-82B3-B8233A5AFE8F}" destId="{65CE1301-F407-4FE4-9B8C-17A82168C28B}" srcOrd="6" destOrd="0" presId="urn:microsoft.com/office/officeart/2008/layout/LinedList"/>
    <dgm:cxn modelId="{8B62AF53-0E6E-469E-8215-11BBD325DFE3}" type="presParOf" srcId="{3E4DB9F9-8B02-4309-82B3-B8233A5AFE8F}" destId="{101CB959-E43E-44FC-B4E3-2FB035BB9B9B}" srcOrd="7" destOrd="0" presId="urn:microsoft.com/office/officeart/2008/layout/LinedList"/>
    <dgm:cxn modelId="{7AAB67F7-25DB-43DF-88C1-AB081593775F}" type="presParOf" srcId="{101CB959-E43E-44FC-B4E3-2FB035BB9B9B}" destId="{42C051AC-4908-4F40-9D5F-F645C7F89A6C}" srcOrd="0" destOrd="0" presId="urn:microsoft.com/office/officeart/2008/layout/LinedList"/>
    <dgm:cxn modelId="{2795E57E-2106-42C8-82B1-0CD262F9DE38}" type="presParOf" srcId="{101CB959-E43E-44FC-B4E3-2FB035BB9B9B}" destId="{72BA7BC4-6B76-4E85-8991-E58B0FE298E5}" srcOrd="1" destOrd="0" presId="urn:microsoft.com/office/officeart/2008/layout/LinedList"/>
    <dgm:cxn modelId="{3523BBE6-E133-4610-B7C3-1FA08FEBB195}" type="presParOf" srcId="{3E4DB9F9-8B02-4309-82B3-B8233A5AFE8F}" destId="{212D2E41-AA81-4A38-A595-012D43385A52}" srcOrd="8" destOrd="0" presId="urn:microsoft.com/office/officeart/2008/layout/LinedList"/>
    <dgm:cxn modelId="{25D9A520-786D-413D-906F-56418E110F31}" type="presParOf" srcId="{3E4DB9F9-8B02-4309-82B3-B8233A5AFE8F}" destId="{D6C36331-4D60-4298-9324-BDF3DDFDB80E}" srcOrd="9" destOrd="0" presId="urn:microsoft.com/office/officeart/2008/layout/LinedList"/>
    <dgm:cxn modelId="{55AE2303-E2A1-45EE-A847-3E5D93C82635}" type="presParOf" srcId="{D6C36331-4D60-4298-9324-BDF3DDFDB80E}" destId="{E84659C5-528A-4A75-946B-F315E6936D1D}" srcOrd="0" destOrd="0" presId="urn:microsoft.com/office/officeart/2008/layout/LinedList"/>
    <dgm:cxn modelId="{A2BC1A4D-F642-4870-871A-E8D4E5D7F455}" type="presParOf" srcId="{D6C36331-4D60-4298-9324-BDF3DDFDB80E}" destId="{18EA77C4-8FF4-47BC-B131-DAF59D00740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56AFDE18-F48E-463D-A513-ECD2BE9EE31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FF5B559-46D0-4379-8D07-18756FB4346A}">
      <dgm:prSet/>
      <dgm:spPr/>
      <dgm:t>
        <a:bodyPr/>
        <a:lstStyle/>
        <a:p>
          <a:r>
            <a:rPr lang="en-US"/>
            <a:t>• Asegura decisiones confiables basadas en datos consistentes.</a:t>
          </a:r>
        </a:p>
      </dgm:t>
    </dgm:pt>
    <dgm:pt modelId="{F8F7E1B3-41AF-4C72-8C34-809957AA3B9A}" type="parTrans" cxnId="{81B3BE12-7531-4F06-B921-7C88887F5365}">
      <dgm:prSet/>
      <dgm:spPr/>
      <dgm:t>
        <a:bodyPr/>
        <a:lstStyle/>
        <a:p>
          <a:endParaRPr lang="en-US"/>
        </a:p>
      </dgm:t>
    </dgm:pt>
    <dgm:pt modelId="{8629074F-51BF-47EA-8D3F-418985DA1D5A}" type="sibTrans" cxnId="{81B3BE12-7531-4F06-B921-7C88887F5365}">
      <dgm:prSet/>
      <dgm:spPr/>
      <dgm:t>
        <a:bodyPr/>
        <a:lstStyle/>
        <a:p>
          <a:endParaRPr lang="en-US"/>
        </a:p>
      </dgm:t>
    </dgm:pt>
    <dgm:pt modelId="{E9B6186D-5E88-438E-92CA-E647CD0CF2FA}">
      <dgm:prSet/>
      <dgm:spPr/>
      <dgm:t>
        <a:bodyPr/>
        <a:lstStyle/>
        <a:p>
          <a:r>
            <a:rPr lang="en-US"/>
            <a:t>• Mejora la rendición de cuentas y la transparencia.</a:t>
          </a:r>
        </a:p>
      </dgm:t>
    </dgm:pt>
    <dgm:pt modelId="{C3151B78-E3D8-46F9-883B-72765D0D1046}" type="parTrans" cxnId="{5BD6F912-8ACE-4462-BCA6-E97C61477EEE}">
      <dgm:prSet/>
      <dgm:spPr/>
      <dgm:t>
        <a:bodyPr/>
        <a:lstStyle/>
        <a:p>
          <a:endParaRPr lang="en-US"/>
        </a:p>
      </dgm:t>
    </dgm:pt>
    <dgm:pt modelId="{05A0A1B8-2B67-4231-8E56-E83B37F9063E}" type="sibTrans" cxnId="{5BD6F912-8ACE-4462-BCA6-E97C61477EEE}">
      <dgm:prSet/>
      <dgm:spPr/>
      <dgm:t>
        <a:bodyPr/>
        <a:lstStyle/>
        <a:p>
          <a:endParaRPr lang="en-US"/>
        </a:p>
      </dgm:t>
    </dgm:pt>
    <dgm:pt modelId="{0EFCDD51-7DE0-4233-90BF-20F3ABF6DF41}">
      <dgm:prSet/>
      <dgm:spPr/>
      <dgm:t>
        <a:bodyPr/>
        <a:lstStyle/>
        <a:p>
          <a:r>
            <a:rPr lang="en-US"/>
            <a:t>• Reduce los riesgos de incumplimiento normativo.</a:t>
          </a:r>
        </a:p>
      </dgm:t>
    </dgm:pt>
    <dgm:pt modelId="{EEF0743B-0767-4008-90F2-41A9FD10E7EB}" type="parTrans" cxnId="{56EB2A85-8897-4FFE-803D-3846BA5CD59C}">
      <dgm:prSet/>
      <dgm:spPr/>
      <dgm:t>
        <a:bodyPr/>
        <a:lstStyle/>
        <a:p>
          <a:endParaRPr lang="en-US"/>
        </a:p>
      </dgm:t>
    </dgm:pt>
    <dgm:pt modelId="{0A27BB14-E60A-4BF5-8D25-8D68823F2722}" type="sibTrans" cxnId="{56EB2A85-8897-4FFE-803D-3846BA5CD59C}">
      <dgm:prSet/>
      <dgm:spPr/>
      <dgm:t>
        <a:bodyPr/>
        <a:lstStyle/>
        <a:p>
          <a:endParaRPr lang="en-US"/>
        </a:p>
      </dgm:t>
    </dgm:pt>
    <dgm:pt modelId="{C3920002-606B-44FF-8129-AF3FCC0C40F9}">
      <dgm:prSet/>
      <dgm:spPr/>
      <dgm:t>
        <a:bodyPr/>
        <a:lstStyle/>
        <a:p>
          <a:r>
            <a:rPr lang="en-US"/>
            <a:t>• Facilita la integración de datos entre áreas y sistemas.</a:t>
          </a:r>
        </a:p>
      </dgm:t>
    </dgm:pt>
    <dgm:pt modelId="{C2447CDD-E0F0-4219-88E3-96D3FCB5102E}" type="parTrans" cxnId="{93B1F074-0E42-4248-B548-EA18C6102D2B}">
      <dgm:prSet/>
      <dgm:spPr/>
      <dgm:t>
        <a:bodyPr/>
        <a:lstStyle/>
        <a:p>
          <a:endParaRPr lang="en-US"/>
        </a:p>
      </dgm:t>
    </dgm:pt>
    <dgm:pt modelId="{09AEC07A-9A84-446A-B6DF-0CD17F14772E}" type="sibTrans" cxnId="{93B1F074-0E42-4248-B548-EA18C6102D2B}">
      <dgm:prSet/>
      <dgm:spPr/>
      <dgm:t>
        <a:bodyPr/>
        <a:lstStyle/>
        <a:p>
          <a:endParaRPr lang="en-US"/>
        </a:p>
      </dgm:t>
    </dgm:pt>
    <dgm:pt modelId="{67075B53-635A-47D8-89DC-1D9528790244}">
      <dgm:prSet/>
      <dgm:spPr/>
      <dgm:t>
        <a:bodyPr/>
        <a:lstStyle/>
        <a:p>
          <a:r>
            <a:rPr lang="en-US"/>
            <a:t>• Aumenta la eficiencia operativa mediante control estructurado.</a:t>
          </a:r>
        </a:p>
      </dgm:t>
    </dgm:pt>
    <dgm:pt modelId="{CCF6DAE4-E503-4DB2-A5DC-74A1B4775D2F}" type="parTrans" cxnId="{CEA556E3-DC44-4543-B36D-F5B74596E84F}">
      <dgm:prSet/>
      <dgm:spPr/>
      <dgm:t>
        <a:bodyPr/>
        <a:lstStyle/>
        <a:p>
          <a:endParaRPr lang="en-US"/>
        </a:p>
      </dgm:t>
    </dgm:pt>
    <dgm:pt modelId="{E3154E51-13D2-46F5-8D14-1D4366C0A028}" type="sibTrans" cxnId="{CEA556E3-DC44-4543-B36D-F5B74596E84F}">
      <dgm:prSet/>
      <dgm:spPr/>
      <dgm:t>
        <a:bodyPr/>
        <a:lstStyle/>
        <a:p>
          <a:endParaRPr lang="en-US"/>
        </a:p>
      </dgm:t>
    </dgm:pt>
    <dgm:pt modelId="{115A09C2-DE3B-4074-958C-F54E80BD7BD4}" type="pres">
      <dgm:prSet presAssocID="{56AFDE18-F48E-463D-A513-ECD2BE9EE310}" presName="linear" presStyleCnt="0">
        <dgm:presLayoutVars>
          <dgm:animLvl val="lvl"/>
          <dgm:resizeHandles val="exact"/>
        </dgm:presLayoutVars>
      </dgm:prSet>
      <dgm:spPr/>
    </dgm:pt>
    <dgm:pt modelId="{DDD5098B-953C-4A55-B2F9-1F13769ECC61}" type="pres">
      <dgm:prSet presAssocID="{BFF5B559-46D0-4379-8D07-18756FB4346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E3F90C1-CF98-45FC-9EA6-1A1527015385}" type="pres">
      <dgm:prSet presAssocID="{8629074F-51BF-47EA-8D3F-418985DA1D5A}" presName="spacer" presStyleCnt="0"/>
      <dgm:spPr/>
    </dgm:pt>
    <dgm:pt modelId="{2552C27F-E563-4A79-B866-F6C82AC4C0EA}" type="pres">
      <dgm:prSet presAssocID="{E9B6186D-5E88-438E-92CA-E647CD0CF2F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13E4570-7381-4521-938B-A030F0AE3012}" type="pres">
      <dgm:prSet presAssocID="{05A0A1B8-2B67-4231-8E56-E83B37F9063E}" presName="spacer" presStyleCnt="0"/>
      <dgm:spPr/>
    </dgm:pt>
    <dgm:pt modelId="{1952A678-80DD-463B-9738-7395D9E6FB97}" type="pres">
      <dgm:prSet presAssocID="{0EFCDD51-7DE0-4233-90BF-20F3ABF6DF4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47CDCF5-D377-4834-81CA-DCDE725AB182}" type="pres">
      <dgm:prSet presAssocID="{0A27BB14-E60A-4BF5-8D25-8D68823F2722}" presName="spacer" presStyleCnt="0"/>
      <dgm:spPr/>
    </dgm:pt>
    <dgm:pt modelId="{384E9C21-504E-4F9F-9C5B-CCAAA0414D6B}" type="pres">
      <dgm:prSet presAssocID="{C3920002-606B-44FF-8129-AF3FCC0C40F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55BFA97-66FD-4242-94AC-42C582648D42}" type="pres">
      <dgm:prSet presAssocID="{09AEC07A-9A84-446A-B6DF-0CD17F14772E}" presName="spacer" presStyleCnt="0"/>
      <dgm:spPr/>
    </dgm:pt>
    <dgm:pt modelId="{E73A353B-D499-4687-9A22-18478C25C196}" type="pres">
      <dgm:prSet presAssocID="{67075B53-635A-47D8-89DC-1D952879024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D503220A-078E-4401-8B68-6A418261D1E5}" type="presOf" srcId="{E9B6186D-5E88-438E-92CA-E647CD0CF2FA}" destId="{2552C27F-E563-4A79-B866-F6C82AC4C0EA}" srcOrd="0" destOrd="0" presId="urn:microsoft.com/office/officeart/2005/8/layout/vList2"/>
    <dgm:cxn modelId="{81B3BE12-7531-4F06-B921-7C88887F5365}" srcId="{56AFDE18-F48E-463D-A513-ECD2BE9EE310}" destId="{BFF5B559-46D0-4379-8D07-18756FB4346A}" srcOrd="0" destOrd="0" parTransId="{F8F7E1B3-41AF-4C72-8C34-809957AA3B9A}" sibTransId="{8629074F-51BF-47EA-8D3F-418985DA1D5A}"/>
    <dgm:cxn modelId="{5BD6F912-8ACE-4462-BCA6-E97C61477EEE}" srcId="{56AFDE18-F48E-463D-A513-ECD2BE9EE310}" destId="{E9B6186D-5E88-438E-92CA-E647CD0CF2FA}" srcOrd="1" destOrd="0" parTransId="{C3151B78-E3D8-46F9-883B-72765D0D1046}" sibTransId="{05A0A1B8-2B67-4231-8E56-E83B37F9063E}"/>
    <dgm:cxn modelId="{C42A405F-0474-47D8-B201-D31802261F46}" type="presOf" srcId="{56AFDE18-F48E-463D-A513-ECD2BE9EE310}" destId="{115A09C2-DE3B-4074-958C-F54E80BD7BD4}" srcOrd="0" destOrd="0" presId="urn:microsoft.com/office/officeart/2005/8/layout/vList2"/>
    <dgm:cxn modelId="{93B1F074-0E42-4248-B548-EA18C6102D2B}" srcId="{56AFDE18-F48E-463D-A513-ECD2BE9EE310}" destId="{C3920002-606B-44FF-8129-AF3FCC0C40F9}" srcOrd="3" destOrd="0" parTransId="{C2447CDD-E0F0-4219-88E3-96D3FCB5102E}" sibTransId="{09AEC07A-9A84-446A-B6DF-0CD17F14772E}"/>
    <dgm:cxn modelId="{56EB2A85-8897-4FFE-803D-3846BA5CD59C}" srcId="{56AFDE18-F48E-463D-A513-ECD2BE9EE310}" destId="{0EFCDD51-7DE0-4233-90BF-20F3ABF6DF41}" srcOrd="2" destOrd="0" parTransId="{EEF0743B-0767-4008-90F2-41A9FD10E7EB}" sibTransId="{0A27BB14-E60A-4BF5-8D25-8D68823F2722}"/>
    <dgm:cxn modelId="{E0EBCC8F-342A-4CCA-80CF-58D0586F19F1}" type="presOf" srcId="{C3920002-606B-44FF-8129-AF3FCC0C40F9}" destId="{384E9C21-504E-4F9F-9C5B-CCAAA0414D6B}" srcOrd="0" destOrd="0" presId="urn:microsoft.com/office/officeart/2005/8/layout/vList2"/>
    <dgm:cxn modelId="{6AEC26BD-8724-4A87-B5DE-EE8F5CF0A162}" type="presOf" srcId="{0EFCDD51-7DE0-4233-90BF-20F3ABF6DF41}" destId="{1952A678-80DD-463B-9738-7395D9E6FB97}" srcOrd="0" destOrd="0" presId="urn:microsoft.com/office/officeart/2005/8/layout/vList2"/>
    <dgm:cxn modelId="{48AFF0CC-649D-4ECC-944A-1FA566E78882}" type="presOf" srcId="{BFF5B559-46D0-4379-8D07-18756FB4346A}" destId="{DDD5098B-953C-4A55-B2F9-1F13769ECC61}" srcOrd="0" destOrd="0" presId="urn:microsoft.com/office/officeart/2005/8/layout/vList2"/>
    <dgm:cxn modelId="{8CD2A2CD-ACA0-4750-8264-EBD65D2F0CCB}" type="presOf" srcId="{67075B53-635A-47D8-89DC-1D9528790244}" destId="{E73A353B-D499-4687-9A22-18478C25C196}" srcOrd="0" destOrd="0" presId="urn:microsoft.com/office/officeart/2005/8/layout/vList2"/>
    <dgm:cxn modelId="{CEA556E3-DC44-4543-B36D-F5B74596E84F}" srcId="{56AFDE18-F48E-463D-A513-ECD2BE9EE310}" destId="{67075B53-635A-47D8-89DC-1D9528790244}" srcOrd="4" destOrd="0" parTransId="{CCF6DAE4-E503-4DB2-A5DC-74A1B4775D2F}" sibTransId="{E3154E51-13D2-46F5-8D14-1D4366C0A028}"/>
    <dgm:cxn modelId="{9A00B49D-EC25-49B5-AD93-A5043B3D350E}" type="presParOf" srcId="{115A09C2-DE3B-4074-958C-F54E80BD7BD4}" destId="{DDD5098B-953C-4A55-B2F9-1F13769ECC61}" srcOrd="0" destOrd="0" presId="urn:microsoft.com/office/officeart/2005/8/layout/vList2"/>
    <dgm:cxn modelId="{CB54C4DF-64D0-42CC-AB17-D40A4D2D563F}" type="presParOf" srcId="{115A09C2-DE3B-4074-958C-F54E80BD7BD4}" destId="{2E3F90C1-CF98-45FC-9EA6-1A1527015385}" srcOrd="1" destOrd="0" presId="urn:microsoft.com/office/officeart/2005/8/layout/vList2"/>
    <dgm:cxn modelId="{2CC854B1-875A-4D5D-A73B-33BDCA1F6D71}" type="presParOf" srcId="{115A09C2-DE3B-4074-958C-F54E80BD7BD4}" destId="{2552C27F-E563-4A79-B866-F6C82AC4C0EA}" srcOrd="2" destOrd="0" presId="urn:microsoft.com/office/officeart/2005/8/layout/vList2"/>
    <dgm:cxn modelId="{E60058F1-7706-4A40-9FD9-639A3A297589}" type="presParOf" srcId="{115A09C2-DE3B-4074-958C-F54E80BD7BD4}" destId="{113E4570-7381-4521-938B-A030F0AE3012}" srcOrd="3" destOrd="0" presId="urn:microsoft.com/office/officeart/2005/8/layout/vList2"/>
    <dgm:cxn modelId="{822F1AC0-F4C1-448C-8FFD-66798AB5D9F8}" type="presParOf" srcId="{115A09C2-DE3B-4074-958C-F54E80BD7BD4}" destId="{1952A678-80DD-463B-9738-7395D9E6FB97}" srcOrd="4" destOrd="0" presId="urn:microsoft.com/office/officeart/2005/8/layout/vList2"/>
    <dgm:cxn modelId="{8237CC9F-F75E-440B-99EB-6B3BE090D95D}" type="presParOf" srcId="{115A09C2-DE3B-4074-958C-F54E80BD7BD4}" destId="{547CDCF5-D377-4834-81CA-DCDE725AB182}" srcOrd="5" destOrd="0" presId="urn:microsoft.com/office/officeart/2005/8/layout/vList2"/>
    <dgm:cxn modelId="{62EA8BCA-9C23-4536-8F96-D3F021444630}" type="presParOf" srcId="{115A09C2-DE3B-4074-958C-F54E80BD7BD4}" destId="{384E9C21-504E-4F9F-9C5B-CCAAA0414D6B}" srcOrd="6" destOrd="0" presId="urn:microsoft.com/office/officeart/2005/8/layout/vList2"/>
    <dgm:cxn modelId="{B6D64278-3125-49A4-818D-B8F20FAF2DB5}" type="presParOf" srcId="{115A09C2-DE3B-4074-958C-F54E80BD7BD4}" destId="{855BFA97-66FD-4242-94AC-42C582648D42}" srcOrd="7" destOrd="0" presId="urn:microsoft.com/office/officeart/2005/8/layout/vList2"/>
    <dgm:cxn modelId="{260D8183-865B-4F20-AAA5-CBE178C33F2C}" type="presParOf" srcId="{115A09C2-DE3B-4074-958C-F54E80BD7BD4}" destId="{E73A353B-D499-4687-9A22-18478C25C196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AF86558D-3ED6-4E9A-9A11-27DD819D2B8B}" type="doc">
      <dgm:prSet loTypeId="urn:microsoft.com/office/officeart/2005/8/layout/matrix2" loCatId="matrix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E48F524-87D9-43D8-8168-F867D3CD562C}">
      <dgm:prSet/>
      <dgm:spPr/>
      <dgm:t>
        <a:bodyPr/>
        <a:lstStyle/>
        <a:p>
          <a:r>
            <a:rPr lang="en-US"/>
            <a:t>• Involucrar a todas las unidades del negocio.</a:t>
          </a:r>
        </a:p>
      </dgm:t>
    </dgm:pt>
    <dgm:pt modelId="{3A2CA93A-58E5-412B-B99F-5EAC2EDA050B}" type="parTrans" cxnId="{DCE72C37-DE4F-4DFA-AF51-687CCECFB485}">
      <dgm:prSet/>
      <dgm:spPr/>
      <dgm:t>
        <a:bodyPr/>
        <a:lstStyle/>
        <a:p>
          <a:endParaRPr lang="en-US"/>
        </a:p>
      </dgm:t>
    </dgm:pt>
    <dgm:pt modelId="{01D8F3B6-A6C7-4ECF-BB5E-D77A025B7F8D}" type="sibTrans" cxnId="{DCE72C37-DE4F-4DFA-AF51-687CCECFB485}">
      <dgm:prSet/>
      <dgm:spPr/>
      <dgm:t>
        <a:bodyPr/>
        <a:lstStyle/>
        <a:p>
          <a:endParaRPr lang="en-US"/>
        </a:p>
      </dgm:t>
    </dgm:pt>
    <dgm:pt modelId="{97169AB5-22F3-43E4-9002-9F9877A1D721}">
      <dgm:prSet/>
      <dgm:spPr/>
      <dgm:t>
        <a:bodyPr/>
        <a:lstStyle/>
        <a:p>
          <a:r>
            <a:rPr lang="en-US"/>
            <a:t>• Usar marcos como DAMA-DMBOK o COBIT para guiar la implementación.</a:t>
          </a:r>
        </a:p>
      </dgm:t>
    </dgm:pt>
    <dgm:pt modelId="{B6CF243C-571D-4636-905C-5740404A0D4B}" type="parTrans" cxnId="{FE9722B8-074B-4489-853D-8096A6247482}">
      <dgm:prSet/>
      <dgm:spPr/>
      <dgm:t>
        <a:bodyPr/>
        <a:lstStyle/>
        <a:p>
          <a:endParaRPr lang="en-US"/>
        </a:p>
      </dgm:t>
    </dgm:pt>
    <dgm:pt modelId="{90F7292A-1C72-42E1-89CC-23F79ADF08CB}" type="sibTrans" cxnId="{FE9722B8-074B-4489-853D-8096A6247482}">
      <dgm:prSet/>
      <dgm:spPr/>
      <dgm:t>
        <a:bodyPr/>
        <a:lstStyle/>
        <a:p>
          <a:endParaRPr lang="en-US"/>
        </a:p>
      </dgm:t>
    </dgm:pt>
    <dgm:pt modelId="{87F6CB1D-086A-4144-9FE8-16EAE878DB69}">
      <dgm:prSet/>
      <dgm:spPr/>
      <dgm:t>
        <a:bodyPr/>
        <a:lstStyle/>
        <a:p>
          <a:r>
            <a:rPr lang="en-US"/>
            <a:t>• Revisar periódicamente las políticas y adaptarlas al contexto.</a:t>
          </a:r>
        </a:p>
      </dgm:t>
    </dgm:pt>
    <dgm:pt modelId="{1E98621A-439A-4CBA-A693-A2456BFC0F10}" type="parTrans" cxnId="{A27827D3-CDAF-445B-A6CF-B8F03A0454E7}">
      <dgm:prSet/>
      <dgm:spPr/>
      <dgm:t>
        <a:bodyPr/>
        <a:lstStyle/>
        <a:p>
          <a:endParaRPr lang="en-US"/>
        </a:p>
      </dgm:t>
    </dgm:pt>
    <dgm:pt modelId="{EF95CF6C-B625-49D6-8B55-860DB5E02DBA}" type="sibTrans" cxnId="{A27827D3-CDAF-445B-A6CF-B8F03A0454E7}">
      <dgm:prSet/>
      <dgm:spPr/>
      <dgm:t>
        <a:bodyPr/>
        <a:lstStyle/>
        <a:p>
          <a:endParaRPr lang="en-US"/>
        </a:p>
      </dgm:t>
    </dgm:pt>
    <dgm:pt modelId="{1DF8E882-FA5E-4D5E-8FE8-B3469DD7D212}">
      <dgm:prSet/>
      <dgm:spPr/>
      <dgm:t>
        <a:bodyPr/>
        <a:lstStyle/>
        <a:p>
          <a:r>
            <a:rPr lang="en-US"/>
            <a:t>• Medir resultados con KPIs de madurez y cumplimiento.</a:t>
          </a:r>
        </a:p>
      </dgm:t>
    </dgm:pt>
    <dgm:pt modelId="{DBFDF195-BBFD-43EF-BDE0-FC26B6241F25}" type="parTrans" cxnId="{D458D958-CC5A-4F0C-9912-AB10FC7189FC}">
      <dgm:prSet/>
      <dgm:spPr/>
      <dgm:t>
        <a:bodyPr/>
        <a:lstStyle/>
        <a:p>
          <a:endParaRPr lang="en-US"/>
        </a:p>
      </dgm:t>
    </dgm:pt>
    <dgm:pt modelId="{58C841CD-9050-4713-B297-A05F57B608FA}" type="sibTrans" cxnId="{D458D958-CC5A-4F0C-9912-AB10FC7189FC}">
      <dgm:prSet/>
      <dgm:spPr/>
      <dgm:t>
        <a:bodyPr/>
        <a:lstStyle/>
        <a:p>
          <a:endParaRPr lang="en-US"/>
        </a:p>
      </dgm:t>
    </dgm:pt>
    <dgm:pt modelId="{78C005F2-13F3-4777-80C2-A38EB23B7DD4}" type="pres">
      <dgm:prSet presAssocID="{AF86558D-3ED6-4E9A-9A11-27DD819D2B8B}" presName="matrix" presStyleCnt="0">
        <dgm:presLayoutVars>
          <dgm:chMax val="1"/>
          <dgm:dir/>
          <dgm:resizeHandles val="exact"/>
        </dgm:presLayoutVars>
      </dgm:prSet>
      <dgm:spPr/>
    </dgm:pt>
    <dgm:pt modelId="{3E0F0A8F-77D4-4AAB-9D15-C14511884B14}" type="pres">
      <dgm:prSet presAssocID="{AF86558D-3ED6-4E9A-9A11-27DD819D2B8B}" presName="axisShape" presStyleLbl="bgShp" presStyleIdx="0" presStyleCnt="1"/>
      <dgm:spPr/>
    </dgm:pt>
    <dgm:pt modelId="{046969CE-F397-43C8-AAC1-13504C3130F7}" type="pres">
      <dgm:prSet presAssocID="{AF86558D-3ED6-4E9A-9A11-27DD819D2B8B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0AD9F6B-F6FA-4B60-8197-EAD7719DE0F3}" type="pres">
      <dgm:prSet presAssocID="{AF86558D-3ED6-4E9A-9A11-27DD819D2B8B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B59C3A2-A84B-4EAD-B0F9-5B98A643775C}" type="pres">
      <dgm:prSet presAssocID="{AF86558D-3ED6-4E9A-9A11-27DD819D2B8B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2564526-CDA4-47A1-A397-84F133905E4D}" type="pres">
      <dgm:prSet presAssocID="{AF86558D-3ED6-4E9A-9A11-27DD819D2B8B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AABC706-6626-43C5-AA31-D8F5C57FCCBF}" type="presOf" srcId="{87F6CB1D-086A-4144-9FE8-16EAE878DB69}" destId="{5B59C3A2-A84B-4EAD-B0F9-5B98A643775C}" srcOrd="0" destOrd="0" presId="urn:microsoft.com/office/officeart/2005/8/layout/matrix2"/>
    <dgm:cxn modelId="{D7E2E72A-FDEE-4B6F-829F-AAD201D3926F}" type="presOf" srcId="{AF86558D-3ED6-4E9A-9A11-27DD819D2B8B}" destId="{78C005F2-13F3-4777-80C2-A38EB23B7DD4}" srcOrd="0" destOrd="0" presId="urn:microsoft.com/office/officeart/2005/8/layout/matrix2"/>
    <dgm:cxn modelId="{DCE72C37-DE4F-4DFA-AF51-687CCECFB485}" srcId="{AF86558D-3ED6-4E9A-9A11-27DD819D2B8B}" destId="{1E48F524-87D9-43D8-8168-F867D3CD562C}" srcOrd="0" destOrd="0" parTransId="{3A2CA93A-58E5-412B-B99F-5EAC2EDA050B}" sibTransId="{01D8F3B6-A6C7-4ECF-BB5E-D77A025B7F8D}"/>
    <dgm:cxn modelId="{96A81D73-F812-46FF-AECB-F070D1EE1F94}" type="presOf" srcId="{97169AB5-22F3-43E4-9002-9F9877A1D721}" destId="{A0AD9F6B-F6FA-4B60-8197-EAD7719DE0F3}" srcOrd="0" destOrd="0" presId="urn:microsoft.com/office/officeart/2005/8/layout/matrix2"/>
    <dgm:cxn modelId="{4439D556-1AB0-4A26-8DB2-4F44843A8319}" type="presOf" srcId="{1E48F524-87D9-43D8-8168-F867D3CD562C}" destId="{046969CE-F397-43C8-AAC1-13504C3130F7}" srcOrd="0" destOrd="0" presId="urn:microsoft.com/office/officeart/2005/8/layout/matrix2"/>
    <dgm:cxn modelId="{D458D958-CC5A-4F0C-9912-AB10FC7189FC}" srcId="{AF86558D-3ED6-4E9A-9A11-27DD819D2B8B}" destId="{1DF8E882-FA5E-4D5E-8FE8-B3469DD7D212}" srcOrd="3" destOrd="0" parTransId="{DBFDF195-BBFD-43EF-BDE0-FC26B6241F25}" sibTransId="{58C841CD-9050-4713-B297-A05F57B608FA}"/>
    <dgm:cxn modelId="{FE9722B8-074B-4489-853D-8096A6247482}" srcId="{AF86558D-3ED6-4E9A-9A11-27DD819D2B8B}" destId="{97169AB5-22F3-43E4-9002-9F9877A1D721}" srcOrd="1" destOrd="0" parTransId="{B6CF243C-571D-4636-905C-5740404A0D4B}" sibTransId="{90F7292A-1C72-42E1-89CC-23F79ADF08CB}"/>
    <dgm:cxn modelId="{A27827D3-CDAF-445B-A6CF-B8F03A0454E7}" srcId="{AF86558D-3ED6-4E9A-9A11-27DD819D2B8B}" destId="{87F6CB1D-086A-4144-9FE8-16EAE878DB69}" srcOrd="2" destOrd="0" parTransId="{1E98621A-439A-4CBA-A693-A2456BFC0F10}" sibTransId="{EF95CF6C-B625-49D6-8B55-860DB5E02DBA}"/>
    <dgm:cxn modelId="{D140D1D8-D56D-4BE8-8301-BB97624EA8BD}" type="presOf" srcId="{1DF8E882-FA5E-4D5E-8FE8-B3469DD7D212}" destId="{A2564526-CDA4-47A1-A397-84F133905E4D}" srcOrd="0" destOrd="0" presId="urn:microsoft.com/office/officeart/2005/8/layout/matrix2"/>
    <dgm:cxn modelId="{6FB0B979-4F7E-42B0-8F83-77FF2E4A602C}" type="presParOf" srcId="{78C005F2-13F3-4777-80C2-A38EB23B7DD4}" destId="{3E0F0A8F-77D4-4AAB-9D15-C14511884B14}" srcOrd="0" destOrd="0" presId="urn:microsoft.com/office/officeart/2005/8/layout/matrix2"/>
    <dgm:cxn modelId="{25AC369A-9FA5-4BD8-A4F9-1CD11B0D3B39}" type="presParOf" srcId="{78C005F2-13F3-4777-80C2-A38EB23B7DD4}" destId="{046969CE-F397-43C8-AAC1-13504C3130F7}" srcOrd="1" destOrd="0" presId="urn:microsoft.com/office/officeart/2005/8/layout/matrix2"/>
    <dgm:cxn modelId="{30CD677B-33EE-4836-8571-B7F1F2CEEFD1}" type="presParOf" srcId="{78C005F2-13F3-4777-80C2-A38EB23B7DD4}" destId="{A0AD9F6B-F6FA-4B60-8197-EAD7719DE0F3}" srcOrd="2" destOrd="0" presId="urn:microsoft.com/office/officeart/2005/8/layout/matrix2"/>
    <dgm:cxn modelId="{5EDB2A66-9658-412F-9D8B-4EC253DD4EBE}" type="presParOf" srcId="{78C005F2-13F3-4777-80C2-A38EB23B7DD4}" destId="{5B59C3A2-A84B-4EAD-B0F9-5B98A643775C}" srcOrd="3" destOrd="0" presId="urn:microsoft.com/office/officeart/2005/8/layout/matrix2"/>
    <dgm:cxn modelId="{85F0E1A9-45E8-4B55-99B3-E22CBB4ACF1E}" type="presParOf" srcId="{78C005F2-13F3-4777-80C2-A38EB23B7DD4}" destId="{A2564526-CDA4-47A1-A397-84F133905E4D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0B69AB78-2575-43DA-9D3F-310907CE09F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B0527CA-BB6B-4AD9-9E5E-FDAE5BAA52B2}">
      <dgm:prSet/>
      <dgm:spPr/>
      <dgm:t>
        <a:bodyPr/>
        <a:lstStyle/>
        <a:p>
          <a:r>
            <a:rPr lang="es-ES"/>
            <a:t>Recolección de datos relevantes.</a:t>
          </a:r>
          <a:endParaRPr lang="en-US"/>
        </a:p>
      </dgm:t>
    </dgm:pt>
    <dgm:pt modelId="{1CE4B75E-084E-4A23-B136-FECD46A2B3F4}" type="parTrans" cxnId="{FACF1E36-15AC-4484-9DAA-AF6CEF640624}">
      <dgm:prSet/>
      <dgm:spPr/>
      <dgm:t>
        <a:bodyPr/>
        <a:lstStyle/>
        <a:p>
          <a:endParaRPr lang="en-US"/>
        </a:p>
      </dgm:t>
    </dgm:pt>
    <dgm:pt modelId="{8A0A86FF-F097-4228-A434-3DBBDED201B4}" type="sibTrans" cxnId="{FACF1E36-15AC-4484-9DAA-AF6CEF640624}">
      <dgm:prSet/>
      <dgm:spPr/>
      <dgm:t>
        <a:bodyPr/>
        <a:lstStyle/>
        <a:p>
          <a:endParaRPr lang="en-US"/>
        </a:p>
      </dgm:t>
    </dgm:pt>
    <dgm:pt modelId="{3E33C10F-BA0B-4CBF-8F88-21DE97D970F3}">
      <dgm:prSet/>
      <dgm:spPr/>
      <dgm:t>
        <a:bodyPr/>
        <a:lstStyle/>
        <a:p>
          <a:r>
            <a:rPr lang="es-ES"/>
            <a:t>Limpieza y preparación de los datos.</a:t>
          </a:r>
          <a:endParaRPr lang="en-US"/>
        </a:p>
      </dgm:t>
    </dgm:pt>
    <dgm:pt modelId="{DE394D58-C673-4ABD-8E3B-DFB0DC7549D7}" type="parTrans" cxnId="{838ED864-70D5-4563-95E6-60C22AC58FE1}">
      <dgm:prSet/>
      <dgm:spPr/>
      <dgm:t>
        <a:bodyPr/>
        <a:lstStyle/>
        <a:p>
          <a:endParaRPr lang="en-US"/>
        </a:p>
      </dgm:t>
    </dgm:pt>
    <dgm:pt modelId="{31560A87-5689-4BB3-8124-8D5D97C3B860}" type="sibTrans" cxnId="{838ED864-70D5-4563-95E6-60C22AC58FE1}">
      <dgm:prSet/>
      <dgm:spPr/>
      <dgm:t>
        <a:bodyPr/>
        <a:lstStyle/>
        <a:p>
          <a:endParaRPr lang="en-US"/>
        </a:p>
      </dgm:t>
    </dgm:pt>
    <dgm:pt modelId="{D681333A-512D-4AF1-AC78-4CE5547FD074}">
      <dgm:prSet/>
      <dgm:spPr/>
      <dgm:t>
        <a:bodyPr/>
        <a:lstStyle/>
        <a:p>
          <a:r>
            <a:rPr lang="es-ES"/>
            <a:t>Aplicación de técnicas estadísticas, minería de datos o aprendizaje automático.</a:t>
          </a:r>
          <a:endParaRPr lang="en-US"/>
        </a:p>
      </dgm:t>
    </dgm:pt>
    <dgm:pt modelId="{EFD3569A-27AC-4675-A0F7-E43B204DE42F}" type="parTrans" cxnId="{AF5181A9-4EF6-4C84-94F1-081341BECC7E}">
      <dgm:prSet/>
      <dgm:spPr/>
      <dgm:t>
        <a:bodyPr/>
        <a:lstStyle/>
        <a:p>
          <a:endParaRPr lang="en-US"/>
        </a:p>
      </dgm:t>
    </dgm:pt>
    <dgm:pt modelId="{11EFFC37-9422-471A-AFB3-0484088A1016}" type="sibTrans" cxnId="{AF5181A9-4EF6-4C84-94F1-081341BECC7E}">
      <dgm:prSet/>
      <dgm:spPr/>
      <dgm:t>
        <a:bodyPr/>
        <a:lstStyle/>
        <a:p>
          <a:endParaRPr lang="en-US"/>
        </a:p>
      </dgm:t>
    </dgm:pt>
    <dgm:pt modelId="{F43DCC01-5C99-42C4-AE88-06D55D1AA4EA}">
      <dgm:prSet/>
      <dgm:spPr/>
      <dgm:t>
        <a:bodyPr/>
        <a:lstStyle/>
        <a:p>
          <a:r>
            <a:rPr lang="es-ES"/>
            <a:t>Identificación de patrones, tendencias y relaciones significativas.</a:t>
          </a:r>
          <a:endParaRPr lang="en-US"/>
        </a:p>
      </dgm:t>
    </dgm:pt>
    <dgm:pt modelId="{701DED69-9C36-4CCF-80C7-E9F8A1396FC8}" type="parTrans" cxnId="{69996CF2-C6D1-4FB9-927A-8E28E7BD3CBA}">
      <dgm:prSet/>
      <dgm:spPr/>
      <dgm:t>
        <a:bodyPr/>
        <a:lstStyle/>
        <a:p>
          <a:endParaRPr lang="en-US"/>
        </a:p>
      </dgm:t>
    </dgm:pt>
    <dgm:pt modelId="{079FD4ED-17AC-41E7-8381-070D4102E078}" type="sibTrans" cxnId="{69996CF2-C6D1-4FB9-927A-8E28E7BD3CBA}">
      <dgm:prSet/>
      <dgm:spPr/>
      <dgm:t>
        <a:bodyPr/>
        <a:lstStyle/>
        <a:p>
          <a:endParaRPr lang="en-US"/>
        </a:p>
      </dgm:t>
    </dgm:pt>
    <dgm:pt modelId="{699F6827-83E7-4026-96F5-EE5AF1D3631D}" type="pres">
      <dgm:prSet presAssocID="{0B69AB78-2575-43DA-9D3F-310907CE09F6}" presName="root" presStyleCnt="0">
        <dgm:presLayoutVars>
          <dgm:dir/>
          <dgm:resizeHandles val="exact"/>
        </dgm:presLayoutVars>
      </dgm:prSet>
      <dgm:spPr/>
    </dgm:pt>
    <dgm:pt modelId="{3E53C02D-8AFD-495C-864B-0106BE6FFB42}" type="pres">
      <dgm:prSet presAssocID="{3B0527CA-BB6B-4AD9-9E5E-FDAE5BAA52B2}" presName="compNode" presStyleCnt="0"/>
      <dgm:spPr/>
    </dgm:pt>
    <dgm:pt modelId="{5933E581-FCB1-4F56-91C7-84630DA17FDF}" type="pres">
      <dgm:prSet presAssocID="{3B0527CA-BB6B-4AD9-9E5E-FDAE5BAA52B2}" presName="bgRect" presStyleLbl="bgShp" presStyleIdx="0" presStyleCnt="4"/>
      <dgm:spPr/>
    </dgm:pt>
    <dgm:pt modelId="{404B6808-4D86-4F1F-990A-44501C5B6078}" type="pres">
      <dgm:prSet presAssocID="{3B0527CA-BB6B-4AD9-9E5E-FDAE5BAA52B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ump truck"/>
        </a:ext>
      </dgm:extLst>
    </dgm:pt>
    <dgm:pt modelId="{6F980BED-3AFF-4D31-B855-5599A8BDB1A2}" type="pres">
      <dgm:prSet presAssocID="{3B0527CA-BB6B-4AD9-9E5E-FDAE5BAA52B2}" presName="spaceRect" presStyleCnt="0"/>
      <dgm:spPr/>
    </dgm:pt>
    <dgm:pt modelId="{ECF8F3FC-E993-4E6D-B757-FC66D0FC60AC}" type="pres">
      <dgm:prSet presAssocID="{3B0527CA-BB6B-4AD9-9E5E-FDAE5BAA52B2}" presName="parTx" presStyleLbl="revTx" presStyleIdx="0" presStyleCnt="4">
        <dgm:presLayoutVars>
          <dgm:chMax val="0"/>
          <dgm:chPref val="0"/>
        </dgm:presLayoutVars>
      </dgm:prSet>
      <dgm:spPr/>
    </dgm:pt>
    <dgm:pt modelId="{B412D3F7-028C-42F7-80FB-518E98151680}" type="pres">
      <dgm:prSet presAssocID="{8A0A86FF-F097-4228-A434-3DBBDED201B4}" presName="sibTrans" presStyleCnt="0"/>
      <dgm:spPr/>
    </dgm:pt>
    <dgm:pt modelId="{81C12E7E-3EDF-4CC4-A887-2D452FD3EF37}" type="pres">
      <dgm:prSet presAssocID="{3E33C10F-BA0B-4CBF-8F88-21DE97D970F3}" presName="compNode" presStyleCnt="0"/>
      <dgm:spPr/>
    </dgm:pt>
    <dgm:pt modelId="{79C82BE0-3A2A-4BBA-932A-6BEBDB1CB74E}" type="pres">
      <dgm:prSet presAssocID="{3E33C10F-BA0B-4CBF-8F88-21DE97D970F3}" presName="bgRect" presStyleLbl="bgShp" presStyleIdx="1" presStyleCnt="4"/>
      <dgm:spPr/>
    </dgm:pt>
    <dgm:pt modelId="{AE1A7546-DA1F-4A01-A05B-30CA010F83F7}" type="pres">
      <dgm:prSet presAssocID="{3E33C10F-BA0B-4CBF-8F88-21DE97D970F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6D4489B4-FA34-42EF-A480-E83F59DC89C6}" type="pres">
      <dgm:prSet presAssocID="{3E33C10F-BA0B-4CBF-8F88-21DE97D970F3}" presName="spaceRect" presStyleCnt="0"/>
      <dgm:spPr/>
    </dgm:pt>
    <dgm:pt modelId="{186349AD-F019-4B02-891D-0AD070CACBA0}" type="pres">
      <dgm:prSet presAssocID="{3E33C10F-BA0B-4CBF-8F88-21DE97D970F3}" presName="parTx" presStyleLbl="revTx" presStyleIdx="1" presStyleCnt="4">
        <dgm:presLayoutVars>
          <dgm:chMax val="0"/>
          <dgm:chPref val="0"/>
        </dgm:presLayoutVars>
      </dgm:prSet>
      <dgm:spPr/>
    </dgm:pt>
    <dgm:pt modelId="{50100268-7767-49E7-870A-C95F46D814DE}" type="pres">
      <dgm:prSet presAssocID="{31560A87-5689-4BB3-8124-8D5D97C3B860}" presName="sibTrans" presStyleCnt="0"/>
      <dgm:spPr/>
    </dgm:pt>
    <dgm:pt modelId="{9AE5F09D-1233-4EE1-B9EE-8BB147D580B4}" type="pres">
      <dgm:prSet presAssocID="{D681333A-512D-4AF1-AC78-4CE5547FD074}" presName="compNode" presStyleCnt="0"/>
      <dgm:spPr/>
    </dgm:pt>
    <dgm:pt modelId="{4AB710D7-118F-4E2F-887D-2E73EE12A7A9}" type="pres">
      <dgm:prSet presAssocID="{D681333A-512D-4AF1-AC78-4CE5547FD074}" presName="bgRect" presStyleLbl="bgShp" presStyleIdx="2" presStyleCnt="4"/>
      <dgm:spPr/>
    </dgm:pt>
    <dgm:pt modelId="{ED65EC8C-2502-42C4-ADE5-2E7CCB7C9935}" type="pres">
      <dgm:prSet presAssocID="{D681333A-512D-4AF1-AC78-4CE5547FD07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AA602B06-8764-4286-97EC-9768FB218B86}" type="pres">
      <dgm:prSet presAssocID="{D681333A-512D-4AF1-AC78-4CE5547FD074}" presName="spaceRect" presStyleCnt="0"/>
      <dgm:spPr/>
    </dgm:pt>
    <dgm:pt modelId="{3BA942EB-AEC2-478E-ADB6-E2AA9C3C7BCB}" type="pres">
      <dgm:prSet presAssocID="{D681333A-512D-4AF1-AC78-4CE5547FD074}" presName="parTx" presStyleLbl="revTx" presStyleIdx="2" presStyleCnt="4">
        <dgm:presLayoutVars>
          <dgm:chMax val="0"/>
          <dgm:chPref val="0"/>
        </dgm:presLayoutVars>
      </dgm:prSet>
      <dgm:spPr/>
    </dgm:pt>
    <dgm:pt modelId="{57EEFDF1-2999-44CE-B671-37EEB63F6D99}" type="pres">
      <dgm:prSet presAssocID="{11EFFC37-9422-471A-AFB3-0484088A1016}" presName="sibTrans" presStyleCnt="0"/>
      <dgm:spPr/>
    </dgm:pt>
    <dgm:pt modelId="{A22C7A61-A64F-4D03-9808-8B5371112B58}" type="pres">
      <dgm:prSet presAssocID="{F43DCC01-5C99-42C4-AE88-06D55D1AA4EA}" presName="compNode" presStyleCnt="0"/>
      <dgm:spPr/>
    </dgm:pt>
    <dgm:pt modelId="{395677C8-5925-4D77-8D75-79957D585C6B}" type="pres">
      <dgm:prSet presAssocID="{F43DCC01-5C99-42C4-AE88-06D55D1AA4EA}" presName="bgRect" presStyleLbl="bgShp" presStyleIdx="3" presStyleCnt="4"/>
      <dgm:spPr/>
    </dgm:pt>
    <dgm:pt modelId="{979CDCFA-F17E-493B-817C-22DF2477BEC8}" type="pres">
      <dgm:prSet presAssocID="{F43DCC01-5C99-42C4-AE88-06D55D1AA4E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AC01A14-19A7-47C4-80D1-8AD0DABE64F6}" type="pres">
      <dgm:prSet presAssocID="{F43DCC01-5C99-42C4-AE88-06D55D1AA4EA}" presName="spaceRect" presStyleCnt="0"/>
      <dgm:spPr/>
    </dgm:pt>
    <dgm:pt modelId="{EF4AFD49-4413-4940-9F0E-24DBB7E159A7}" type="pres">
      <dgm:prSet presAssocID="{F43DCC01-5C99-42C4-AE88-06D55D1AA4E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5E93514-8CA8-4B66-928F-8CC710ADAB01}" type="presOf" srcId="{3B0527CA-BB6B-4AD9-9E5E-FDAE5BAA52B2}" destId="{ECF8F3FC-E993-4E6D-B757-FC66D0FC60AC}" srcOrd="0" destOrd="0" presId="urn:microsoft.com/office/officeart/2018/2/layout/IconVerticalSolidList"/>
    <dgm:cxn modelId="{FACF1E36-15AC-4484-9DAA-AF6CEF640624}" srcId="{0B69AB78-2575-43DA-9D3F-310907CE09F6}" destId="{3B0527CA-BB6B-4AD9-9E5E-FDAE5BAA52B2}" srcOrd="0" destOrd="0" parTransId="{1CE4B75E-084E-4A23-B136-FECD46A2B3F4}" sibTransId="{8A0A86FF-F097-4228-A434-3DBBDED201B4}"/>
    <dgm:cxn modelId="{838ED864-70D5-4563-95E6-60C22AC58FE1}" srcId="{0B69AB78-2575-43DA-9D3F-310907CE09F6}" destId="{3E33C10F-BA0B-4CBF-8F88-21DE97D970F3}" srcOrd="1" destOrd="0" parTransId="{DE394D58-C673-4ABD-8E3B-DFB0DC7549D7}" sibTransId="{31560A87-5689-4BB3-8124-8D5D97C3B860}"/>
    <dgm:cxn modelId="{A2D5C082-FFEE-443B-AD4F-29D5CF318D3A}" type="presOf" srcId="{3E33C10F-BA0B-4CBF-8F88-21DE97D970F3}" destId="{186349AD-F019-4B02-891D-0AD070CACBA0}" srcOrd="0" destOrd="0" presId="urn:microsoft.com/office/officeart/2018/2/layout/IconVerticalSolidList"/>
    <dgm:cxn modelId="{89671697-1C0E-4232-9B8F-B86C8B87E6CE}" type="presOf" srcId="{F43DCC01-5C99-42C4-AE88-06D55D1AA4EA}" destId="{EF4AFD49-4413-4940-9F0E-24DBB7E159A7}" srcOrd="0" destOrd="0" presId="urn:microsoft.com/office/officeart/2018/2/layout/IconVerticalSolidList"/>
    <dgm:cxn modelId="{93BD15A1-74AB-49CE-97CB-F8AF14679935}" type="presOf" srcId="{D681333A-512D-4AF1-AC78-4CE5547FD074}" destId="{3BA942EB-AEC2-478E-ADB6-E2AA9C3C7BCB}" srcOrd="0" destOrd="0" presId="urn:microsoft.com/office/officeart/2018/2/layout/IconVerticalSolidList"/>
    <dgm:cxn modelId="{AF5181A9-4EF6-4C84-94F1-081341BECC7E}" srcId="{0B69AB78-2575-43DA-9D3F-310907CE09F6}" destId="{D681333A-512D-4AF1-AC78-4CE5547FD074}" srcOrd="2" destOrd="0" parTransId="{EFD3569A-27AC-4675-A0F7-E43B204DE42F}" sibTransId="{11EFFC37-9422-471A-AFB3-0484088A1016}"/>
    <dgm:cxn modelId="{69996CF2-C6D1-4FB9-927A-8E28E7BD3CBA}" srcId="{0B69AB78-2575-43DA-9D3F-310907CE09F6}" destId="{F43DCC01-5C99-42C4-AE88-06D55D1AA4EA}" srcOrd="3" destOrd="0" parTransId="{701DED69-9C36-4CCF-80C7-E9F8A1396FC8}" sibTransId="{079FD4ED-17AC-41E7-8381-070D4102E078}"/>
    <dgm:cxn modelId="{FA4284F5-7ECE-4FD3-ABCD-CEA77EED8042}" type="presOf" srcId="{0B69AB78-2575-43DA-9D3F-310907CE09F6}" destId="{699F6827-83E7-4026-96F5-EE5AF1D3631D}" srcOrd="0" destOrd="0" presId="urn:microsoft.com/office/officeart/2018/2/layout/IconVerticalSolidList"/>
    <dgm:cxn modelId="{6206C9DC-3AC0-428F-B522-21C55CE76F48}" type="presParOf" srcId="{699F6827-83E7-4026-96F5-EE5AF1D3631D}" destId="{3E53C02D-8AFD-495C-864B-0106BE6FFB42}" srcOrd="0" destOrd="0" presId="urn:microsoft.com/office/officeart/2018/2/layout/IconVerticalSolidList"/>
    <dgm:cxn modelId="{2B83640C-C420-4333-9A75-2BE25679C704}" type="presParOf" srcId="{3E53C02D-8AFD-495C-864B-0106BE6FFB42}" destId="{5933E581-FCB1-4F56-91C7-84630DA17FDF}" srcOrd="0" destOrd="0" presId="urn:microsoft.com/office/officeart/2018/2/layout/IconVerticalSolidList"/>
    <dgm:cxn modelId="{D78CEBFD-84DE-4665-B261-F67316119963}" type="presParOf" srcId="{3E53C02D-8AFD-495C-864B-0106BE6FFB42}" destId="{404B6808-4D86-4F1F-990A-44501C5B6078}" srcOrd="1" destOrd="0" presId="urn:microsoft.com/office/officeart/2018/2/layout/IconVerticalSolidList"/>
    <dgm:cxn modelId="{FBDB51FC-F63F-4E7D-9B95-9BF6FD73E017}" type="presParOf" srcId="{3E53C02D-8AFD-495C-864B-0106BE6FFB42}" destId="{6F980BED-3AFF-4D31-B855-5599A8BDB1A2}" srcOrd="2" destOrd="0" presId="urn:microsoft.com/office/officeart/2018/2/layout/IconVerticalSolidList"/>
    <dgm:cxn modelId="{16871534-58F9-42DE-8396-ACB5C8C5EF67}" type="presParOf" srcId="{3E53C02D-8AFD-495C-864B-0106BE6FFB42}" destId="{ECF8F3FC-E993-4E6D-B757-FC66D0FC60AC}" srcOrd="3" destOrd="0" presId="urn:microsoft.com/office/officeart/2018/2/layout/IconVerticalSolidList"/>
    <dgm:cxn modelId="{3D9C929A-2967-46CE-A3C1-A7933D8CBADA}" type="presParOf" srcId="{699F6827-83E7-4026-96F5-EE5AF1D3631D}" destId="{B412D3F7-028C-42F7-80FB-518E98151680}" srcOrd="1" destOrd="0" presId="urn:microsoft.com/office/officeart/2018/2/layout/IconVerticalSolidList"/>
    <dgm:cxn modelId="{8F8C0FA7-279A-43C1-9F98-CCF03F4E5831}" type="presParOf" srcId="{699F6827-83E7-4026-96F5-EE5AF1D3631D}" destId="{81C12E7E-3EDF-4CC4-A887-2D452FD3EF37}" srcOrd="2" destOrd="0" presId="urn:microsoft.com/office/officeart/2018/2/layout/IconVerticalSolidList"/>
    <dgm:cxn modelId="{D5960E0F-C5B1-4695-ADB1-BA1C9B57AE31}" type="presParOf" srcId="{81C12E7E-3EDF-4CC4-A887-2D452FD3EF37}" destId="{79C82BE0-3A2A-4BBA-932A-6BEBDB1CB74E}" srcOrd="0" destOrd="0" presId="urn:microsoft.com/office/officeart/2018/2/layout/IconVerticalSolidList"/>
    <dgm:cxn modelId="{A5B88252-F084-41F9-9947-CC2EE681A09D}" type="presParOf" srcId="{81C12E7E-3EDF-4CC4-A887-2D452FD3EF37}" destId="{AE1A7546-DA1F-4A01-A05B-30CA010F83F7}" srcOrd="1" destOrd="0" presId="urn:microsoft.com/office/officeart/2018/2/layout/IconVerticalSolidList"/>
    <dgm:cxn modelId="{699AC12C-5855-4E90-8D16-6A4E3B8662BB}" type="presParOf" srcId="{81C12E7E-3EDF-4CC4-A887-2D452FD3EF37}" destId="{6D4489B4-FA34-42EF-A480-E83F59DC89C6}" srcOrd="2" destOrd="0" presId="urn:microsoft.com/office/officeart/2018/2/layout/IconVerticalSolidList"/>
    <dgm:cxn modelId="{3FA820F0-C1B6-43B6-B991-FCE511A29A08}" type="presParOf" srcId="{81C12E7E-3EDF-4CC4-A887-2D452FD3EF37}" destId="{186349AD-F019-4B02-891D-0AD070CACBA0}" srcOrd="3" destOrd="0" presId="urn:microsoft.com/office/officeart/2018/2/layout/IconVerticalSolidList"/>
    <dgm:cxn modelId="{CE7DF033-C52C-4647-B0EA-F4FB52905FDD}" type="presParOf" srcId="{699F6827-83E7-4026-96F5-EE5AF1D3631D}" destId="{50100268-7767-49E7-870A-C95F46D814DE}" srcOrd="3" destOrd="0" presId="urn:microsoft.com/office/officeart/2018/2/layout/IconVerticalSolidList"/>
    <dgm:cxn modelId="{10AE3CEC-F4FE-46C7-ADC9-B341FF3FDF91}" type="presParOf" srcId="{699F6827-83E7-4026-96F5-EE5AF1D3631D}" destId="{9AE5F09D-1233-4EE1-B9EE-8BB147D580B4}" srcOrd="4" destOrd="0" presId="urn:microsoft.com/office/officeart/2018/2/layout/IconVerticalSolidList"/>
    <dgm:cxn modelId="{D4830D9E-33FC-4D18-AF64-8CB7A224B175}" type="presParOf" srcId="{9AE5F09D-1233-4EE1-B9EE-8BB147D580B4}" destId="{4AB710D7-118F-4E2F-887D-2E73EE12A7A9}" srcOrd="0" destOrd="0" presId="urn:microsoft.com/office/officeart/2018/2/layout/IconVerticalSolidList"/>
    <dgm:cxn modelId="{2934B58E-83A2-43D6-8EFD-2DEB5DB76A6C}" type="presParOf" srcId="{9AE5F09D-1233-4EE1-B9EE-8BB147D580B4}" destId="{ED65EC8C-2502-42C4-ADE5-2E7CCB7C9935}" srcOrd="1" destOrd="0" presId="urn:microsoft.com/office/officeart/2018/2/layout/IconVerticalSolidList"/>
    <dgm:cxn modelId="{BC09B5F6-1EE6-486B-84B0-FF47EAC283C9}" type="presParOf" srcId="{9AE5F09D-1233-4EE1-B9EE-8BB147D580B4}" destId="{AA602B06-8764-4286-97EC-9768FB218B86}" srcOrd="2" destOrd="0" presId="urn:microsoft.com/office/officeart/2018/2/layout/IconVerticalSolidList"/>
    <dgm:cxn modelId="{7A4A0348-8B70-47A2-95C0-5C5B40307612}" type="presParOf" srcId="{9AE5F09D-1233-4EE1-B9EE-8BB147D580B4}" destId="{3BA942EB-AEC2-478E-ADB6-E2AA9C3C7BCB}" srcOrd="3" destOrd="0" presId="urn:microsoft.com/office/officeart/2018/2/layout/IconVerticalSolidList"/>
    <dgm:cxn modelId="{737EB343-9268-474E-8890-7E82A84B090C}" type="presParOf" srcId="{699F6827-83E7-4026-96F5-EE5AF1D3631D}" destId="{57EEFDF1-2999-44CE-B671-37EEB63F6D99}" srcOrd="5" destOrd="0" presId="urn:microsoft.com/office/officeart/2018/2/layout/IconVerticalSolidList"/>
    <dgm:cxn modelId="{C034A8CD-2943-479D-BDF0-991E405A1FDE}" type="presParOf" srcId="{699F6827-83E7-4026-96F5-EE5AF1D3631D}" destId="{A22C7A61-A64F-4D03-9808-8B5371112B58}" srcOrd="6" destOrd="0" presId="urn:microsoft.com/office/officeart/2018/2/layout/IconVerticalSolidList"/>
    <dgm:cxn modelId="{724796EE-A107-444C-B1FA-C71A4EC6ADC0}" type="presParOf" srcId="{A22C7A61-A64F-4D03-9808-8B5371112B58}" destId="{395677C8-5925-4D77-8D75-79957D585C6B}" srcOrd="0" destOrd="0" presId="urn:microsoft.com/office/officeart/2018/2/layout/IconVerticalSolidList"/>
    <dgm:cxn modelId="{6A7A2A25-E625-490F-A93F-5FD95E61FD2E}" type="presParOf" srcId="{A22C7A61-A64F-4D03-9808-8B5371112B58}" destId="{979CDCFA-F17E-493B-817C-22DF2477BEC8}" srcOrd="1" destOrd="0" presId="urn:microsoft.com/office/officeart/2018/2/layout/IconVerticalSolidList"/>
    <dgm:cxn modelId="{9E758D16-E581-4864-8C6A-478661D878A1}" type="presParOf" srcId="{A22C7A61-A64F-4D03-9808-8B5371112B58}" destId="{2AC01A14-19A7-47C4-80D1-8AD0DABE64F6}" srcOrd="2" destOrd="0" presId="urn:microsoft.com/office/officeart/2018/2/layout/IconVerticalSolidList"/>
    <dgm:cxn modelId="{C73B9EF8-7D3C-4F5E-90B4-9602265BADD8}" type="presParOf" srcId="{A22C7A61-A64F-4D03-9808-8B5371112B58}" destId="{EF4AFD49-4413-4940-9F0E-24DBB7E159A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8CD99F0C-F3F9-40E8-B759-60B573C8C8E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73E70E-CE32-4BEB-8CE5-1A58BADC9EBE}">
      <dgm:prSet/>
      <dgm:spPr/>
      <dgm:t>
        <a:bodyPr/>
        <a:lstStyle/>
        <a:p>
          <a:pPr>
            <a:lnSpc>
              <a:spcPct val="100000"/>
            </a:lnSpc>
          </a:pPr>
          <a:r>
            <a:rPr lang="es-PE"/>
            <a:t>Herramientas de oficina: Excel, Google Sheets.</a:t>
          </a:r>
          <a:endParaRPr lang="en-US"/>
        </a:p>
      </dgm:t>
    </dgm:pt>
    <dgm:pt modelId="{5696C206-B6D9-46D4-8C11-F6EBAED07083}" type="parTrans" cxnId="{C4DEE5AE-FB04-4011-8703-55B30101226F}">
      <dgm:prSet/>
      <dgm:spPr/>
      <dgm:t>
        <a:bodyPr/>
        <a:lstStyle/>
        <a:p>
          <a:endParaRPr lang="en-US"/>
        </a:p>
      </dgm:t>
    </dgm:pt>
    <dgm:pt modelId="{C0FD3A69-D615-4ADC-A13B-9AE5C4CE15C1}" type="sibTrans" cxnId="{C4DEE5AE-FB04-4011-8703-55B30101226F}">
      <dgm:prSet/>
      <dgm:spPr/>
      <dgm:t>
        <a:bodyPr/>
        <a:lstStyle/>
        <a:p>
          <a:endParaRPr lang="en-US"/>
        </a:p>
      </dgm:t>
    </dgm:pt>
    <dgm:pt modelId="{38F530DE-78AE-4241-8E69-335F06D724AF}">
      <dgm:prSet/>
      <dgm:spPr/>
      <dgm:t>
        <a:bodyPr/>
        <a:lstStyle/>
        <a:p>
          <a:pPr>
            <a:lnSpc>
              <a:spcPct val="100000"/>
            </a:lnSpc>
          </a:pPr>
          <a:r>
            <a:rPr lang="es-PE"/>
            <a:t>Herramientas de BI: Power BI, Tableau, Google Data Studio.</a:t>
          </a:r>
          <a:endParaRPr lang="en-US"/>
        </a:p>
      </dgm:t>
    </dgm:pt>
    <dgm:pt modelId="{D60B2731-BD08-422B-B1A1-C3C6ED1A06BE}" type="parTrans" cxnId="{BD950492-D3EF-49C8-8E5C-68F33CB33A5F}">
      <dgm:prSet/>
      <dgm:spPr/>
      <dgm:t>
        <a:bodyPr/>
        <a:lstStyle/>
        <a:p>
          <a:endParaRPr lang="en-US"/>
        </a:p>
      </dgm:t>
    </dgm:pt>
    <dgm:pt modelId="{9DD6C7F1-CA14-4851-9C86-1EF83DE69E45}" type="sibTrans" cxnId="{BD950492-D3EF-49C8-8E5C-68F33CB33A5F}">
      <dgm:prSet/>
      <dgm:spPr/>
      <dgm:t>
        <a:bodyPr/>
        <a:lstStyle/>
        <a:p>
          <a:endParaRPr lang="en-US"/>
        </a:p>
      </dgm:t>
    </dgm:pt>
    <dgm:pt modelId="{21BDA89B-17F7-4002-B52C-6200E0E7CA94}">
      <dgm:prSet/>
      <dgm:spPr/>
      <dgm:t>
        <a:bodyPr/>
        <a:lstStyle/>
        <a:p>
          <a:pPr>
            <a:lnSpc>
              <a:spcPct val="100000"/>
            </a:lnSpc>
          </a:pPr>
          <a:r>
            <a:rPr lang="es-PE"/>
            <a:t>Lenguajes y librerías: Python (pandas, matplotlib, seaborn), R.Consultas y almacenamiento: SQL, bases de datos relacionales y no relacionales.</a:t>
          </a:r>
          <a:endParaRPr lang="en-US"/>
        </a:p>
      </dgm:t>
    </dgm:pt>
    <dgm:pt modelId="{CAADA6A3-9FC7-4D09-B236-E4AF6CD8DC35}" type="parTrans" cxnId="{CE5D65AA-15BF-488F-91E4-37B7B3BAABAB}">
      <dgm:prSet/>
      <dgm:spPr/>
      <dgm:t>
        <a:bodyPr/>
        <a:lstStyle/>
        <a:p>
          <a:endParaRPr lang="en-US"/>
        </a:p>
      </dgm:t>
    </dgm:pt>
    <dgm:pt modelId="{CA6A2240-F661-4A81-80F4-11D29DAA72F3}" type="sibTrans" cxnId="{CE5D65AA-15BF-488F-91E4-37B7B3BAABAB}">
      <dgm:prSet/>
      <dgm:spPr/>
      <dgm:t>
        <a:bodyPr/>
        <a:lstStyle/>
        <a:p>
          <a:endParaRPr lang="en-US"/>
        </a:p>
      </dgm:t>
    </dgm:pt>
    <dgm:pt modelId="{8D68E4C9-54F1-4DC1-B730-5E92110E85E9}">
      <dgm:prSet/>
      <dgm:spPr/>
      <dgm:t>
        <a:bodyPr/>
        <a:lstStyle/>
        <a:p>
          <a:pPr>
            <a:lnSpc>
              <a:spcPct val="100000"/>
            </a:lnSpc>
          </a:pPr>
          <a:r>
            <a:rPr lang="es-PE"/>
            <a:t>Big Data y analítica avanzada: Apache Spark, Hadoop, Databricks.</a:t>
          </a:r>
          <a:endParaRPr lang="en-US"/>
        </a:p>
      </dgm:t>
    </dgm:pt>
    <dgm:pt modelId="{85522524-A671-4767-B211-B259D9425EC3}" type="parTrans" cxnId="{E8E18FBD-3BA9-455B-AD84-1D5A6B46CEBA}">
      <dgm:prSet/>
      <dgm:spPr/>
      <dgm:t>
        <a:bodyPr/>
        <a:lstStyle/>
        <a:p>
          <a:endParaRPr lang="en-US"/>
        </a:p>
      </dgm:t>
    </dgm:pt>
    <dgm:pt modelId="{0BDB1B23-7C26-4AC2-9C49-E99ECD5A2754}" type="sibTrans" cxnId="{E8E18FBD-3BA9-455B-AD84-1D5A6B46CEBA}">
      <dgm:prSet/>
      <dgm:spPr/>
      <dgm:t>
        <a:bodyPr/>
        <a:lstStyle/>
        <a:p>
          <a:endParaRPr lang="en-US"/>
        </a:p>
      </dgm:t>
    </dgm:pt>
    <dgm:pt modelId="{A1750FD1-95DB-4EC7-AA0C-E8A8AF4F7514}" type="pres">
      <dgm:prSet presAssocID="{8CD99F0C-F3F9-40E8-B759-60B573C8C8ED}" presName="root" presStyleCnt="0">
        <dgm:presLayoutVars>
          <dgm:dir/>
          <dgm:resizeHandles val="exact"/>
        </dgm:presLayoutVars>
      </dgm:prSet>
      <dgm:spPr/>
    </dgm:pt>
    <dgm:pt modelId="{AFC05C50-3709-41B9-8755-092C43DCF40B}" type="pres">
      <dgm:prSet presAssocID="{7173E70E-CE32-4BEB-8CE5-1A58BADC9EBE}" presName="compNode" presStyleCnt="0"/>
      <dgm:spPr/>
    </dgm:pt>
    <dgm:pt modelId="{4325BCA2-F64C-42AC-AA9B-B492579CC28E}" type="pres">
      <dgm:prSet presAssocID="{7173E70E-CE32-4BEB-8CE5-1A58BADC9EBE}" presName="bgRect" presStyleLbl="bgShp" presStyleIdx="0" presStyleCnt="4"/>
      <dgm:spPr/>
    </dgm:pt>
    <dgm:pt modelId="{A9095881-BB4F-4C92-A337-B44F13EC0CFA}" type="pres">
      <dgm:prSet presAssocID="{7173E70E-CE32-4BEB-8CE5-1A58BADC9EB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ortátil"/>
        </a:ext>
      </dgm:extLst>
    </dgm:pt>
    <dgm:pt modelId="{619DE58D-7172-4CB1-8B3A-BFC3F1BFD741}" type="pres">
      <dgm:prSet presAssocID="{7173E70E-CE32-4BEB-8CE5-1A58BADC9EBE}" presName="spaceRect" presStyleCnt="0"/>
      <dgm:spPr/>
    </dgm:pt>
    <dgm:pt modelId="{8AB28AE4-0B23-490B-A9CE-EB3030B026CF}" type="pres">
      <dgm:prSet presAssocID="{7173E70E-CE32-4BEB-8CE5-1A58BADC9EBE}" presName="parTx" presStyleLbl="revTx" presStyleIdx="0" presStyleCnt="4">
        <dgm:presLayoutVars>
          <dgm:chMax val="0"/>
          <dgm:chPref val="0"/>
        </dgm:presLayoutVars>
      </dgm:prSet>
      <dgm:spPr/>
    </dgm:pt>
    <dgm:pt modelId="{5212E225-1A2C-4736-A1EE-3A9100D7B896}" type="pres">
      <dgm:prSet presAssocID="{C0FD3A69-D615-4ADC-A13B-9AE5C4CE15C1}" presName="sibTrans" presStyleCnt="0"/>
      <dgm:spPr/>
    </dgm:pt>
    <dgm:pt modelId="{A3D63DBC-19A6-47A6-A5FB-540DBD97F9BB}" type="pres">
      <dgm:prSet presAssocID="{38F530DE-78AE-4241-8E69-335F06D724AF}" presName="compNode" presStyleCnt="0"/>
      <dgm:spPr/>
    </dgm:pt>
    <dgm:pt modelId="{E0927E3B-4961-4AFF-BC54-983415B13F1C}" type="pres">
      <dgm:prSet presAssocID="{38F530DE-78AE-4241-8E69-335F06D724AF}" presName="bgRect" presStyleLbl="bgShp" presStyleIdx="1" presStyleCnt="4"/>
      <dgm:spPr/>
    </dgm:pt>
    <dgm:pt modelId="{06613773-F3F3-424F-A310-1C4F20F5773F}" type="pres">
      <dgm:prSet presAssocID="{38F530DE-78AE-4241-8E69-335F06D724A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ador"/>
        </a:ext>
      </dgm:extLst>
    </dgm:pt>
    <dgm:pt modelId="{F94F1587-445A-4DCE-9028-B137226A67E8}" type="pres">
      <dgm:prSet presAssocID="{38F530DE-78AE-4241-8E69-335F06D724AF}" presName="spaceRect" presStyleCnt="0"/>
      <dgm:spPr/>
    </dgm:pt>
    <dgm:pt modelId="{68F3D7D6-1799-436F-8E6D-F67BF1771B9D}" type="pres">
      <dgm:prSet presAssocID="{38F530DE-78AE-4241-8E69-335F06D724AF}" presName="parTx" presStyleLbl="revTx" presStyleIdx="1" presStyleCnt="4">
        <dgm:presLayoutVars>
          <dgm:chMax val="0"/>
          <dgm:chPref val="0"/>
        </dgm:presLayoutVars>
      </dgm:prSet>
      <dgm:spPr/>
    </dgm:pt>
    <dgm:pt modelId="{A249E559-CE35-4A72-A80D-A00784C30DB8}" type="pres">
      <dgm:prSet presAssocID="{9DD6C7F1-CA14-4851-9C86-1EF83DE69E45}" presName="sibTrans" presStyleCnt="0"/>
      <dgm:spPr/>
    </dgm:pt>
    <dgm:pt modelId="{BDB874A7-3479-48F8-9113-03C97F16D0D3}" type="pres">
      <dgm:prSet presAssocID="{21BDA89B-17F7-4002-B52C-6200E0E7CA94}" presName="compNode" presStyleCnt="0"/>
      <dgm:spPr/>
    </dgm:pt>
    <dgm:pt modelId="{E81E433C-6E0D-4D4E-96CC-12702D9B10E2}" type="pres">
      <dgm:prSet presAssocID="{21BDA89B-17F7-4002-B52C-6200E0E7CA94}" presName="bgRect" presStyleLbl="bgShp" presStyleIdx="2" presStyleCnt="4"/>
      <dgm:spPr/>
    </dgm:pt>
    <dgm:pt modelId="{57596D13-7404-4753-98F7-F90918882C05}" type="pres">
      <dgm:prSet presAssocID="{21BDA89B-17F7-4002-B52C-6200E0E7CA9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so panda"/>
        </a:ext>
      </dgm:extLst>
    </dgm:pt>
    <dgm:pt modelId="{7822BBB1-B277-4A95-8A79-E8F7DF9FD3E1}" type="pres">
      <dgm:prSet presAssocID="{21BDA89B-17F7-4002-B52C-6200E0E7CA94}" presName="spaceRect" presStyleCnt="0"/>
      <dgm:spPr/>
    </dgm:pt>
    <dgm:pt modelId="{2944433B-A0B3-42E7-BF67-5654648557F8}" type="pres">
      <dgm:prSet presAssocID="{21BDA89B-17F7-4002-B52C-6200E0E7CA94}" presName="parTx" presStyleLbl="revTx" presStyleIdx="2" presStyleCnt="4">
        <dgm:presLayoutVars>
          <dgm:chMax val="0"/>
          <dgm:chPref val="0"/>
        </dgm:presLayoutVars>
      </dgm:prSet>
      <dgm:spPr/>
    </dgm:pt>
    <dgm:pt modelId="{E30CF259-A535-4D5C-B715-E2780A35E659}" type="pres">
      <dgm:prSet presAssocID="{CA6A2240-F661-4A81-80F4-11D29DAA72F3}" presName="sibTrans" presStyleCnt="0"/>
      <dgm:spPr/>
    </dgm:pt>
    <dgm:pt modelId="{E4A92548-F7E8-4588-AB87-ECB7A4B0CAE7}" type="pres">
      <dgm:prSet presAssocID="{8D68E4C9-54F1-4DC1-B730-5E92110E85E9}" presName="compNode" presStyleCnt="0"/>
      <dgm:spPr/>
    </dgm:pt>
    <dgm:pt modelId="{8B8ACC42-19BE-4CA6-BA9B-A1B60923C575}" type="pres">
      <dgm:prSet presAssocID="{8D68E4C9-54F1-4DC1-B730-5E92110E85E9}" presName="bgRect" presStyleLbl="bgShp" presStyleIdx="3" presStyleCnt="4"/>
      <dgm:spPr/>
    </dgm:pt>
    <dgm:pt modelId="{0F6673BB-0BDB-40A9-AC5F-763510EF43F3}" type="pres">
      <dgm:prSet presAssocID="{8D68E4C9-54F1-4DC1-B730-5E92110E85E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se de datos"/>
        </a:ext>
      </dgm:extLst>
    </dgm:pt>
    <dgm:pt modelId="{FE3BEE64-7189-4474-9B50-23C35B812A1B}" type="pres">
      <dgm:prSet presAssocID="{8D68E4C9-54F1-4DC1-B730-5E92110E85E9}" presName="spaceRect" presStyleCnt="0"/>
      <dgm:spPr/>
    </dgm:pt>
    <dgm:pt modelId="{FBC7E6AD-D638-455F-AD85-0F2D7ED93CAF}" type="pres">
      <dgm:prSet presAssocID="{8D68E4C9-54F1-4DC1-B730-5E92110E85E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139880A-40A2-4523-B2B2-37D3A79ABDFA}" type="presOf" srcId="{38F530DE-78AE-4241-8E69-335F06D724AF}" destId="{68F3D7D6-1799-436F-8E6D-F67BF1771B9D}" srcOrd="0" destOrd="0" presId="urn:microsoft.com/office/officeart/2018/2/layout/IconVerticalSolidList"/>
    <dgm:cxn modelId="{9064FB11-24DB-40E8-A1E0-3D4EF44F2895}" type="presOf" srcId="{8D68E4C9-54F1-4DC1-B730-5E92110E85E9}" destId="{FBC7E6AD-D638-455F-AD85-0F2D7ED93CAF}" srcOrd="0" destOrd="0" presId="urn:microsoft.com/office/officeart/2018/2/layout/IconVerticalSolidList"/>
    <dgm:cxn modelId="{2344742E-0A28-43EA-B12F-AB1BD32634C0}" type="presOf" srcId="{7173E70E-CE32-4BEB-8CE5-1A58BADC9EBE}" destId="{8AB28AE4-0B23-490B-A9CE-EB3030B026CF}" srcOrd="0" destOrd="0" presId="urn:microsoft.com/office/officeart/2018/2/layout/IconVerticalSolidList"/>
    <dgm:cxn modelId="{C6E1EF37-315E-466D-9AD5-10107937BF5A}" type="presOf" srcId="{8CD99F0C-F3F9-40E8-B759-60B573C8C8ED}" destId="{A1750FD1-95DB-4EC7-AA0C-E8A8AF4F7514}" srcOrd="0" destOrd="0" presId="urn:microsoft.com/office/officeart/2018/2/layout/IconVerticalSolidList"/>
    <dgm:cxn modelId="{BD950492-D3EF-49C8-8E5C-68F33CB33A5F}" srcId="{8CD99F0C-F3F9-40E8-B759-60B573C8C8ED}" destId="{38F530DE-78AE-4241-8E69-335F06D724AF}" srcOrd="1" destOrd="0" parTransId="{D60B2731-BD08-422B-B1A1-C3C6ED1A06BE}" sibTransId="{9DD6C7F1-CA14-4851-9C86-1EF83DE69E45}"/>
    <dgm:cxn modelId="{CE5D65AA-15BF-488F-91E4-37B7B3BAABAB}" srcId="{8CD99F0C-F3F9-40E8-B759-60B573C8C8ED}" destId="{21BDA89B-17F7-4002-B52C-6200E0E7CA94}" srcOrd="2" destOrd="0" parTransId="{CAADA6A3-9FC7-4D09-B236-E4AF6CD8DC35}" sibTransId="{CA6A2240-F661-4A81-80F4-11D29DAA72F3}"/>
    <dgm:cxn modelId="{C4DEE5AE-FB04-4011-8703-55B30101226F}" srcId="{8CD99F0C-F3F9-40E8-B759-60B573C8C8ED}" destId="{7173E70E-CE32-4BEB-8CE5-1A58BADC9EBE}" srcOrd="0" destOrd="0" parTransId="{5696C206-B6D9-46D4-8C11-F6EBAED07083}" sibTransId="{C0FD3A69-D615-4ADC-A13B-9AE5C4CE15C1}"/>
    <dgm:cxn modelId="{E8E18FBD-3BA9-455B-AD84-1D5A6B46CEBA}" srcId="{8CD99F0C-F3F9-40E8-B759-60B573C8C8ED}" destId="{8D68E4C9-54F1-4DC1-B730-5E92110E85E9}" srcOrd="3" destOrd="0" parTransId="{85522524-A671-4767-B211-B259D9425EC3}" sibTransId="{0BDB1B23-7C26-4AC2-9C49-E99ECD5A2754}"/>
    <dgm:cxn modelId="{C562CAE8-C5EC-44D8-AF49-900D92C9E23E}" type="presOf" srcId="{21BDA89B-17F7-4002-B52C-6200E0E7CA94}" destId="{2944433B-A0B3-42E7-BF67-5654648557F8}" srcOrd="0" destOrd="0" presId="urn:microsoft.com/office/officeart/2018/2/layout/IconVerticalSolidList"/>
    <dgm:cxn modelId="{40EA963C-2E0A-44DE-8A73-B4C43260F169}" type="presParOf" srcId="{A1750FD1-95DB-4EC7-AA0C-E8A8AF4F7514}" destId="{AFC05C50-3709-41B9-8755-092C43DCF40B}" srcOrd="0" destOrd="0" presId="urn:microsoft.com/office/officeart/2018/2/layout/IconVerticalSolidList"/>
    <dgm:cxn modelId="{D11C264B-3647-4DBB-9609-2F33111A81DC}" type="presParOf" srcId="{AFC05C50-3709-41B9-8755-092C43DCF40B}" destId="{4325BCA2-F64C-42AC-AA9B-B492579CC28E}" srcOrd="0" destOrd="0" presId="urn:microsoft.com/office/officeart/2018/2/layout/IconVerticalSolidList"/>
    <dgm:cxn modelId="{4CFEF4E5-39F2-4769-98F8-763504237D06}" type="presParOf" srcId="{AFC05C50-3709-41B9-8755-092C43DCF40B}" destId="{A9095881-BB4F-4C92-A337-B44F13EC0CFA}" srcOrd="1" destOrd="0" presId="urn:microsoft.com/office/officeart/2018/2/layout/IconVerticalSolidList"/>
    <dgm:cxn modelId="{815ECBC1-443D-40B9-82C9-8FAA2F20A168}" type="presParOf" srcId="{AFC05C50-3709-41B9-8755-092C43DCF40B}" destId="{619DE58D-7172-4CB1-8B3A-BFC3F1BFD741}" srcOrd="2" destOrd="0" presId="urn:microsoft.com/office/officeart/2018/2/layout/IconVerticalSolidList"/>
    <dgm:cxn modelId="{CEE5F15D-A93D-4E75-A8E3-B50970C34FFA}" type="presParOf" srcId="{AFC05C50-3709-41B9-8755-092C43DCF40B}" destId="{8AB28AE4-0B23-490B-A9CE-EB3030B026CF}" srcOrd="3" destOrd="0" presId="urn:microsoft.com/office/officeart/2018/2/layout/IconVerticalSolidList"/>
    <dgm:cxn modelId="{06BF2841-BAED-420D-8DFF-1D3237C15789}" type="presParOf" srcId="{A1750FD1-95DB-4EC7-AA0C-E8A8AF4F7514}" destId="{5212E225-1A2C-4736-A1EE-3A9100D7B896}" srcOrd="1" destOrd="0" presId="urn:microsoft.com/office/officeart/2018/2/layout/IconVerticalSolidList"/>
    <dgm:cxn modelId="{6E79DA88-E97D-4C67-B4EF-B942CDEB5973}" type="presParOf" srcId="{A1750FD1-95DB-4EC7-AA0C-E8A8AF4F7514}" destId="{A3D63DBC-19A6-47A6-A5FB-540DBD97F9BB}" srcOrd="2" destOrd="0" presId="urn:microsoft.com/office/officeart/2018/2/layout/IconVerticalSolidList"/>
    <dgm:cxn modelId="{7A5335EC-5D77-4A3B-97C9-355E3712802F}" type="presParOf" srcId="{A3D63DBC-19A6-47A6-A5FB-540DBD97F9BB}" destId="{E0927E3B-4961-4AFF-BC54-983415B13F1C}" srcOrd="0" destOrd="0" presId="urn:microsoft.com/office/officeart/2018/2/layout/IconVerticalSolidList"/>
    <dgm:cxn modelId="{BF06DEE0-DE02-4370-8658-4D392793A4C4}" type="presParOf" srcId="{A3D63DBC-19A6-47A6-A5FB-540DBD97F9BB}" destId="{06613773-F3F3-424F-A310-1C4F20F5773F}" srcOrd="1" destOrd="0" presId="urn:microsoft.com/office/officeart/2018/2/layout/IconVerticalSolidList"/>
    <dgm:cxn modelId="{A54F7D81-8FFD-4C76-A904-CB94653ED517}" type="presParOf" srcId="{A3D63DBC-19A6-47A6-A5FB-540DBD97F9BB}" destId="{F94F1587-445A-4DCE-9028-B137226A67E8}" srcOrd="2" destOrd="0" presId="urn:microsoft.com/office/officeart/2018/2/layout/IconVerticalSolidList"/>
    <dgm:cxn modelId="{114FA991-657B-4B98-8B5C-7389A36A6A65}" type="presParOf" srcId="{A3D63DBC-19A6-47A6-A5FB-540DBD97F9BB}" destId="{68F3D7D6-1799-436F-8E6D-F67BF1771B9D}" srcOrd="3" destOrd="0" presId="urn:microsoft.com/office/officeart/2018/2/layout/IconVerticalSolidList"/>
    <dgm:cxn modelId="{4E31440E-0944-476E-93C9-A5224E286D11}" type="presParOf" srcId="{A1750FD1-95DB-4EC7-AA0C-E8A8AF4F7514}" destId="{A249E559-CE35-4A72-A80D-A00784C30DB8}" srcOrd="3" destOrd="0" presId="urn:microsoft.com/office/officeart/2018/2/layout/IconVerticalSolidList"/>
    <dgm:cxn modelId="{6BAE211F-B914-409F-9297-DD4D8657D3EA}" type="presParOf" srcId="{A1750FD1-95DB-4EC7-AA0C-E8A8AF4F7514}" destId="{BDB874A7-3479-48F8-9113-03C97F16D0D3}" srcOrd="4" destOrd="0" presId="urn:microsoft.com/office/officeart/2018/2/layout/IconVerticalSolidList"/>
    <dgm:cxn modelId="{ED8E8FA1-4D3A-44FD-BD01-3A9D7C9EB0CD}" type="presParOf" srcId="{BDB874A7-3479-48F8-9113-03C97F16D0D3}" destId="{E81E433C-6E0D-4D4E-96CC-12702D9B10E2}" srcOrd="0" destOrd="0" presId="urn:microsoft.com/office/officeart/2018/2/layout/IconVerticalSolidList"/>
    <dgm:cxn modelId="{EDBACB19-3E38-484A-AFF7-285D785D9BAC}" type="presParOf" srcId="{BDB874A7-3479-48F8-9113-03C97F16D0D3}" destId="{57596D13-7404-4753-98F7-F90918882C05}" srcOrd="1" destOrd="0" presId="urn:microsoft.com/office/officeart/2018/2/layout/IconVerticalSolidList"/>
    <dgm:cxn modelId="{B321154B-9520-4A77-B04C-4CD9DECAE486}" type="presParOf" srcId="{BDB874A7-3479-48F8-9113-03C97F16D0D3}" destId="{7822BBB1-B277-4A95-8A79-E8F7DF9FD3E1}" srcOrd="2" destOrd="0" presId="urn:microsoft.com/office/officeart/2018/2/layout/IconVerticalSolidList"/>
    <dgm:cxn modelId="{843BF8C3-28FD-4C27-A99F-A508E98AA5E7}" type="presParOf" srcId="{BDB874A7-3479-48F8-9113-03C97F16D0D3}" destId="{2944433B-A0B3-42E7-BF67-5654648557F8}" srcOrd="3" destOrd="0" presId="urn:microsoft.com/office/officeart/2018/2/layout/IconVerticalSolidList"/>
    <dgm:cxn modelId="{35DD4F2A-CD88-4F3B-AAC1-DCE719023AFE}" type="presParOf" srcId="{A1750FD1-95DB-4EC7-AA0C-E8A8AF4F7514}" destId="{E30CF259-A535-4D5C-B715-E2780A35E659}" srcOrd="5" destOrd="0" presId="urn:microsoft.com/office/officeart/2018/2/layout/IconVerticalSolidList"/>
    <dgm:cxn modelId="{0BF8914A-10F6-4548-A4F5-0AA0935DE646}" type="presParOf" srcId="{A1750FD1-95DB-4EC7-AA0C-E8A8AF4F7514}" destId="{E4A92548-F7E8-4588-AB87-ECB7A4B0CAE7}" srcOrd="6" destOrd="0" presId="urn:microsoft.com/office/officeart/2018/2/layout/IconVerticalSolidList"/>
    <dgm:cxn modelId="{52845C42-721D-4A87-A596-D8D3AE46B6BD}" type="presParOf" srcId="{E4A92548-F7E8-4588-AB87-ECB7A4B0CAE7}" destId="{8B8ACC42-19BE-4CA6-BA9B-A1B60923C575}" srcOrd="0" destOrd="0" presId="urn:microsoft.com/office/officeart/2018/2/layout/IconVerticalSolidList"/>
    <dgm:cxn modelId="{5F6F3CEE-B53C-47E1-8EAF-07A5EF5E0CF5}" type="presParOf" srcId="{E4A92548-F7E8-4588-AB87-ECB7A4B0CAE7}" destId="{0F6673BB-0BDB-40A9-AC5F-763510EF43F3}" srcOrd="1" destOrd="0" presId="urn:microsoft.com/office/officeart/2018/2/layout/IconVerticalSolidList"/>
    <dgm:cxn modelId="{A5A37256-97CC-4B71-A73E-649785857302}" type="presParOf" srcId="{E4A92548-F7E8-4588-AB87-ECB7A4B0CAE7}" destId="{FE3BEE64-7189-4474-9B50-23C35B812A1B}" srcOrd="2" destOrd="0" presId="urn:microsoft.com/office/officeart/2018/2/layout/IconVerticalSolidList"/>
    <dgm:cxn modelId="{33923344-8D43-4B82-BD0C-76B39A4E3FC0}" type="presParOf" srcId="{E4A92548-F7E8-4588-AB87-ECB7A4B0CAE7}" destId="{FBC7E6AD-D638-455F-AD85-0F2D7ED93CA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C474CCFC-CE79-4DAE-BE8B-B4A37A259D2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044D1CD-B4DB-4916-971C-B60A2DC765D9}">
      <dgm:prSet/>
      <dgm:spPr/>
      <dgm:t>
        <a:bodyPr/>
        <a:lstStyle/>
        <a:p>
          <a:r>
            <a:rPr lang="es-ES"/>
            <a:t>Conocer al público objetivo.</a:t>
          </a:r>
          <a:endParaRPr lang="en-US"/>
        </a:p>
      </dgm:t>
    </dgm:pt>
    <dgm:pt modelId="{C1810832-FEC3-4CE6-8EE9-BC8021C1324D}" type="parTrans" cxnId="{88743353-262A-4174-870E-391F4F6164D8}">
      <dgm:prSet/>
      <dgm:spPr/>
      <dgm:t>
        <a:bodyPr/>
        <a:lstStyle/>
        <a:p>
          <a:endParaRPr lang="en-US"/>
        </a:p>
      </dgm:t>
    </dgm:pt>
    <dgm:pt modelId="{ECE9FDC5-F5CA-4F6C-9507-A72727A2E3B2}" type="sibTrans" cxnId="{88743353-262A-4174-870E-391F4F6164D8}">
      <dgm:prSet/>
      <dgm:spPr/>
      <dgm:t>
        <a:bodyPr/>
        <a:lstStyle/>
        <a:p>
          <a:endParaRPr lang="en-US"/>
        </a:p>
      </dgm:t>
    </dgm:pt>
    <dgm:pt modelId="{93FBC0DB-4608-4994-8385-07C34F00AA45}">
      <dgm:prSet/>
      <dgm:spPr/>
      <dgm:t>
        <a:bodyPr/>
        <a:lstStyle/>
        <a:p>
          <a:r>
            <a:rPr lang="es-ES"/>
            <a:t>Utilizar tipos de gráficos apropiados: barras, líneas, dispersión, mapas, etc.</a:t>
          </a:r>
          <a:endParaRPr lang="en-US"/>
        </a:p>
      </dgm:t>
    </dgm:pt>
    <dgm:pt modelId="{89AA3A2C-F075-4A44-A601-CD82215E2E0C}" type="parTrans" cxnId="{3F4226D3-7CC6-4ACF-A8FB-FB05252B4CFE}">
      <dgm:prSet/>
      <dgm:spPr/>
      <dgm:t>
        <a:bodyPr/>
        <a:lstStyle/>
        <a:p>
          <a:endParaRPr lang="en-US"/>
        </a:p>
      </dgm:t>
    </dgm:pt>
    <dgm:pt modelId="{6FC7AEB9-8F60-4C4F-9CAA-6A36EC15C07C}" type="sibTrans" cxnId="{3F4226D3-7CC6-4ACF-A8FB-FB05252B4CFE}">
      <dgm:prSet/>
      <dgm:spPr/>
      <dgm:t>
        <a:bodyPr/>
        <a:lstStyle/>
        <a:p>
          <a:endParaRPr lang="en-US"/>
        </a:p>
      </dgm:t>
    </dgm:pt>
    <dgm:pt modelId="{F439DCBE-B1AA-49AD-9021-937C1D5AD022}">
      <dgm:prSet/>
      <dgm:spPr/>
      <dgm:t>
        <a:bodyPr/>
        <a:lstStyle/>
        <a:p>
          <a:r>
            <a:rPr lang="es-ES"/>
            <a:t>Evitar sobrecarga visual o elementos innecesarios.</a:t>
          </a:r>
          <a:endParaRPr lang="en-US"/>
        </a:p>
      </dgm:t>
    </dgm:pt>
    <dgm:pt modelId="{0E382D0E-C447-4E21-A94D-BE099010C682}" type="parTrans" cxnId="{2C2B0619-6E2E-4EC9-98C3-AF2D5FB0BAB0}">
      <dgm:prSet/>
      <dgm:spPr/>
      <dgm:t>
        <a:bodyPr/>
        <a:lstStyle/>
        <a:p>
          <a:endParaRPr lang="en-US"/>
        </a:p>
      </dgm:t>
    </dgm:pt>
    <dgm:pt modelId="{35E209EC-7A7B-46F0-867A-555DDF62E5FE}" type="sibTrans" cxnId="{2C2B0619-6E2E-4EC9-98C3-AF2D5FB0BAB0}">
      <dgm:prSet/>
      <dgm:spPr/>
      <dgm:t>
        <a:bodyPr/>
        <a:lstStyle/>
        <a:p>
          <a:endParaRPr lang="en-US"/>
        </a:p>
      </dgm:t>
    </dgm:pt>
    <dgm:pt modelId="{37F8588C-637B-4645-91F4-E23F9A9814C3}">
      <dgm:prSet/>
      <dgm:spPr/>
      <dgm:t>
        <a:bodyPr/>
        <a:lstStyle/>
        <a:p>
          <a:r>
            <a:rPr lang="es-ES"/>
            <a:t>Usar colores coherentes y legibles.</a:t>
          </a:r>
          <a:endParaRPr lang="en-US"/>
        </a:p>
      </dgm:t>
    </dgm:pt>
    <dgm:pt modelId="{40600752-DF08-4A8B-96E6-AEAF17A8506A}" type="parTrans" cxnId="{5062D8E1-8DBA-438E-BACB-DCD817AB5E85}">
      <dgm:prSet/>
      <dgm:spPr/>
      <dgm:t>
        <a:bodyPr/>
        <a:lstStyle/>
        <a:p>
          <a:endParaRPr lang="en-US"/>
        </a:p>
      </dgm:t>
    </dgm:pt>
    <dgm:pt modelId="{66642B3B-0C03-4ABC-88E8-2D75EDFB6048}" type="sibTrans" cxnId="{5062D8E1-8DBA-438E-BACB-DCD817AB5E85}">
      <dgm:prSet/>
      <dgm:spPr/>
      <dgm:t>
        <a:bodyPr/>
        <a:lstStyle/>
        <a:p>
          <a:endParaRPr lang="en-US"/>
        </a:p>
      </dgm:t>
    </dgm:pt>
    <dgm:pt modelId="{FAD63287-77DF-4C2C-8BF6-0A4E5EA25414}">
      <dgm:prSet/>
      <dgm:spPr/>
      <dgm:t>
        <a:bodyPr/>
        <a:lstStyle/>
        <a:p>
          <a:r>
            <a:rPr lang="es-ES"/>
            <a:t>Resaltar los hallazgos clave de forma clara y visualmente atractiva.</a:t>
          </a:r>
          <a:endParaRPr lang="en-US"/>
        </a:p>
      </dgm:t>
    </dgm:pt>
    <dgm:pt modelId="{C827C670-8A2F-4C00-8548-ADA924042428}" type="parTrans" cxnId="{37E1F4A8-199C-4707-B937-CDC12248EB92}">
      <dgm:prSet/>
      <dgm:spPr/>
      <dgm:t>
        <a:bodyPr/>
        <a:lstStyle/>
        <a:p>
          <a:endParaRPr lang="en-US"/>
        </a:p>
      </dgm:t>
    </dgm:pt>
    <dgm:pt modelId="{6F425184-71A7-403F-BD41-63099BAA1B06}" type="sibTrans" cxnId="{37E1F4A8-199C-4707-B937-CDC12248EB92}">
      <dgm:prSet/>
      <dgm:spPr/>
      <dgm:t>
        <a:bodyPr/>
        <a:lstStyle/>
        <a:p>
          <a:endParaRPr lang="en-US"/>
        </a:p>
      </dgm:t>
    </dgm:pt>
    <dgm:pt modelId="{32DC2360-971B-4C99-AFF3-A8BCFFE16B56}" type="pres">
      <dgm:prSet presAssocID="{C474CCFC-CE79-4DAE-BE8B-B4A37A259D2F}" presName="root" presStyleCnt="0">
        <dgm:presLayoutVars>
          <dgm:dir/>
          <dgm:resizeHandles val="exact"/>
        </dgm:presLayoutVars>
      </dgm:prSet>
      <dgm:spPr/>
    </dgm:pt>
    <dgm:pt modelId="{DC1D2390-0EBF-4A54-8636-6873E0776C29}" type="pres">
      <dgm:prSet presAssocID="{7044D1CD-B4DB-4916-971C-B60A2DC765D9}" presName="compNode" presStyleCnt="0"/>
      <dgm:spPr/>
    </dgm:pt>
    <dgm:pt modelId="{E823BD90-86AC-4D20-B087-CF70CC1C575B}" type="pres">
      <dgm:prSet presAssocID="{7044D1CD-B4DB-4916-971C-B60A2DC765D9}" presName="bgRect" presStyleLbl="bgShp" presStyleIdx="0" presStyleCnt="5"/>
      <dgm:spPr/>
    </dgm:pt>
    <dgm:pt modelId="{878AEB03-60F1-48DA-86F0-4E97BAAE4E94}" type="pres">
      <dgm:prSet presAssocID="{7044D1CD-B4DB-4916-971C-B60A2DC765D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na"/>
        </a:ext>
      </dgm:extLst>
    </dgm:pt>
    <dgm:pt modelId="{0230DC9B-5230-4CA0-9AF2-6FFC37C6AF28}" type="pres">
      <dgm:prSet presAssocID="{7044D1CD-B4DB-4916-971C-B60A2DC765D9}" presName="spaceRect" presStyleCnt="0"/>
      <dgm:spPr/>
    </dgm:pt>
    <dgm:pt modelId="{B71174F2-3C56-4A3A-B148-9B293A45364F}" type="pres">
      <dgm:prSet presAssocID="{7044D1CD-B4DB-4916-971C-B60A2DC765D9}" presName="parTx" presStyleLbl="revTx" presStyleIdx="0" presStyleCnt="5">
        <dgm:presLayoutVars>
          <dgm:chMax val="0"/>
          <dgm:chPref val="0"/>
        </dgm:presLayoutVars>
      </dgm:prSet>
      <dgm:spPr/>
    </dgm:pt>
    <dgm:pt modelId="{83BCD5C0-D56B-4E0E-83F8-B20BCBF651A5}" type="pres">
      <dgm:prSet presAssocID="{ECE9FDC5-F5CA-4F6C-9507-A72727A2E3B2}" presName="sibTrans" presStyleCnt="0"/>
      <dgm:spPr/>
    </dgm:pt>
    <dgm:pt modelId="{6B6AA1E1-E361-4A8A-A114-FA94BEB723E2}" type="pres">
      <dgm:prSet presAssocID="{93FBC0DB-4608-4994-8385-07C34F00AA45}" presName="compNode" presStyleCnt="0"/>
      <dgm:spPr/>
    </dgm:pt>
    <dgm:pt modelId="{5FFD0127-EBF6-49C2-A779-D9F8E4B150E2}" type="pres">
      <dgm:prSet presAssocID="{93FBC0DB-4608-4994-8385-07C34F00AA45}" presName="bgRect" presStyleLbl="bgShp" presStyleIdx="1" presStyleCnt="5"/>
      <dgm:spPr/>
    </dgm:pt>
    <dgm:pt modelId="{76E19040-9BB6-4BE9-96F7-47F8940A5A0D}" type="pres">
      <dgm:prSet presAssocID="{93FBC0DB-4608-4994-8385-07C34F00AA4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tadísticas"/>
        </a:ext>
      </dgm:extLst>
    </dgm:pt>
    <dgm:pt modelId="{9BF6E195-A24B-4758-AA58-8315E1D9AF0C}" type="pres">
      <dgm:prSet presAssocID="{93FBC0DB-4608-4994-8385-07C34F00AA45}" presName="spaceRect" presStyleCnt="0"/>
      <dgm:spPr/>
    </dgm:pt>
    <dgm:pt modelId="{827167DE-4296-4A06-A9EB-F59B494E1DD7}" type="pres">
      <dgm:prSet presAssocID="{93FBC0DB-4608-4994-8385-07C34F00AA45}" presName="parTx" presStyleLbl="revTx" presStyleIdx="1" presStyleCnt="5">
        <dgm:presLayoutVars>
          <dgm:chMax val="0"/>
          <dgm:chPref val="0"/>
        </dgm:presLayoutVars>
      </dgm:prSet>
      <dgm:spPr/>
    </dgm:pt>
    <dgm:pt modelId="{29760EDE-918E-4C08-A6AB-96EF3D81D027}" type="pres">
      <dgm:prSet presAssocID="{6FC7AEB9-8F60-4C4F-9CAA-6A36EC15C07C}" presName="sibTrans" presStyleCnt="0"/>
      <dgm:spPr/>
    </dgm:pt>
    <dgm:pt modelId="{E2F3A8ED-B92A-43A1-81A6-6DCC815AB2B8}" type="pres">
      <dgm:prSet presAssocID="{F439DCBE-B1AA-49AD-9021-937C1D5AD022}" presName="compNode" presStyleCnt="0"/>
      <dgm:spPr/>
    </dgm:pt>
    <dgm:pt modelId="{C7E712EE-B600-4322-AF9B-289FED5986C2}" type="pres">
      <dgm:prSet presAssocID="{F439DCBE-B1AA-49AD-9021-937C1D5AD022}" presName="bgRect" presStyleLbl="bgShp" presStyleIdx="2" presStyleCnt="5"/>
      <dgm:spPr/>
    </dgm:pt>
    <dgm:pt modelId="{0DBD850C-48ED-4829-A5DD-25FFF4F34689}" type="pres">
      <dgm:prSet presAssocID="{F439DCBE-B1AA-49AD-9021-937C1D5AD02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FF6831CA-6A64-4F8C-BDEB-6B685CEB4610}" type="pres">
      <dgm:prSet presAssocID="{F439DCBE-B1AA-49AD-9021-937C1D5AD022}" presName="spaceRect" presStyleCnt="0"/>
      <dgm:spPr/>
    </dgm:pt>
    <dgm:pt modelId="{A285F402-8C4D-4800-9909-88076DE16BAA}" type="pres">
      <dgm:prSet presAssocID="{F439DCBE-B1AA-49AD-9021-937C1D5AD022}" presName="parTx" presStyleLbl="revTx" presStyleIdx="2" presStyleCnt="5">
        <dgm:presLayoutVars>
          <dgm:chMax val="0"/>
          <dgm:chPref val="0"/>
        </dgm:presLayoutVars>
      </dgm:prSet>
      <dgm:spPr/>
    </dgm:pt>
    <dgm:pt modelId="{E4106860-CEA4-4236-B9AB-E4FC660DBE97}" type="pres">
      <dgm:prSet presAssocID="{35E209EC-7A7B-46F0-867A-555DDF62E5FE}" presName="sibTrans" presStyleCnt="0"/>
      <dgm:spPr/>
    </dgm:pt>
    <dgm:pt modelId="{B604BF10-5DCB-41A5-9709-D6E9160B61F3}" type="pres">
      <dgm:prSet presAssocID="{37F8588C-637B-4645-91F4-E23F9A9814C3}" presName="compNode" presStyleCnt="0"/>
      <dgm:spPr/>
    </dgm:pt>
    <dgm:pt modelId="{D2B234CE-12C7-4949-9959-FFE0685EBC8D}" type="pres">
      <dgm:prSet presAssocID="{37F8588C-637B-4645-91F4-E23F9A9814C3}" presName="bgRect" presStyleLbl="bgShp" presStyleIdx="3" presStyleCnt="5"/>
      <dgm:spPr/>
    </dgm:pt>
    <dgm:pt modelId="{82AD764B-0EB7-436C-9F43-D0889968761C}" type="pres">
      <dgm:prSet presAssocID="{37F8588C-637B-4645-91F4-E23F9A9814C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ápiz"/>
        </a:ext>
      </dgm:extLst>
    </dgm:pt>
    <dgm:pt modelId="{D4E22F4F-CB3D-455E-ADF8-C85857F2147F}" type="pres">
      <dgm:prSet presAssocID="{37F8588C-637B-4645-91F4-E23F9A9814C3}" presName="spaceRect" presStyleCnt="0"/>
      <dgm:spPr/>
    </dgm:pt>
    <dgm:pt modelId="{A9E89BE1-284B-4CF5-AE88-D7C4F70079BC}" type="pres">
      <dgm:prSet presAssocID="{37F8588C-637B-4645-91F4-E23F9A9814C3}" presName="parTx" presStyleLbl="revTx" presStyleIdx="3" presStyleCnt="5">
        <dgm:presLayoutVars>
          <dgm:chMax val="0"/>
          <dgm:chPref val="0"/>
        </dgm:presLayoutVars>
      </dgm:prSet>
      <dgm:spPr/>
    </dgm:pt>
    <dgm:pt modelId="{5C1F37AB-5F6F-435D-BC9E-7EF4FBD92688}" type="pres">
      <dgm:prSet presAssocID="{66642B3B-0C03-4ABC-88E8-2D75EDFB6048}" presName="sibTrans" presStyleCnt="0"/>
      <dgm:spPr/>
    </dgm:pt>
    <dgm:pt modelId="{5CA88D60-C256-4173-A1B9-1816571C286A}" type="pres">
      <dgm:prSet presAssocID="{FAD63287-77DF-4C2C-8BF6-0A4E5EA25414}" presName="compNode" presStyleCnt="0"/>
      <dgm:spPr/>
    </dgm:pt>
    <dgm:pt modelId="{6233C068-F853-413D-A42E-E119328218FA}" type="pres">
      <dgm:prSet presAssocID="{FAD63287-77DF-4C2C-8BF6-0A4E5EA25414}" presName="bgRect" presStyleLbl="bgShp" presStyleIdx="4" presStyleCnt="5"/>
      <dgm:spPr/>
    </dgm:pt>
    <dgm:pt modelId="{7BAA55D6-60A7-4332-BD8F-41D17B2897F4}" type="pres">
      <dgm:prSet presAssocID="{FAD63287-77DF-4C2C-8BF6-0A4E5EA2541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EF49ABDE-7E01-434E-B026-04E4A28A6580}" type="pres">
      <dgm:prSet presAssocID="{FAD63287-77DF-4C2C-8BF6-0A4E5EA25414}" presName="spaceRect" presStyleCnt="0"/>
      <dgm:spPr/>
    </dgm:pt>
    <dgm:pt modelId="{A2805692-5B52-4989-91D8-BF2AC7353C7B}" type="pres">
      <dgm:prSet presAssocID="{FAD63287-77DF-4C2C-8BF6-0A4E5EA25414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2C2B0619-6E2E-4EC9-98C3-AF2D5FB0BAB0}" srcId="{C474CCFC-CE79-4DAE-BE8B-B4A37A259D2F}" destId="{F439DCBE-B1AA-49AD-9021-937C1D5AD022}" srcOrd="2" destOrd="0" parTransId="{0E382D0E-C447-4E21-A94D-BE099010C682}" sibTransId="{35E209EC-7A7B-46F0-867A-555DDF62E5FE}"/>
    <dgm:cxn modelId="{A7511169-1ACF-4FCF-B96E-36F0B87A9452}" type="presOf" srcId="{F439DCBE-B1AA-49AD-9021-937C1D5AD022}" destId="{A285F402-8C4D-4800-9909-88076DE16BAA}" srcOrd="0" destOrd="0" presId="urn:microsoft.com/office/officeart/2018/2/layout/IconVerticalSolidList"/>
    <dgm:cxn modelId="{D42CAB4F-5602-4392-B50B-7A08E1A5FD2E}" type="presOf" srcId="{FAD63287-77DF-4C2C-8BF6-0A4E5EA25414}" destId="{A2805692-5B52-4989-91D8-BF2AC7353C7B}" srcOrd="0" destOrd="0" presId="urn:microsoft.com/office/officeart/2018/2/layout/IconVerticalSolidList"/>
    <dgm:cxn modelId="{88743353-262A-4174-870E-391F4F6164D8}" srcId="{C474CCFC-CE79-4DAE-BE8B-B4A37A259D2F}" destId="{7044D1CD-B4DB-4916-971C-B60A2DC765D9}" srcOrd="0" destOrd="0" parTransId="{C1810832-FEC3-4CE6-8EE9-BC8021C1324D}" sibTransId="{ECE9FDC5-F5CA-4F6C-9507-A72727A2E3B2}"/>
    <dgm:cxn modelId="{F5E1D37B-2248-4B79-B28C-74A9A3358306}" type="presOf" srcId="{37F8588C-637B-4645-91F4-E23F9A9814C3}" destId="{A9E89BE1-284B-4CF5-AE88-D7C4F70079BC}" srcOrd="0" destOrd="0" presId="urn:microsoft.com/office/officeart/2018/2/layout/IconVerticalSolidList"/>
    <dgm:cxn modelId="{37E1F4A8-199C-4707-B937-CDC12248EB92}" srcId="{C474CCFC-CE79-4DAE-BE8B-B4A37A259D2F}" destId="{FAD63287-77DF-4C2C-8BF6-0A4E5EA25414}" srcOrd="4" destOrd="0" parTransId="{C827C670-8A2F-4C00-8548-ADA924042428}" sibTransId="{6F425184-71A7-403F-BD41-63099BAA1B06}"/>
    <dgm:cxn modelId="{AF458FAD-1580-48C6-BE37-E58158F2FFAD}" type="presOf" srcId="{7044D1CD-B4DB-4916-971C-B60A2DC765D9}" destId="{B71174F2-3C56-4A3A-B148-9B293A45364F}" srcOrd="0" destOrd="0" presId="urn:microsoft.com/office/officeart/2018/2/layout/IconVerticalSolidList"/>
    <dgm:cxn modelId="{10B2EED2-D22B-434B-B244-CD92A6BB47C3}" type="presOf" srcId="{93FBC0DB-4608-4994-8385-07C34F00AA45}" destId="{827167DE-4296-4A06-A9EB-F59B494E1DD7}" srcOrd="0" destOrd="0" presId="urn:microsoft.com/office/officeart/2018/2/layout/IconVerticalSolidList"/>
    <dgm:cxn modelId="{3F4226D3-7CC6-4ACF-A8FB-FB05252B4CFE}" srcId="{C474CCFC-CE79-4DAE-BE8B-B4A37A259D2F}" destId="{93FBC0DB-4608-4994-8385-07C34F00AA45}" srcOrd="1" destOrd="0" parTransId="{89AA3A2C-F075-4A44-A601-CD82215E2E0C}" sibTransId="{6FC7AEB9-8F60-4C4F-9CAA-6A36EC15C07C}"/>
    <dgm:cxn modelId="{924100D5-8245-428E-96D7-8499208BEA09}" type="presOf" srcId="{C474CCFC-CE79-4DAE-BE8B-B4A37A259D2F}" destId="{32DC2360-971B-4C99-AFF3-A8BCFFE16B56}" srcOrd="0" destOrd="0" presId="urn:microsoft.com/office/officeart/2018/2/layout/IconVerticalSolidList"/>
    <dgm:cxn modelId="{5062D8E1-8DBA-438E-BACB-DCD817AB5E85}" srcId="{C474CCFC-CE79-4DAE-BE8B-B4A37A259D2F}" destId="{37F8588C-637B-4645-91F4-E23F9A9814C3}" srcOrd="3" destOrd="0" parTransId="{40600752-DF08-4A8B-96E6-AEAF17A8506A}" sibTransId="{66642B3B-0C03-4ABC-88E8-2D75EDFB6048}"/>
    <dgm:cxn modelId="{F77BC950-3B22-4630-9E3F-A119C91877FC}" type="presParOf" srcId="{32DC2360-971B-4C99-AFF3-A8BCFFE16B56}" destId="{DC1D2390-0EBF-4A54-8636-6873E0776C29}" srcOrd="0" destOrd="0" presId="urn:microsoft.com/office/officeart/2018/2/layout/IconVerticalSolidList"/>
    <dgm:cxn modelId="{A8891EBA-8440-42E4-88B0-16111BCE22B4}" type="presParOf" srcId="{DC1D2390-0EBF-4A54-8636-6873E0776C29}" destId="{E823BD90-86AC-4D20-B087-CF70CC1C575B}" srcOrd="0" destOrd="0" presId="urn:microsoft.com/office/officeart/2018/2/layout/IconVerticalSolidList"/>
    <dgm:cxn modelId="{84AD4536-5813-4824-9C45-878D11A1E7CF}" type="presParOf" srcId="{DC1D2390-0EBF-4A54-8636-6873E0776C29}" destId="{878AEB03-60F1-48DA-86F0-4E97BAAE4E94}" srcOrd="1" destOrd="0" presId="urn:microsoft.com/office/officeart/2018/2/layout/IconVerticalSolidList"/>
    <dgm:cxn modelId="{890FEA99-C4C2-4278-ADA7-1A322332DBD6}" type="presParOf" srcId="{DC1D2390-0EBF-4A54-8636-6873E0776C29}" destId="{0230DC9B-5230-4CA0-9AF2-6FFC37C6AF28}" srcOrd="2" destOrd="0" presId="urn:microsoft.com/office/officeart/2018/2/layout/IconVerticalSolidList"/>
    <dgm:cxn modelId="{3A561C8A-09EA-4955-A380-EAA9C1896FE3}" type="presParOf" srcId="{DC1D2390-0EBF-4A54-8636-6873E0776C29}" destId="{B71174F2-3C56-4A3A-B148-9B293A45364F}" srcOrd="3" destOrd="0" presId="urn:microsoft.com/office/officeart/2018/2/layout/IconVerticalSolidList"/>
    <dgm:cxn modelId="{C8F760DC-8F5E-48D0-813B-C60FD8E043D5}" type="presParOf" srcId="{32DC2360-971B-4C99-AFF3-A8BCFFE16B56}" destId="{83BCD5C0-D56B-4E0E-83F8-B20BCBF651A5}" srcOrd="1" destOrd="0" presId="urn:microsoft.com/office/officeart/2018/2/layout/IconVerticalSolidList"/>
    <dgm:cxn modelId="{7030B536-6674-48A8-B065-5E1F53A5D815}" type="presParOf" srcId="{32DC2360-971B-4C99-AFF3-A8BCFFE16B56}" destId="{6B6AA1E1-E361-4A8A-A114-FA94BEB723E2}" srcOrd="2" destOrd="0" presId="urn:microsoft.com/office/officeart/2018/2/layout/IconVerticalSolidList"/>
    <dgm:cxn modelId="{FCE46292-F34F-4857-B929-481267AD7DE1}" type="presParOf" srcId="{6B6AA1E1-E361-4A8A-A114-FA94BEB723E2}" destId="{5FFD0127-EBF6-49C2-A779-D9F8E4B150E2}" srcOrd="0" destOrd="0" presId="urn:microsoft.com/office/officeart/2018/2/layout/IconVerticalSolidList"/>
    <dgm:cxn modelId="{6509C022-3910-4DC3-B66F-91939281321D}" type="presParOf" srcId="{6B6AA1E1-E361-4A8A-A114-FA94BEB723E2}" destId="{76E19040-9BB6-4BE9-96F7-47F8940A5A0D}" srcOrd="1" destOrd="0" presId="urn:microsoft.com/office/officeart/2018/2/layout/IconVerticalSolidList"/>
    <dgm:cxn modelId="{05EA400D-972D-4F22-90B9-FB477666250B}" type="presParOf" srcId="{6B6AA1E1-E361-4A8A-A114-FA94BEB723E2}" destId="{9BF6E195-A24B-4758-AA58-8315E1D9AF0C}" srcOrd="2" destOrd="0" presId="urn:microsoft.com/office/officeart/2018/2/layout/IconVerticalSolidList"/>
    <dgm:cxn modelId="{C3FEAC69-4538-4C5D-BC5C-29CBA4256FF2}" type="presParOf" srcId="{6B6AA1E1-E361-4A8A-A114-FA94BEB723E2}" destId="{827167DE-4296-4A06-A9EB-F59B494E1DD7}" srcOrd="3" destOrd="0" presId="urn:microsoft.com/office/officeart/2018/2/layout/IconVerticalSolidList"/>
    <dgm:cxn modelId="{96CE7047-9F02-4A68-B735-FC150D8630B2}" type="presParOf" srcId="{32DC2360-971B-4C99-AFF3-A8BCFFE16B56}" destId="{29760EDE-918E-4C08-A6AB-96EF3D81D027}" srcOrd="3" destOrd="0" presId="urn:microsoft.com/office/officeart/2018/2/layout/IconVerticalSolidList"/>
    <dgm:cxn modelId="{E19C68F6-0B14-4A6E-BD40-AD603DBAB93C}" type="presParOf" srcId="{32DC2360-971B-4C99-AFF3-A8BCFFE16B56}" destId="{E2F3A8ED-B92A-43A1-81A6-6DCC815AB2B8}" srcOrd="4" destOrd="0" presId="urn:microsoft.com/office/officeart/2018/2/layout/IconVerticalSolidList"/>
    <dgm:cxn modelId="{F2483B7D-F09D-41D2-A490-5189D44C42E4}" type="presParOf" srcId="{E2F3A8ED-B92A-43A1-81A6-6DCC815AB2B8}" destId="{C7E712EE-B600-4322-AF9B-289FED5986C2}" srcOrd="0" destOrd="0" presId="urn:microsoft.com/office/officeart/2018/2/layout/IconVerticalSolidList"/>
    <dgm:cxn modelId="{9ED36B1C-1742-4EBA-9294-AEE6865D2EEF}" type="presParOf" srcId="{E2F3A8ED-B92A-43A1-81A6-6DCC815AB2B8}" destId="{0DBD850C-48ED-4829-A5DD-25FFF4F34689}" srcOrd="1" destOrd="0" presId="urn:microsoft.com/office/officeart/2018/2/layout/IconVerticalSolidList"/>
    <dgm:cxn modelId="{A5F6DD7F-61D1-4B66-A35E-F2BA13FB5101}" type="presParOf" srcId="{E2F3A8ED-B92A-43A1-81A6-6DCC815AB2B8}" destId="{FF6831CA-6A64-4F8C-BDEB-6B685CEB4610}" srcOrd="2" destOrd="0" presId="urn:microsoft.com/office/officeart/2018/2/layout/IconVerticalSolidList"/>
    <dgm:cxn modelId="{61A0B76F-7785-43CF-8EB4-F31F13660518}" type="presParOf" srcId="{E2F3A8ED-B92A-43A1-81A6-6DCC815AB2B8}" destId="{A285F402-8C4D-4800-9909-88076DE16BAA}" srcOrd="3" destOrd="0" presId="urn:microsoft.com/office/officeart/2018/2/layout/IconVerticalSolidList"/>
    <dgm:cxn modelId="{0F387F40-6F25-43DB-8011-4CBE88DD1976}" type="presParOf" srcId="{32DC2360-971B-4C99-AFF3-A8BCFFE16B56}" destId="{E4106860-CEA4-4236-B9AB-E4FC660DBE97}" srcOrd="5" destOrd="0" presId="urn:microsoft.com/office/officeart/2018/2/layout/IconVerticalSolidList"/>
    <dgm:cxn modelId="{742BD63C-63AB-4F78-8CBD-4A03B1A0E7C5}" type="presParOf" srcId="{32DC2360-971B-4C99-AFF3-A8BCFFE16B56}" destId="{B604BF10-5DCB-41A5-9709-D6E9160B61F3}" srcOrd="6" destOrd="0" presId="urn:microsoft.com/office/officeart/2018/2/layout/IconVerticalSolidList"/>
    <dgm:cxn modelId="{7BDBDA0B-E124-482D-B9EE-E52ABA65D237}" type="presParOf" srcId="{B604BF10-5DCB-41A5-9709-D6E9160B61F3}" destId="{D2B234CE-12C7-4949-9959-FFE0685EBC8D}" srcOrd="0" destOrd="0" presId="urn:microsoft.com/office/officeart/2018/2/layout/IconVerticalSolidList"/>
    <dgm:cxn modelId="{4962B94E-3AA8-424D-9E2C-13AF300A3C99}" type="presParOf" srcId="{B604BF10-5DCB-41A5-9709-D6E9160B61F3}" destId="{82AD764B-0EB7-436C-9F43-D0889968761C}" srcOrd="1" destOrd="0" presId="urn:microsoft.com/office/officeart/2018/2/layout/IconVerticalSolidList"/>
    <dgm:cxn modelId="{2372C6A1-B0B8-44CE-8BAB-34969D9D9A59}" type="presParOf" srcId="{B604BF10-5DCB-41A5-9709-D6E9160B61F3}" destId="{D4E22F4F-CB3D-455E-ADF8-C85857F2147F}" srcOrd="2" destOrd="0" presId="urn:microsoft.com/office/officeart/2018/2/layout/IconVerticalSolidList"/>
    <dgm:cxn modelId="{4FDC3B76-461D-4A8D-B2A0-B28FA73DB988}" type="presParOf" srcId="{B604BF10-5DCB-41A5-9709-D6E9160B61F3}" destId="{A9E89BE1-284B-4CF5-AE88-D7C4F70079BC}" srcOrd="3" destOrd="0" presId="urn:microsoft.com/office/officeart/2018/2/layout/IconVerticalSolidList"/>
    <dgm:cxn modelId="{00271EEB-C588-41B6-95D7-B1F05BF89E25}" type="presParOf" srcId="{32DC2360-971B-4C99-AFF3-A8BCFFE16B56}" destId="{5C1F37AB-5F6F-435D-BC9E-7EF4FBD92688}" srcOrd="7" destOrd="0" presId="urn:microsoft.com/office/officeart/2018/2/layout/IconVerticalSolidList"/>
    <dgm:cxn modelId="{057BFC27-0399-4437-B9D0-0EE71C04224E}" type="presParOf" srcId="{32DC2360-971B-4C99-AFF3-A8BCFFE16B56}" destId="{5CA88D60-C256-4173-A1B9-1816571C286A}" srcOrd="8" destOrd="0" presId="urn:microsoft.com/office/officeart/2018/2/layout/IconVerticalSolidList"/>
    <dgm:cxn modelId="{8108B330-3D53-4655-B82E-8DCB2597AA74}" type="presParOf" srcId="{5CA88D60-C256-4173-A1B9-1816571C286A}" destId="{6233C068-F853-413D-A42E-E119328218FA}" srcOrd="0" destOrd="0" presId="urn:microsoft.com/office/officeart/2018/2/layout/IconVerticalSolidList"/>
    <dgm:cxn modelId="{263ABD4B-B87E-4CC5-9837-A23904341049}" type="presParOf" srcId="{5CA88D60-C256-4173-A1B9-1816571C286A}" destId="{7BAA55D6-60A7-4332-BD8F-41D17B2897F4}" srcOrd="1" destOrd="0" presId="urn:microsoft.com/office/officeart/2018/2/layout/IconVerticalSolidList"/>
    <dgm:cxn modelId="{F1FC4EBF-DE2E-43BF-BA1E-49637A86BBC6}" type="presParOf" srcId="{5CA88D60-C256-4173-A1B9-1816571C286A}" destId="{EF49ABDE-7E01-434E-B026-04E4A28A6580}" srcOrd="2" destOrd="0" presId="urn:microsoft.com/office/officeart/2018/2/layout/IconVerticalSolidList"/>
    <dgm:cxn modelId="{FD3755A4-1DBC-4585-811A-55C8D93421AB}" type="presParOf" srcId="{5CA88D60-C256-4173-A1B9-1816571C286A}" destId="{A2805692-5B52-4989-91D8-BF2AC7353C7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12391A-9D04-43F9-BBAF-06E27E5443B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21A031A-88A6-499D-B222-18E5973829BE}">
      <dgm:prSet/>
      <dgm:spPr/>
      <dgm:t>
        <a:bodyPr/>
        <a:lstStyle/>
        <a:p>
          <a:r>
            <a:rPr lang="en-US"/>
            <a:t>• Define cómo los datos apoyan los objetivos de la organización.</a:t>
          </a:r>
        </a:p>
      </dgm:t>
    </dgm:pt>
    <dgm:pt modelId="{5F3FD81C-E7A7-46D3-AC2A-C1EC9B8B6143}" type="parTrans" cxnId="{DA93E4ED-81DF-4CC7-8F52-3CC2F11BD1EA}">
      <dgm:prSet/>
      <dgm:spPr/>
      <dgm:t>
        <a:bodyPr/>
        <a:lstStyle/>
        <a:p>
          <a:endParaRPr lang="en-US"/>
        </a:p>
      </dgm:t>
    </dgm:pt>
    <dgm:pt modelId="{E6059E02-C73D-4004-B6E3-879C70616A83}" type="sibTrans" cxnId="{DA93E4ED-81DF-4CC7-8F52-3CC2F11BD1EA}">
      <dgm:prSet/>
      <dgm:spPr/>
      <dgm:t>
        <a:bodyPr/>
        <a:lstStyle/>
        <a:p>
          <a:endParaRPr lang="en-US"/>
        </a:p>
      </dgm:t>
    </dgm:pt>
    <dgm:pt modelId="{E82134A8-B3E6-454F-B3B5-574B90AE626F}">
      <dgm:prSet/>
      <dgm:spPr/>
      <dgm:t>
        <a:bodyPr/>
        <a:lstStyle/>
        <a:p>
          <a:r>
            <a:rPr lang="en-US"/>
            <a:t>• Incluye políticas de calidad, accesibilidad, seguridad y disponibilidad de datos.</a:t>
          </a:r>
        </a:p>
      </dgm:t>
    </dgm:pt>
    <dgm:pt modelId="{800BCC46-1601-42D5-AB9B-CC22F39E9906}" type="parTrans" cxnId="{85602088-A156-4840-A634-CD10569A94E5}">
      <dgm:prSet/>
      <dgm:spPr/>
      <dgm:t>
        <a:bodyPr/>
        <a:lstStyle/>
        <a:p>
          <a:endParaRPr lang="en-US"/>
        </a:p>
      </dgm:t>
    </dgm:pt>
    <dgm:pt modelId="{145D9EB3-2D6C-4C32-B420-63557E509E43}" type="sibTrans" cxnId="{85602088-A156-4840-A634-CD10569A94E5}">
      <dgm:prSet/>
      <dgm:spPr/>
      <dgm:t>
        <a:bodyPr/>
        <a:lstStyle/>
        <a:p>
          <a:endParaRPr lang="en-US"/>
        </a:p>
      </dgm:t>
    </dgm:pt>
    <dgm:pt modelId="{B6B51568-930B-4896-A25D-FCAD8CEAB80F}">
      <dgm:prSet/>
      <dgm:spPr/>
      <dgm:t>
        <a:bodyPr/>
        <a:lstStyle/>
        <a:p>
          <a:r>
            <a:rPr lang="en-US"/>
            <a:t>• Establece roles y responsabilidades (gobierno de datos).</a:t>
          </a:r>
        </a:p>
      </dgm:t>
    </dgm:pt>
    <dgm:pt modelId="{96461735-3DCD-4B8B-9AAA-CC46E636DF95}" type="parTrans" cxnId="{C9767A56-C1F9-4E5D-9616-79C3971E2896}">
      <dgm:prSet/>
      <dgm:spPr/>
      <dgm:t>
        <a:bodyPr/>
        <a:lstStyle/>
        <a:p>
          <a:endParaRPr lang="en-US"/>
        </a:p>
      </dgm:t>
    </dgm:pt>
    <dgm:pt modelId="{3C9CC13D-69C5-4984-B8D3-C0F16B2B1E3C}" type="sibTrans" cxnId="{C9767A56-C1F9-4E5D-9616-79C3971E2896}">
      <dgm:prSet/>
      <dgm:spPr/>
      <dgm:t>
        <a:bodyPr/>
        <a:lstStyle/>
        <a:p>
          <a:endParaRPr lang="en-US"/>
        </a:p>
      </dgm:t>
    </dgm:pt>
    <dgm:pt modelId="{CC7784BC-02DD-4768-BDBA-F1DF3309AE96}" type="pres">
      <dgm:prSet presAssocID="{9F12391A-9D04-43F9-BBAF-06E27E5443B9}" presName="root" presStyleCnt="0">
        <dgm:presLayoutVars>
          <dgm:dir/>
          <dgm:resizeHandles val="exact"/>
        </dgm:presLayoutVars>
      </dgm:prSet>
      <dgm:spPr/>
    </dgm:pt>
    <dgm:pt modelId="{D83BD29D-9D34-4FC3-9F12-78AC6B39B08B}" type="pres">
      <dgm:prSet presAssocID="{E21A031A-88A6-499D-B222-18E5973829BE}" presName="compNode" presStyleCnt="0"/>
      <dgm:spPr/>
    </dgm:pt>
    <dgm:pt modelId="{CB8E05B4-B44B-4156-B373-530FB0862D1C}" type="pres">
      <dgm:prSet presAssocID="{E21A031A-88A6-499D-B222-18E5973829BE}" presName="bgRect" presStyleLbl="bgShp" presStyleIdx="0" presStyleCnt="3"/>
      <dgm:spPr/>
    </dgm:pt>
    <dgm:pt modelId="{C174A4F4-3741-4816-9016-9BDD7CB4789C}" type="pres">
      <dgm:prSet presAssocID="{E21A031A-88A6-499D-B222-18E5973829B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na"/>
        </a:ext>
      </dgm:extLst>
    </dgm:pt>
    <dgm:pt modelId="{40AAC0B4-6F80-4124-9936-36A2D4F1DCB3}" type="pres">
      <dgm:prSet presAssocID="{E21A031A-88A6-499D-B222-18E5973829BE}" presName="spaceRect" presStyleCnt="0"/>
      <dgm:spPr/>
    </dgm:pt>
    <dgm:pt modelId="{9E4DECB5-9BB7-480D-88CA-D4E019788511}" type="pres">
      <dgm:prSet presAssocID="{E21A031A-88A6-499D-B222-18E5973829BE}" presName="parTx" presStyleLbl="revTx" presStyleIdx="0" presStyleCnt="3">
        <dgm:presLayoutVars>
          <dgm:chMax val="0"/>
          <dgm:chPref val="0"/>
        </dgm:presLayoutVars>
      </dgm:prSet>
      <dgm:spPr/>
    </dgm:pt>
    <dgm:pt modelId="{FA079900-FE51-42A5-B7A3-AA180E282C67}" type="pres">
      <dgm:prSet presAssocID="{E6059E02-C73D-4004-B6E3-879C70616A83}" presName="sibTrans" presStyleCnt="0"/>
      <dgm:spPr/>
    </dgm:pt>
    <dgm:pt modelId="{ED91B006-6D80-49A7-B4DE-130703B59B8C}" type="pres">
      <dgm:prSet presAssocID="{E82134A8-B3E6-454F-B3B5-574B90AE626F}" presName="compNode" presStyleCnt="0"/>
      <dgm:spPr/>
    </dgm:pt>
    <dgm:pt modelId="{658D17A4-951F-4F39-9E52-B17489B599E5}" type="pres">
      <dgm:prSet presAssocID="{E82134A8-B3E6-454F-B3B5-574B90AE626F}" presName="bgRect" presStyleLbl="bgShp" presStyleIdx="1" presStyleCnt="3"/>
      <dgm:spPr/>
    </dgm:pt>
    <dgm:pt modelId="{AC9CD319-483A-44A1-BA02-A423079713E7}" type="pres">
      <dgm:prSet presAssocID="{E82134A8-B3E6-454F-B3B5-574B90AE626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co"/>
        </a:ext>
      </dgm:extLst>
    </dgm:pt>
    <dgm:pt modelId="{2929645F-EFEA-4128-8487-CA0637CEE348}" type="pres">
      <dgm:prSet presAssocID="{E82134A8-B3E6-454F-B3B5-574B90AE626F}" presName="spaceRect" presStyleCnt="0"/>
      <dgm:spPr/>
    </dgm:pt>
    <dgm:pt modelId="{627C5729-E869-4A4D-9F75-D73C57551078}" type="pres">
      <dgm:prSet presAssocID="{E82134A8-B3E6-454F-B3B5-574B90AE626F}" presName="parTx" presStyleLbl="revTx" presStyleIdx="1" presStyleCnt="3">
        <dgm:presLayoutVars>
          <dgm:chMax val="0"/>
          <dgm:chPref val="0"/>
        </dgm:presLayoutVars>
      </dgm:prSet>
      <dgm:spPr/>
    </dgm:pt>
    <dgm:pt modelId="{1BD8AA44-01DC-48E0-83D8-C90F5B9A5FF8}" type="pres">
      <dgm:prSet presAssocID="{145D9EB3-2D6C-4C32-B420-63557E509E43}" presName="sibTrans" presStyleCnt="0"/>
      <dgm:spPr/>
    </dgm:pt>
    <dgm:pt modelId="{B7A6323C-8916-443D-91E1-145A17C5F653}" type="pres">
      <dgm:prSet presAssocID="{B6B51568-930B-4896-A25D-FCAD8CEAB80F}" presName="compNode" presStyleCnt="0"/>
      <dgm:spPr/>
    </dgm:pt>
    <dgm:pt modelId="{82CA4711-692B-4CA3-987B-26CD8FA7D5DB}" type="pres">
      <dgm:prSet presAssocID="{B6B51568-930B-4896-A25D-FCAD8CEAB80F}" presName="bgRect" presStyleLbl="bgShp" presStyleIdx="2" presStyleCnt="3"/>
      <dgm:spPr/>
    </dgm:pt>
    <dgm:pt modelId="{CFEAF2C3-B6AA-4A03-8F77-149D23DA953D}" type="pres">
      <dgm:prSet presAssocID="{B6B51568-930B-4896-A25D-FCAD8CEAB80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ibunal"/>
        </a:ext>
      </dgm:extLst>
    </dgm:pt>
    <dgm:pt modelId="{51E71FF5-5392-4B0B-AFE7-18987BEB10A6}" type="pres">
      <dgm:prSet presAssocID="{B6B51568-930B-4896-A25D-FCAD8CEAB80F}" presName="spaceRect" presStyleCnt="0"/>
      <dgm:spPr/>
    </dgm:pt>
    <dgm:pt modelId="{3D712F18-D42C-4AAB-B56C-25E0103AB936}" type="pres">
      <dgm:prSet presAssocID="{B6B51568-930B-4896-A25D-FCAD8CEAB80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6E1884C-89D8-4E00-A617-1AE0C2B0C646}" type="presOf" srcId="{E21A031A-88A6-499D-B222-18E5973829BE}" destId="{9E4DECB5-9BB7-480D-88CA-D4E019788511}" srcOrd="0" destOrd="0" presId="urn:microsoft.com/office/officeart/2018/2/layout/IconVerticalSolidList"/>
    <dgm:cxn modelId="{C9767A56-C1F9-4E5D-9616-79C3971E2896}" srcId="{9F12391A-9D04-43F9-BBAF-06E27E5443B9}" destId="{B6B51568-930B-4896-A25D-FCAD8CEAB80F}" srcOrd="2" destOrd="0" parTransId="{96461735-3DCD-4B8B-9AAA-CC46E636DF95}" sibTransId="{3C9CC13D-69C5-4984-B8D3-C0F16B2B1E3C}"/>
    <dgm:cxn modelId="{00670B81-C482-4A41-9353-3FE78F92A9E5}" type="presOf" srcId="{9F12391A-9D04-43F9-BBAF-06E27E5443B9}" destId="{CC7784BC-02DD-4768-BDBA-F1DF3309AE96}" srcOrd="0" destOrd="0" presId="urn:microsoft.com/office/officeart/2018/2/layout/IconVerticalSolidList"/>
    <dgm:cxn modelId="{85602088-A156-4840-A634-CD10569A94E5}" srcId="{9F12391A-9D04-43F9-BBAF-06E27E5443B9}" destId="{E82134A8-B3E6-454F-B3B5-574B90AE626F}" srcOrd="1" destOrd="0" parTransId="{800BCC46-1601-42D5-AB9B-CC22F39E9906}" sibTransId="{145D9EB3-2D6C-4C32-B420-63557E509E43}"/>
    <dgm:cxn modelId="{F1DFC29B-E143-4DE7-B043-469C0462CDA1}" type="presOf" srcId="{B6B51568-930B-4896-A25D-FCAD8CEAB80F}" destId="{3D712F18-D42C-4AAB-B56C-25E0103AB936}" srcOrd="0" destOrd="0" presId="urn:microsoft.com/office/officeart/2018/2/layout/IconVerticalSolidList"/>
    <dgm:cxn modelId="{535F97B9-B6F2-4A74-9A4A-6A8C6F6DFA22}" type="presOf" srcId="{E82134A8-B3E6-454F-B3B5-574B90AE626F}" destId="{627C5729-E869-4A4D-9F75-D73C57551078}" srcOrd="0" destOrd="0" presId="urn:microsoft.com/office/officeart/2018/2/layout/IconVerticalSolidList"/>
    <dgm:cxn modelId="{DA93E4ED-81DF-4CC7-8F52-3CC2F11BD1EA}" srcId="{9F12391A-9D04-43F9-BBAF-06E27E5443B9}" destId="{E21A031A-88A6-499D-B222-18E5973829BE}" srcOrd="0" destOrd="0" parTransId="{5F3FD81C-E7A7-46D3-AC2A-C1EC9B8B6143}" sibTransId="{E6059E02-C73D-4004-B6E3-879C70616A83}"/>
    <dgm:cxn modelId="{C6702ECF-951A-4223-8D1A-66C6716B19B4}" type="presParOf" srcId="{CC7784BC-02DD-4768-BDBA-F1DF3309AE96}" destId="{D83BD29D-9D34-4FC3-9F12-78AC6B39B08B}" srcOrd="0" destOrd="0" presId="urn:microsoft.com/office/officeart/2018/2/layout/IconVerticalSolidList"/>
    <dgm:cxn modelId="{DBFAF3E7-EFF1-43B9-AC07-854DA34AE73C}" type="presParOf" srcId="{D83BD29D-9D34-4FC3-9F12-78AC6B39B08B}" destId="{CB8E05B4-B44B-4156-B373-530FB0862D1C}" srcOrd="0" destOrd="0" presId="urn:microsoft.com/office/officeart/2018/2/layout/IconVerticalSolidList"/>
    <dgm:cxn modelId="{F41062CA-9A9E-4D63-93C3-D077DEBD82A1}" type="presParOf" srcId="{D83BD29D-9D34-4FC3-9F12-78AC6B39B08B}" destId="{C174A4F4-3741-4816-9016-9BDD7CB4789C}" srcOrd="1" destOrd="0" presId="urn:microsoft.com/office/officeart/2018/2/layout/IconVerticalSolidList"/>
    <dgm:cxn modelId="{A1EB7A25-18C2-40BF-8C98-360B44A0EA5D}" type="presParOf" srcId="{D83BD29D-9D34-4FC3-9F12-78AC6B39B08B}" destId="{40AAC0B4-6F80-4124-9936-36A2D4F1DCB3}" srcOrd="2" destOrd="0" presId="urn:microsoft.com/office/officeart/2018/2/layout/IconVerticalSolidList"/>
    <dgm:cxn modelId="{883C9E84-B9B2-4D26-A9D4-D074FBE30E13}" type="presParOf" srcId="{D83BD29D-9D34-4FC3-9F12-78AC6B39B08B}" destId="{9E4DECB5-9BB7-480D-88CA-D4E019788511}" srcOrd="3" destOrd="0" presId="urn:microsoft.com/office/officeart/2018/2/layout/IconVerticalSolidList"/>
    <dgm:cxn modelId="{35DD5723-132B-4C96-9162-EB0DB5A9062A}" type="presParOf" srcId="{CC7784BC-02DD-4768-BDBA-F1DF3309AE96}" destId="{FA079900-FE51-42A5-B7A3-AA180E282C67}" srcOrd="1" destOrd="0" presId="urn:microsoft.com/office/officeart/2018/2/layout/IconVerticalSolidList"/>
    <dgm:cxn modelId="{1CCECC2D-BE53-4C5E-BE7F-925B585B129A}" type="presParOf" srcId="{CC7784BC-02DD-4768-BDBA-F1DF3309AE96}" destId="{ED91B006-6D80-49A7-B4DE-130703B59B8C}" srcOrd="2" destOrd="0" presId="urn:microsoft.com/office/officeart/2018/2/layout/IconVerticalSolidList"/>
    <dgm:cxn modelId="{E18CE7B5-F5BA-469F-B558-A9592ABC03A5}" type="presParOf" srcId="{ED91B006-6D80-49A7-B4DE-130703B59B8C}" destId="{658D17A4-951F-4F39-9E52-B17489B599E5}" srcOrd="0" destOrd="0" presId="urn:microsoft.com/office/officeart/2018/2/layout/IconVerticalSolidList"/>
    <dgm:cxn modelId="{9415B8F1-2E95-4427-BD75-C83F59BBC0E0}" type="presParOf" srcId="{ED91B006-6D80-49A7-B4DE-130703B59B8C}" destId="{AC9CD319-483A-44A1-BA02-A423079713E7}" srcOrd="1" destOrd="0" presId="urn:microsoft.com/office/officeart/2018/2/layout/IconVerticalSolidList"/>
    <dgm:cxn modelId="{74283D5D-3162-42BF-BDD2-6338DA28760E}" type="presParOf" srcId="{ED91B006-6D80-49A7-B4DE-130703B59B8C}" destId="{2929645F-EFEA-4128-8487-CA0637CEE348}" srcOrd="2" destOrd="0" presId="urn:microsoft.com/office/officeart/2018/2/layout/IconVerticalSolidList"/>
    <dgm:cxn modelId="{B202CA50-D488-4414-BA6F-A09A0DA19010}" type="presParOf" srcId="{ED91B006-6D80-49A7-B4DE-130703B59B8C}" destId="{627C5729-E869-4A4D-9F75-D73C57551078}" srcOrd="3" destOrd="0" presId="urn:microsoft.com/office/officeart/2018/2/layout/IconVerticalSolidList"/>
    <dgm:cxn modelId="{14897DE0-3611-4288-89C5-9573F61542E3}" type="presParOf" srcId="{CC7784BC-02DD-4768-BDBA-F1DF3309AE96}" destId="{1BD8AA44-01DC-48E0-83D8-C90F5B9A5FF8}" srcOrd="3" destOrd="0" presId="urn:microsoft.com/office/officeart/2018/2/layout/IconVerticalSolidList"/>
    <dgm:cxn modelId="{B21140D9-048C-4149-A4EE-93EA103CF7E2}" type="presParOf" srcId="{CC7784BC-02DD-4768-BDBA-F1DF3309AE96}" destId="{B7A6323C-8916-443D-91E1-145A17C5F653}" srcOrd="4" destOrd="0" presId="urn:microsoft.com/office/officeart/2018/2/layout/IconVerticalSolidList"/>
    <dgm:cxn modelId="{A17EC7D1-FE3E-41D5-A2B0-47360AF962FA}" type="presParOf" srcId="{B7A6323C-8916-443D-91E1-145A17C5F653}" destId="{82CA4711-692B-4CA3-987B-26CD8FA7D5DB}" srcOrd="0" destOrd="0" presId="urn:microsoft.com/office/officeart/2018/2/layout/IconVerticalSolidList"/>
    <dgm:cxn modelId="{3ADFB41B-A816-4948-92A6-3A1B0D6F97E9}" type="presParOf" srcId="{B7A6323C-8916-443D-91E1-145A17C5F653}" destId="{CFEAF2C3-B6AA-4A03-8F77-149D23DA953D}" srcOrd="1" destOrd="0" presId="urn:microsoft.com/office/officeart/2018/2/layout/IconVerticalSolidList"/>
    <dgm:cxn modelId="{922C2391-1325-4B63-971C-83BCCABE790E}" type="presParOf" srcId="{B7A6323C-8916-443D-91E1-145A17C5F653}" destId="{51E71FF5-5392-4B0B-AFE7-18987BEB10A6}" srcOrd="2" destOrd="0" presId="urn:microsoft.com/office/officeart/2018/2/layout/IconVerticalSolidList"/>
    <dgm:cxn modelId="{B69A1588-607C-4DD2-882F-0DF06C06B22C}" type="presParOf" srcId="{B7A6323C-8916-443D-91E1-145A17C5F653}" destId="{3D712F18-D42C-4AAB-B56C-25E0103AB93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EBB5D05B-0EC3-4779-B9FD-D715E6B0ECD5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0652E37-0524-4713-9845-8B87640CFB8D}">
      <dgm:prSet/>
      <dgm:spPr/>
      <dgm:t>
        <a:bodyPr/>
        <a:lstStyle/>
        <a:p>
          <a:pPr>
            <a:defRPr cap="all"/>
          </a:pPr>
          <a:r>
            <a:rPr lang="es-ES"/>
            <a:t>Toma de decisiones informadas y basadas en evidencia.</a:t>
          </a:r>
          <a:endParaRPr lang="en-US"/>
        </a:p>
      </dgm:t>
    </dgm:pt>
    <dgm:pt modelId="{EE9AE2E8-307D-447C-8755-04A92015CB10}" type="parTrans" cxnId="{54DE4F9D-4AB2-4AAF-BCBE-5C9EA42E3DBC}">
      <dgm:prSet/>
      <dgm:spPr/>
      <dgm:t>
        <a:bodyPr/>
        <a:lstStyle/>
        <a:p>
          <a:endParaRPr lang="en-US"/>
        </a:p>
      </dgm:t>
    </dgm:pt>
    <dgm:pt modelId="{5829FC4A-7E05-462F-8121-5CD3798D4955}" type="sibTrans" cxnId="{54DE4F9D-4AB2-4AAF-BCBE-5C9EA42E3DBC}">
      <dgm:prSet/>
      <dgm:spPr/>
      <dgm:t>
        <a:bodyPr/>
        <a:lstStyle/>
        <a:p>
          <a:endParaRPr lang="en-US"/>
        </a:p>
      </dgm:t>
    </dgm:pt>
    <dgm:pt modelId="{BEC85100-E404-488C-95C5-1719F807D978}">
      <dgm:prSet/>
      <dgm:spPr/>
      <dgm:t>
        <a:bodyPr/>
        <a:lstStyle/>
        <a:p>
          <a:pPr>
            <a:defRPr cap="all"/>
          </a:pPr>
          <a:r>
            <a:rPr lang="es-ES"/>
            <a:t>Mejora la comunicación de hallazgos técnicos a audiencias no especializadas.</a:t>
          </a:r>
          <a:endParaRPr lang="en-US"/>
        </a:p>
      </dgm:t>
    </dgm:pt>
    <dgm:pt modelId="{E865D2D6-1EE2-4304-9801-246D99CF39AE}" type="parTrans" cxnId="{C6666DE2-E13D-4066-8D4D-F2B7E804E78E}">
      <dgm:prSet/>
      <dgm:spPr/>
      <dgm:t>
        <a:bodyPr/>
        <a:lstStyle/>
        <a:p>
          <a:endParaRPr lang="en-US"/>
        </a:p>
      </dgm:t>
    </dgm:pt>
    <dgm:pt modelId="{6B93D82F-D193-43BE-83F2-BE9E598AA151}" type="sibTrans" cxnId="{C6666DE2-E13D-4066-8D4D-F2B7E804E78E}">
      <dgm:prSet/>
      <dgm:spPr/>
      <dgm:t>
        <a:bodyPr/>
        <a:lstStyle/>
        <a:p>
          <a:endParaRPr lang="en-US"/>
        </a:p>
      </dgm:t>
    </dgm:pt>
    <dgm:pt modelId="{235099AB-EE18-4C1A-AC4C-BE3499716534}">
      <dgm:prSet/>
      <dgm:spPr/>
      <dgm:t>
        <a:bodyPr/>
        <a:lstStyle/>
        <a:p>
          <a:pPr>
            <a:defRPr cap="all"/>
          </a:pPr>
          <a:r>
            <a:rPr lang="es-ES"/>
            <a:t>Mayor transparencia del desempeño organizacional.</a:t>
          </a:r>
          <a:endParaRPr lang="en-US"/>
        </a:p>
      </dgm:t>
    </dgm:pt>
    <dgm:pt modelId="{9C6E089C-4E3B-4983-8564-871084CF70CD}" type="parTrans" cxnId="{F86DCE91-08F5-44F1-998B-CCDCFBD45F32}">
      <dgm:prSet/>
      <dgm:spPr/>
      <dgm:t>
        <a:bodyPr/>
        <a:lstStyle/>
        <a:p>
          <a:endParaRPr lang="en-US"/>
        </a:p>
      </dgm:t>
    </dgm:pt>
    <dgm:pt modelId="{E2CF09C4-1A37-431C-BF1B-F7F4E890602F}" type="sibTrans" cxnId="{F86DCE91-08F5-44F1-998B-CCDCFBD45F32}">
      <dgm:prSet/>
      <dgm:spPr/>
      <dgm:t>
        <a:bodyPr/>
        <a:lstStyle/>
        <a:p>
          <a:endParaRPr lang="en-US"/>
        </a:p>
      </dgm:t>
    </dgm:pt>
    <dgm:pt modelId="{4760C4AF-3400-43FB-B226-724C94456A4D}">
      <dgm:prSet/>
      <dgm:spPr/>
      <dgm:t>
        <a:bodyPr/>
        <a:lstStyle/>
        <a:p>
          <a:pPr>
            <a:defRPr cap="all"/>
          </a:pPr>
          <a:r>
            <a:rPr lang="es-ES"/>
            <a:t>Detección temprana de anomalías, oportunidades y riesgos.</a:t>
          </a:r>
          <a:endParaRPr lang="en-US"/>
        </a:p>
      </dgm:t>
    </dgm:pt>
    <dgm:pt modelId="{21605D75-A47B-4183-BBC9-10372401E0BE}" type="parTrans" cxnId="{79DAECDF-0E8F-4984-A6C8-7DD2808220B5}">
      <dgm:prSet/>
      <dgm:spPr/>
      <dgm:t>
        <a:bodyPr/>
        <a:lstStyle/>
        <a:p>
          <a:endParaRPr lang="en-US"/>
        </a:p>
      </dgm:t>
    </dgm:pt>
    <dgm:pt modelId="{771E07CA-A287-4246-A95C-A9199654387A}" type="sibTrans" cxnId="{79DAECDF-0E8F-4984-A6C8-7DD2808220B5}">
      <dgm:prSet/>
      <dgm:spPr/>
      <dgm:t>
        <a:bodyPr/>
        <a:lstStyle/>
        <a:p>
          <a:endParaRPr lang="en-US"/>
        </a:p>
      </dgm:t>
    </dgm:pt>
    <dgm:pt modelId="{E5001462-53E1-43AB-A766-9EFF264F7469}">
      <dgm:prSet/>
      <dgm:spPr/>
      <dgm:t>
        <a:bodyPr/>
        <a:lstStyle/>
        <a:p>
          <a:pPr>
            <a:defRPr cap="all"/>
          </a:pPr>
          <a:r>
            <a:rPr lang="es-ES"/>
            <a:t>Alineación estratégica con objetivos del negocio.</a:t>
          </a:r>
          <a:endParaRPr lang="en-US"/>
        </a:p>
      </dgm:t>
    </dgm:pt>
    <dgm:pt modelId="{4B4BB661-85B4-404A-9706-3CBFB8DA981B}" type="parTrans" cxnId="{8B723783-57C5-4948-BE37-6C5C355CD0A3}">
      <dgm:prSet/>
      <dgm:spPr/>
      <dgm:t>
        <a:bodyPr/>
        <a:lstStyle/>
        <a:p>
          <a:endParaRPr lang="en-US"/>
        </a:p>
      </dgm:t>
    </dgm:pt>
    <dgm:pt modelId="{5B5B43F7-CE3B-46C5-843F-BE918CAA0722}" type="sibTrans" cxnId="{8B723783-57C5-4948-BE37-6C5C355CD0A3}">
      <dgm:prSet/>
      <dgm:spPr/>
      <dgm:t>
        <a:bodyPr/>
        <a:lstStyle/>
        <a:p>
          <a:endParaRPr lang="en-US"/>
        </a:p>
      </dgm:t>
    </dgm:pt>
    <dgm:pt modelId="{CAE7DC06-82CD-4A6A-91FE-F424D3175FEB}" type="pres">
      <dgm:prSet presAssocID="{EBB5D05B-0EC3-4779-B9FD-D715E6B0ECD5}" presName="root" presStyleCnt="0">
        <dgm:presLayoutVars>
          <dgm:dir/>
          <dgm:resizeHandles val="exact"/>
        </dgm:presLayoutVars>
      </dgm:prSet>
      <dgm:spPr/>
    </dgm:pt>
    <dgm:pt modelId="{308BD5CF-7313-4297-BB60-089B0B008729}" type="pres">
      <dgm:prSet presAssocID="{10652E37-0524-4713-9845-8B87640CFB8D}" presName="compNode" presStyleCnt="0"/>
      <dgm:spPr/>
    </dgm:pt>
    <dgm:pt modelId="{2A5092F0-6E11-4568-82B4-953DD8D3EC42}" type="pres">
      <dgm:prSet presAssocID="{10652E37-0524-4713-9845-8B87640CFB8D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FB2B5DDC-B3DC-4303-A641-36FD77FC874E}" type="pres">
      <dgm:prSet presAssocID="{10652E37-0524-4713-9845-8B87640CFB8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7497D126-5F23-4E74-AD8C-9F1761DF0BB6}" type="pres">
      <dgm:prSet presAssocID="{10652E37-0524-4713-9845-8B87640CFB8D}" presName="spaceRect" presStyleCnt="0"/>
      <dgm:spPr/>
    </dgm:pt>
    <dgm:pt modelId="{30BA5050-5B53-449A-BE50-EBA00C24F7AE}" type="pres">
      <dgm:prSet presAssocID="{10652E37-0524-4713-9845-8B87640CFB8D}" presName="textRect" presStyleLbl="revTx" presStyleIdx="0" presStyleCnt="5">
        <dgm:presLayoutVars>
          <dgm:chMax val="1"/>
          <dgm:chPref val="1"/>
        </dgm:presLayoutVars>
      </dgm:prSet>
      <dgm:spPr/>
    </dgm:pt>
    <dgm:pt modelId="{0F6DCE90-6C5D-43BF-B6BA-6F96F07CD0FD}" type="pres">
      <dgm:prSet presAssocID="{5829FC4A-7E05-462F-8121-5CD3798D4955}" presName="sibTrans" presStyleCnt="0"/>
      <dgm:spPr/>
    </dgm:pt>
    <dgm:pt modelId="{CD83591D-D2CC-46B2-BA7B-F5381CA7F7E3}" type="pres">
      <dgm:prSet presAssocID="{BEC85100-E404-488C-95C5-1719F807D978}" presName="compNode" presStyleCnt="0"/>
      <dgm:spPr/>
    </dgm:pt>
    <dgm:pt modelId="{AF5798AD-A659-43FF-9640-0E00D0B74B46}" type="pres">
      <dgm:prSet presAssocID="{BEC85100-E404-488C-95C5-1719F807D978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66D13789-5412-480E-A01D-28184BE88549}" type="pres">
      <dgm:prSet presAssocID="{BEC85100-E404-488C-95C5-1719F807D97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eo"/>
        </a:ext>
      </dgm:extLst>
    </dgm:pt>
    <dgm:pt modelId="{036A3835-79A8-4478-B379-F832AE7A5C15}" type="pres">
      <dgm:prSet presAssocID="{BEC85100-E404-488C-95C5-1719F807D978}" presName="spaceRect" presStyleCnt="0"/>
      <dgm:spPr/>
    </dgm:pt>
    <dgm:pt modelId="{D0A9D712-0B8B-45A7-B880-3AB2CF2DC618}" type="pres">
      <dgm:prSet presAssocID="{BEC85100-E404-488C-95C5-1719F807D978}" presName="textRect" presStyleLbl="revTx" presStyleIdx="1" presStyleCnt="5">
        <dgm:presLayoutVars>
          <dgm:chMax val="1"/>
          <dgm:chPref val="1"/>
        </dgm:presLayoutVars>
      </dgm:prSet>
      <dgm:spPr/>
    </dgm:pt>
    <dgm:pt modelId="{694FD05B-2477-4D27-A390-9F5953F78B1E}" type="pres">
      <dgm:prSet presAssocID="{6B93D82F-D193-43BE-83F2-BE9E598AA151}" presName="sibTrans" presStyleCnt="0"/>
      <dgm:spPr/>
    </dgm:pt>
    <dgm:pt modelId="{7C9DC500-CC01-4BC4-BF9A-8C71B16DB3FB}" type="pres">
      <dgm:prSet presAssocID="{235099AB-EE18-4C1A-AC4C-BE3499716534}" presName="compNode" presStyleCnt="0"/>
      <dgm:spPr/>
    </dgm:pt>
    <dgm:pt modelId="{A9E984EC-C36A-459A-956B-4F12F0851594}" type="pres">
      <dgm:prSet presAssocID="{235099AB-EE18-4C1A-AC4C-BE3499716534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617DB452-D14F-4CE1-ACC3-6C3BCBE70173}" type="pres">
      <dgm:prSet presAssocID="{235099AB-EE18-4C1A-AC4C-BE349971653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erarquía"/>
        </a:ext>
      </dgm:extLst>
    </dgm:pt>
    <dgm:pt modelId="{63928BE6-D87B-4B76-952B-6ED7A7400FB0}" type="pres">
      <dgm:prSet presAssocID="{235099AB-EE18-4C1A-AC4C-BE3499716534}" presName="spaceRect" presStyleCnt="0"/>
      <dgm:spPr/>
    </dgm:pt>
    <dgm:pt modelId="{F9D7C67D-3A71-480D-8C4E-6C7365B1DF91}" type="pres">
      <dgm:prSet presAssocID="{235099AB-EE18-4C1A-AC4C-BE3499716534}" presName="textRect" presStyleLbl="revTx" presStyleIdx="2" presStyleCnt="5">
        <dgm:presLayoutVars>
          <dgm:chMax val="1"/>
          <dgm:chPref val="1"/>
        </dgm:presLayoutVars>
      </dgm:prSet>
      <dgm:spPr/>
    </dgm:pt>
    <dgm:pt modelId="{4ECEAE5F-F413-41D5-8FDB-4680D4719E21}" type="pres">
      <dgm:prSet presAssocID="{E2CF09C4-1A37-431C-BF1B-F7F4E890602F}" presName="sibTrans" presStyleCnt="0"/>
      <dgm:spPr/>
    </dgm:pt>
    <dgm:pt modelId="{2F511ED7-F2E8-40B3-8365-DCC8D356E436}" type="pres">
      <dgm:prSet presAssocID="{4760C4AF-3400-43FB-B226-724C94456A4D}" presName="compNode" presStyleCnt="0"/>
      <dgm:spPr/>
    </dgm:pt>
    <dgm:pt modelId="{7EB83FE1-C41C-4EFF-BAB6-BA292595B154}" type="pres">
      <dgm:prSet presAssocID="{4760C4AF-3400-43FB-B226-724C94456A4D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6BAC1B01-2336-4A0F-928D-A18A3249066E}" type="pres">
      <dgm:prSet presAssocID="{4760C4AF-3400-43FB-B226-724C94456A4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vertencia"/>
        </a:ext>
      </dgm:extLst>
    </dgm:pt>
    <dgm:pt modelId="{4721EAB6-525A-4911-925C-3AF2E6F07D25}" type="pres">
      <dgm:prSet presAssocID="{4760C4AF-3400-43FB-B226-724C94456A4D}" presName="spaceRect" presStyleCnt="0"/>
      <dgm:spPr/>
    </dgm:pt>
    <dgm:pt modelId="{46D78296-A1A0-49AA-BE05-B8E01ED4E936}" type="pres">
      <dgm:prSet presAssocID="{4760C4AF-3400-43FB-B226-724C94456A4D}" presName="textRect" presStyleLbl="revTx" presStyleIdx="3" presStyleCnt="5">
        <dgm:presLayoutVars>
          <dgm:chMax val="1"/>
          <dgm:chPref val="1"/>
        </dgm:presLayoutVars>
      </dgm:prSet>
      <dgm:spPr/>
    </dgm:pt>
    <dgm:pt modelId="{B7FBF6B1-995C-4B62-B38A-3F4A75005FE4}" type="pres">
      <dgm:prSet presAssocID="{771E07CA-A287-4246-A95C-A9199654387A}" presName="sibTrans" presStyleCnt="0"/>
      <dgm:spPr/>
    </dgm:pt>
    <dgm:pt modelId="{188BC523-AEFF-43D1-BD01-5EA5D8B70E64}" type="pres">
      <dgm:prSet presAssocID="{E5001462-53E1-43AB-A766-9EFF264F7469}" presName="compNode" presStyleCnt="0"/>
      <dgm:spPr/>
    </dgm:pt>
    <dgm:pt modelId="{2D110372-D626-4185-B26A-9D4CB0839DDB}" type="pres">
      <dgm:prSet presAssocID="{E5001462-53E1-43AB-A766-9EFF264F7469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170CB63A-3C88-4478-B0AD-4E25C9805C36}" type="pres">
      <dgm:prSet presAssocID="{E5001462-53E1-43AB-A766-9EFF264F746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na"/>
        </a:ext>
      </dgm:extLst>
    </dgm:pt>
    <dgm:pt modelId="{71CF4583-D6E7-448F-9686-6C5AFDD21CF9}" type="pres">
      <dgm:prSet presAssocID="{E5001462-53E1-43AB-A766-9EFF264F7469}" presName="spaceRect" presStyleCnt="0"/>
      <dgm:spPr/>
    </dgm:pt>
    <dgm:pt modelId="{A64F2642-DC0B-413D-88C8-3A389E1B9A52}" type="pres">
      <dgm:prSet presAssocID="{E5001462-53E1-43AB-A766-9EFF264F746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8EACB809-80E8-4BFE-A2B3-190C76CDBCE6}" type="presOf" srcId="{4760C4AF-3400-43FB-B226-724C94456A4D}" destId="{46D78296-A1A0-49AA-BE05-B8E01ED4E936}" srcOrd="0" destOrd="0" presId="urn:microsoft.com/office/officeart/2018/5/layout/IconLeafLabelList"/>
    <dgm:cxn modelId="{744D102A-A16E-41A2-80A6-6219782F6623}" type="presOf" srcId="{10652E37-0524-4713-9845-8B87640CFB8D}" destId="{30BA5050-5B53-449A-BE50-EBA00C24F7AE}" srcOrd="0" destOrd="0" presId="urn:microsoft.com/office/officeart/2018/5/layout/IconLeafLabelList"/>
    <dgm:cxn modelId="{0F7ED661-938B-46E9-A991-A89CF677C42A}" type="presOf" srcId="{BEC85100-E404-488C-95C5-1719F807D978}" destId="{D0A9D712-0B8B-45A7-B880-3AB2CF2DC618}" srcOrd="0" destOrd="0" presId="urn:microsoft.com/office/officeart/2018/5/layout/IconLeafLabelList"/>
    <dgm:cxn modelId="{19461D50-6E5C-4B53-8124-C7C5EC76EDA7}" type="presOf" srcId="{EBB5D05B-0EC3-4779-B9FD-D715E6B0ECD5}" destId="{CAE7DC06-82CD-4A6A-91FE-F424D3175FEB}" srcOrd="0" destOrd="0" presId="urn:microsoft.com/office/officeart/2018/5/layout/IconLeafLabelList"/>
    <dgm:cxn modelId="{8B723783-57C5-4948-BE37-6C5C355CD0A3}" srcId="{EBB5D05B-0EC3-4779-B9FD-D715E6B0ECD5}" destId="{E5001462-53E1-43AB-A766-9EFF264F7469}" srcOrd="4" destOrd="0" parTransId="{4B4BB661-85B4-404A-9706-3CBFB8DA981B}" sibTransId="{5B5B43F7-CE3B-46C5-843F-BE918CAA0722}"/>
    <dgm:cxn modelId="{F86DCE91-08F5-44F1-998B-CCDCFBD45F32}" srcId="{EBB5D05B-0EC3-4779-B9FD-D715E6B0ECD5}" destId="{235099AB-EE18-4C1A-AC4C-BE3499716534}" srcOrd="2" destOrd="0" parTransId="{9C6E089C-4E3B-4983-8564-871084CF70CD}" sibTransId="{E2CF09C4-1A37-431C-BF1B-F7F4E890602F}"/>
    <dgm:cxn modelId="{54DE4F9D-4AB2-4AAF-BCBE-5C9EA42E3DBC}" srcId="{EBB5D05B-0EC3-4779-B9FD-D715E6B0ECD5}" destId="{10652E37-0524-4713-9845-8B87640CFB8D}" srcOrd="0" destOrd="0" parTransId="{EE9AE2E8-307D-447C-8755-04A92015CB10}" sibTransId="{5829FC4A-7E05-462F-8121-5CD3798D4955}"/>
    <dgm:cxn modelId="{D3A31ADB-07AD-4E4B-9DFA-6D0982C5CB15}" type="presOf" srcId="{E5001462-53E1-43AB-A766-9EFF264F7469}" destId="{A64F2642-DC0B-413D-88C8-3A389E1B9A52}" srcOrd="0" destOrd="0" presId="urn:microsoft.com/office/officeart/2018/5/layout/IconLeafLabelList"/>
    <dgm:cxn modelId="{79DAECDF-0E8F-4984-A6C8-7DD2808220B5}" srcId="{EBB5D05B-0EC3-4779-B9FD-D715E6B0ECD5}" destId="{4760C4AF-3400-43FB-B226-724C94456A4D}" srcOrd="3" destOrd="0" parTransId="{21605D75-A47B-4183-BBC9-10372401E0BE}" sibTransId="{771E07CA-A287-4246-A95C-A9199654387A}"/>
    <dgm:cxn modelId="{C6666DE2-E13D-4066-8D4D-F2B7E804E78E}" srcId="{EBB5D05B-0EC3-4779-B9FD-D715E6B0ECD5}" destId="{BEC85100-E404-488C-95C5-1719F807D978}" srcOrd="1" destOrd="0" parTransId="{E865D2D6-1EE2-4304-9801-246D99CF39AE}" sibTransId="{6B93D82F-D193-43BE-83F2-BE9E598AA151}"/>
    <dgm:cxn modelId="{69D778F9-F862-4CDD-A634-FD2362DA2490}" type="presOf" srcId="{235099AB-EE18-4C1A-AC4C-BE3499716534}" destId="{F9D7C67D-3A71-480D-8C4E-6C7365B1DF91}" srcOrd="0" destOrd="0" presId="urn:microsoft.com/office/officeart/2018/5/layout/IconLeafLabelList"/>
    <dgm:cxn modelId="{C58404F7-8897-476E-A542-31C2C8A2BF95}" type="presParOf" srcId="{CAE7DC06-82CD-4A6A-91FE-F424D3175FEB}" destId="{308BD5CF-7313-4297-BB60-089B0B008729}" srcOrd="0" destOrd="0" presId="urn:microsoft.com/office/officeart/2018/5/layout/IconLeafLabelList"/>
    <dgm:cxn modelId="{A475ED62-F8C7-4831-A262-03805738A516}" type="presParOf" srcId="{308BD5CF-7313-4297-BB60-089B0B008729}" destId="{2A5092F0-6E11-4568-82B4-953DD8D3EC42}" srcOrd="0" destOrd="0" presId="urn:microsoft.com/office/officeart/2018/5/layout/IconLeafLabelList"/>
    <dgm:cxn modelId="{B355D28F-7132-4CD0-890F-6F6817670009}" type="presParOf" srcId="{308BD5CF-7313-4297-BB60-089B0B008729}" destId="{FB2B5DDC-B3DC-4303-A641-36FD77FC874E}" srcOrd="1" destOrd="0" presId="urn:microsoft.com/office/officeart/2018/5/layout/IconLeafLabelList"/>
    <dgm:cxn modelId="{4A382347-4429-4984-A465-A09D25EBBA59}" type="presParOf" srcId="{308BD5CF-7313-4297-BB60-089B0B008729}" destId="{7497D126-5F23-4E74-AD8C-9F1761DF0BB6}" srcOrd="2" destOrd="0" presId="urn:microsoft.com/office/officeart/2018/5/layout/IconLeafLabelList"/>
    <dgm:cxn modelId="{ECE0A260-5722-43E5-9D00-505A2FB6FD89}" type="presParOf" srcId="{308BD5CF-7313-4297-BB60-089B0B008729}" destId="{30BA5050-5B53-449A-BE50-EBA00C24F7AE}" srcOrd="3" destOrd="0" presId="urn:microsoft.com/office/officeart/2018/5/layout/IconLeafLabelList"/>
    <dgm:cxn modelId="{4EC0CA30-5AAC-4584-A2AD-C7BA70CF349D}" type="presParOf" srcId="{CAE7DC06-82CD-4A6A-91FE-F424D3175FEB}" destId="{0F6DCE90-6C5D-43BF-B6BA-6F96F07CD0FD}" srcOrd="1" destOrd="0" presId="urn:microsoft.com/office/officeart/2018/5/layout/IconLeafLabelList"/>
    <dgm:cxn modelId="{07128D8F-EB2C-42AF-AE62-5FFE1EB18594}" type="presParOf" srcId="{CAE7DC06-82CD-4A6A-91FE-F424D3175FEB}" destId="{CD83591D-D2CC-46B2-BA7B-F5381CA7F7E3}" srcOrd="2" destOrd="0" presId="urn:microsoft.com/office/officeart/2018/5/layout/IconLeafLabelList"/>
    <dgm:cxn modelId="{043F1A2F-6B24-422C-9A7C-11DC95EA779E}" type="presParOf" srcId="{CD83591D-D2CC-46B2-BA7B-F5381CA7F7E3}" destId="{AF5798AD-A659-43FF-9640-0E00D0B74B46}" srcOrd="0" destOrd="0" presId="urn:microsoft.com/office/officeart/2018/5/layout/IconLeafLabelList"/>
    <dgm:cxn modelId="{659765D8-7558-4482-82D8-5A5B745AE6BF}" type="presParOf" srcId="{CD83591D-D2CC-46B2-BA7B-F5381CA7F7E3}" destId="{66D13789-5412-480E-A01D-28184BE88549}" srcOrd="1" destOrd="0" presId="urn:microsoft.com/office/officeart/2018/5/layout/IconLeafLabelList"/>
    <dgm:cxn modelId="{1AE5B0EA-C162-415A-B4EB-D091FDDECC4F}" type="presParOf" srcId="{CD83591D-D2CC-46B2-BA7B-F5381CA7F7E3}" destId="{036A3835-79A8-4478-B379-F832AE7A5C15}" srcOrd="2" destOrd="0" presId="urn:microsoft.com/office/officeart/2018/5/layout/IconLeafLabelList"/>
    <dgm:cxn modelId="{978A017F-EBB4-4CBA-A493-D63364CF2AE9}" type="presParOf" srcId="{CD83591D-D2CC-46B2-BA7B-F5381CA7F7E3}" destId="{D0A9D712-0B8B-45A7-B880-3AB2CF2DC618}" srcOrd="3" destOrd="0" presId="urn:microsoft.com/office/officeart/2018/5/layout/IconLeafLabelList"/>
    <dgm:cxn modelId="{3B7C13FE-2108-43C3-83EE-F082230888AA}" type="presParOf" srcId="{CAE7DC06-82CD-4A6A-91FE-F424D3175FEB}" destId="{694FD05B-2477-4D27-A390-9F5953F78B1E}" srcOrd="3" destOrd="0" presId="urn:microsoft.com/office/officeart/2018/5/layout/IconLeafLabelList"/>
    <dgm:cxn modelId="{8D0594C2-378D-4794-B492-4FB47FC5C4A7}" type="presParOf" srcId="{CAE7DC06-82CD-4A6A-91FE-F424D3175FEB}" destId="{7C9DC500-CC01-4BC4-BF9A-8C71B16DB3FB}" srcOrd="4" destOrd="0" presId="urn:microsoft.com/office/officeart/2018/5/layout/IconLeafLabelList"/>
    <dgm:cxn modelId="{BC836AB2-D352-4579-8423-8C1C059C1BE8}" type="presParOf" srcId="{7C9DC500-CC01-4BC4-BF9A-8C71B16DB3FB}" destId="{A9E984EC-C36A-459A-956B-4F12F0851594}" srcOrd="0" destOrd="0" presId="urn:microsoft.com/office/officeart/2018/5/layout/IconLeafLabelList"/>
    <dgm:cxn modelId="{F0A8A63C-3490-43AB-B418-3ABBCD3F9E48}" type="presParOf" srcId="{7C9DC500-CC01-4BC4-BF9A-8C71B16DB3FB}" destId="{617DB452-D14F-4CE1-ACC3-6C3BCBE70173}" srcOrd="1" destOrd="0" presId="urn:microsoft.com/office/officeart/2018/5/layout/IconLeafLabelList"/>
    <dgm:cxn modelId="{4D1CFE5F-CD07-45E8-B6E1-9C2C9C30AC7E}" type="presParOf" srcId="{7C9DC500-CC01-4BC4-BF9A-8C71B16DB3FB}" destId="{63928BE6-D87B-4B76-952B-6ED7A7400FB0}" srcOrd="2" destOrd="0" presId="urn:microsoft.com/office/officeart/2018/5/layout/IconLeafLabelList"/>
    <dgm:cxn modelId="{ABA71461-161C-4CF3-8D1D-2FD64AB551B6}" type="presParOf" srcId="{7C9DC500-CC01-4BC4-BF9A-8C71B16DB3FB}" destId="{F9D7C67D-3A71-480D-8C4E-6C7365B1DF91}" srcOrd="3" destOrd="0" presId="urn:microsoft.com/office/officeart/2018/5/layout/IconLeafLabelList"/>
    <dgm:cxn modelId="{A74D1BEC-1B0B-4397-BB3A-9D3A42AF9606}" type="presParOf" srcId="{CAE7DC06-82CD-4A6A-91FE-F424D3175FEB}" destId="{4ECEAE5F-F413-41D5-8FDB-4680D4719E21}" srcOrd="5" destOrd="0" presId="urn:microsoft.com/office/officeart/2018/5/layout/IconLeafLabelList"/>
    <dgm:cxn modelId="{39E02358-3944-463D-8BA5-496D0F7EFCBC}" type="presParOf" srcId="{CAE7DC06-82CD-4A6A-91FE-F424D3175FEB}" destId="{2F511ED7-F2E8-40B3-8365-DCC8D356E436}" srcOrd="6" destOrd="0" presId="urn:microsoft.com/office/officeart/2018/5/layout/IconLeafLabelList"/>
    <dgm:cxn modelId="{509BB932-2812-4420-ACDB-A013FD6DA53D}" type="presParOf" srcId="{2F511ED7-F2E8-40B3-8365-DCC8D356E436}" destId="{7EB83FE1-C41C-4EFF-BAB6-BA292595B154}" srcOrd="0" destOrd="0" presId="urn:microsoft.com/office/officeart/2018/5/layout/IconLeafLabelList"/>
    <dgm:cxn modelId="{F725E237-F52A-4445-B80F-6238C4C96CB7}" type="presParOf" srcId="{2F511ED7-F2E8-40B3-8365-DCC8D356E436}" destId="{6BAC1B01-2336-4A0F-928D-A18A3249066E}" srcOrd="1" destOrd="0" presId="urn:microsoft.com/office/officeart/2018/5/layout/IconLeafLabelList"/>
    <dgm:cxn modelId="{A3982CB9-2E5E-4490-A589-B4D63BCE48A5}" type="presParOf" srcId="{2F511ED7-F2E8-40B3-8365-DCC8D356E436}" destId="{4721EAB6-525A-4911-925C-3AF2E6F07D25}" srcOrd="2" destOrd="0" presId="urn:microsoft.com/office/officeart/2018/5/layout/IconLeafLabelList"/>
    <dgm:cxn modelId="{4A8E241E-746B-4F82-8CBC-13F4B1925A47}" type="presParOf" srcId="{2F511ED7-F2E8-40B3-8365-DCC8D356E436}" destId="{46D78296-A1A0-49AA-BE05-B8E01ED4E936}" srcOrd="3" destOrd="0" presId="urn:microsoft.com/office/officeart/2018/5/layout/IconLeafLabelList"/>
    <dgm:cxn modelId="{EA6A756B-5FAF-48FB-89B3-EC1A5C45A041}" type="presParOf" srcId="{CAE7DC06-82CD-4A6A-91FE-F424D3175FEB}" destId="{B7FBF6B1-995C-4B62-B38A-3F4A75005FE4}" srcOrd="7" destOrd="0" presId="urn:microsoft.com/office/officeart/2018/5/layout/IconLeafLabelList"/>
    <dgm:cxn modelId="{B200B89C-8D71-4D4E-9A50-592F803D4D29}" type="presParOf" srcId="{CAE7DC06-82CD-4A6A-91FE-F424D3175FEB}" destId="{188BC523-AEFF-43D1-BD01-5EA5D8B70E64}" srcOrd="8" destOrd="0" presId="urn:microsoft.com/office/officeart/2018/5/layout/IconLeafLabelList"/>
    <dgm:cxn modelId="{B6F993FB-15A2-4353-B009-7F80EE3212F2}" type="presParOf" srcId="{188BC523-AEFF-43D1-BD01-5EA5D8B70E64}" destId="{2D110372-D626-4185-B26A-9D4CB0839DDB}" srcOrd="0" destOrd="0" presId="urn:microsoft.com/office/officeart/2018/5/layout/IconLeafLabelList"/>
    <dgm:cxn modelId="{A6B1AAE9-7CF9-491A-82DF-1E423C3C1EF9}" type="presParOf" srcId="{188BC523-AEFF-43D1-BD01-5EA5D8B70E64}" destId="{170CB63A-3C88-4478-B0AD-4E25C9805C36}" srcOrd="1" destOrd="0" presId="urn:microsoft.com/office/officeart/2018/5/layout/IconLeafLabelList"/>
    <dgm:cxn modelId="{FC4157DD-272F-4E33-9BD0-AA7E0B452313}" type="presParOf" srcId="{188BC523-AEFF-43D1-BD01-5EA5D8B70E64}" destId="{71CF4583-D6E7-448F-9686-6C5AFDD21CF9}" srcOrd="2" destOrd="0" presId="urn:microsoft.com/office/officeart/2018/5/layout/IconLeafLabelList"/>
    <dgm:cxn modelId="{12902B23-02AA-4202-AF9E-9B7D873B2830}" type="presParOf" srcId="{188BC523-AEFF-43D1-BD01-5EA5D8B70E64}" destId="{A64F2642-DC0B-413D-88C8-3A389E1B9A5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2CE7AE8C-7E27-4633-B0EC-007342B531E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6C09A35-8E2E-4481-90DD-7A8292496387}">
      <dgm:prSet/>
      <dgm:spPr/>
      <dgm:t>
        <a:bodyPr/>
        <a:lstStyle/>
        <a:p>
          <a:r>
            <a:rPr lang="es-ES"/>
            <a:t>Alinear las visualizaciones con los objetivos del negocio.</a:t>
          </a:r>
          <a:endParaRPr lang="en-US"/>
        </a:p>
      </dgm:t>
    </dgm:pt>
    <dgm:pt modelId="{8A322E9F-BCA6-4517-A6A0-51BEBDA5222A}" type="parTrans" cxnId="{7CB9237F-200F-4E01-8E59-EA9E5BE066ED}">
      <dgm:prSet/>
      <dgm:spPr/>
      <dgm:t>
        <a:bodyPr/>
        <a:lstStyle/>
        <a:p>
          <a:endParaRPr lang="en-US"/>
        </a:p>
      </dgm:t>
    </dgm:pt>
    <dgm:pt modelId="{E4F12B6A-5F7F-4CC7-BD18-2BED51CCC69B}" type="sibTrans" cxnId="{7CB9237F-200F-4E01-8E59-EA9E5BE066ED}">
      <dgm:prSet/>
      <dgm:spPr/>
      <dgm:t>
        <a:bodyPr/>
        <a:lstStyle/>
        <a:p>
          <a:endParaRPr lang="en-US"/>
        </a:p>
      </dgm:t>
    </dgm:pt>
    <dgm:pt modelId="{8D46B958-46FB-44B7-974A-53E35B645DE3}">
      <dgm:prSet/>
      <dgm:spPr/>
      <dgm:t>
        <a:bodyPr/>
        <a:lstStyle/>
        <a:p>
          <a:r>
            <a:rPr lang="es-ES"/>
            <a:t>Validar la calidad y consistencia de los datos antes del análisis.</a:t>
          </a:r>
          <a:endParaRPr lang="en-US"/>
        </a:p>
      </dgm:t>
    </dgm:pt>
    <dgm:pt modelId="{47124357-03E8-4E8E-ACB1-E10F4DF53BF3}" type="parTrans" cxnId="{FCF92437-1D18-4C9C-B911-8F77527FEF70}">
      <dgm:prSet/>
      <dgm:spPr/>
      <dgm:t>
        <a:bodyPr/>
        <a:lstStyle/>
        <a:p>
          <a:endParaRPr lang="en-US"/>
        </a:p>
      </dgm:t>
    </dgm:pt>
    <dgm:pt modelId="{E850AAE7-4C8B-4957-980D-B3613EB8A460}" type="sibTrans" cxnId="{FCF92437-1D18-4C9C-B911-8F77527FEF70}">
      <dgm:prSet/>
      <dgm:spPr/>
      <dgm:t>
        <a:bodyPr/>
        <a:lstStyle/>
        <a:p>
          <a:endParaRPr lang="en-US"/>
        </a:p>
      </dgm:t>
    </dgm:pt>
    <dgm:pt modelId="{7AF75095-1DF6-486C-8621-8DF7E8D3F438}">
      <dgm:prSet/>
      <dgm:spPr/>
      <dgm:t>
        <a:bodyPr/>
        <a:lstStyle/>
        <a:p>
          <a:r>
            <a:rPr lang="es-ES"/>
            <a:t>Usar técnicas de story telling con datos para presentar hallazgos.</a:t>
          </a:r>
          <a:endParaRPr lang="en-US"/>
        </a:p>
      </dgm:t>
    </dgm:pt>
    <dgm:pt modelId="{B0C7C1C9-71CC-41D9-BE75-0936921768EC}" type="parTrans" cxnId="{9012BC68-CFD8-410A-BB7B-38AC4025D366}">
      <dgm:prSet/>
      <dgm:spPr/>
      <dgm:t>
        <a:bodyPr/>
        <a:lstStyle/>
        <a:p>
          <a:endParaRPr lang="en-US"/>
        </a:p>
      </dgm:t>
    </dgm:pt>
    <dgm:pt modelId="{85037B0B-BC14-4F7A-A2A1-1D6513CAF771}" type="sibTrans" cxnId="{9012BC68-CFD8-410A-BB7B-38AC4025D366}">
      <dgm:prSet/>
      <dgm:spPr/>
      <dgm:t>
        <a:bodyPr/>
        <a:lstStyle/>
        <a:p>
          <a:endParaRPr lang="en-US"/>
        </a:p>
      </dgm:t>
    </dgm:pt>
    <dgm:pt modelId="{2FA6CADC-F13C-401A-A212-7A93484BD986}">
      <dgm:prSet/>
      <dgm:spPr/>
      <dgm:t>
        <a:bodyPr/>
        <a:lstStyle/>
        <a:p>
          <a:r>
            <a:rPr lang="es-ES"/>
            <a:t>Incluir comparaciones temporales, benchmarking o visuales interactivas.</a:t>
          </a:r>
          <a:endParaRPr lang="en-US"/>
        </a:p>
      </dgm:t>
    </dgm:pt>
    <dgm:pt modelId="{654F2328-4B3C-4341-ACFD-0AF1D0981FB4}" type="parTrans" cxnId="{641F58F3-4818-43D1-B813-00A1B739A61F}">
      <dgm:prSet/>
      <dgm:spPr/>
      <dgm:t>
        <a:bodyPr/>
        <a:lstStyle/>
        <a:p>
          <a:endParaRPr lang="en-US"/>
        </a:p>
      </dgm:t>
    </dgm:pt>
    <dgm:pt modelId="{FE0AE49E-0CF5-494C-9A9B-EBB47311F23A}" type="sibTrans" cxnId="{641F58F3-4818-43D1-B813-00A1B739A61F}">
      <dgm:prSet/>
      <dgm:spPr/>
      <dgm:t>
        <a:bodyPr/>
        <a:lstStyle/>
        <a:p>
          <a:endParaRPr lang="en-US"/>
        </a:p>
      </dgm:t>
    </dgm:pt>
    <dgm:pt modelId="{64CAD393-1FCD-4280-97F2-D1F356273B38}">
      <dgm:prSet/>
      <dgm:spPr/>
      <dgm:t>
        <a:bodyPr/>
        <a:lstStyle/>
        <a:p>
          <a:r>
            <a:rPr lang="es-ES"/>
            <a:t>Evaluar el impacto de las decisiones derivadas del análisis.</a:t>
          </a:r>
          <a:endParaRPr lang="en-US"/>
        </a:p>
      </dgm:t>
    </dgm:pt>
    <dgm:pt modelId="{F9D25E1D-1903-4339-A5C9-DBB640103A8F}" type="parTrans" cxnId="{135C7AC0-E11D-4EBF-816F-30AEAB506AFC}">
      <dgm:prSet/>
      <dgm:spPr/>
      <dgm:t>
        <a:bodyPr/>
        <a:lstStyle/>
        <a:p>
          <a:endParaRPr lang="en-US"/>
        </a:p>
      </dgm:t>
    </dgm:pt>
    <dgm:pt modelId="{5BE2924E-2B5D-4BE6-9807-AF5CDC65911E}" type="sibTrans" cxnId="{135C7AC0-E11D-4EBF-816F-30AEAB506AFC}">
      <dgm:prSet/>
      <dgm:spPr/>
      <dgm:t>
        <a:bodyPr/>
        <a:lstStyle/>
        <a:p>
          <a:endParaRPr lang="en-US"/>
        </a:p>
      </dgm:t>
    </dgm:pt>
    <dgm:pt modelId="{762BC287-A23E-4669-B6DF-A45C8BC31BFF}" type="pres">
      <dgm:prSet presAssocID="{2CE7AE8C-7E27-4633-B0EC-007342B531E6}" presName="linear" presStyleCnt="0">
        <dgm:presLayoutVars>
          <dgm:animLvl val="lvl"/>
          <dgm:resizeHandles val="exact"/>
        </dgm:presLayoutVars>
      </dgm:prSet>
      <dgm:spPr/>
    </dgm:pt>
    <dgm:pt modelId="{0DD55905-592B-4D2A-9421-1545D782CD75}" type="pres">
      <dgm:prSet presAssocID="{C6C09A35-8E2E-4481-90DD-7A829249638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B997157-3539-4DBC-B5EA-0EDFB2D18B2F}" type="pres">
      <dgm:prSet presAssocID="{E4F12B6A-5F7F-4CC7-BD18-2BED51CCC69B}" presName="spacer" presStyleCnt="0"/>
      <dgm:spPr/>
    </dgm:pt>
    <dgm:pt modelId="{6120F991-451F-49F0-8925-81D2F441147B}" type="pres">
      <dgm:prSet presAssocID="{8D46B958-46FB-44B7-974A-53E35B645DE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1D5221F-9A87-4695-9A1A-039A478282D3}" type="pres">
      <dgm:prSet presAssocID="{E850AAE7-4C8B-4957-980D-B3613EB8A460}" presName="spacer" presStyleCnt="0"/>
      <dgm:spPr/>
    </dgm:pt>
    <dgm:pt modelId="{203617FA-DEDD-4624-B068-027A096F254B}" type="pres">
      <dgm:prSet presAssocID="{7AF75095-1DF6-486C-8621-8DF7E8D3F43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08D85E7-4D38-44A3-8798-CBC95349A2AE}" type="pres">
      <dgm:prSet presAssocID="{85037B0B-BC14-4F7A-A2A1-1D6513CAF771}" presName="spacer" presStyleCnt="0"/>
      <dgm:spPr/>
    </dgm:pt>
    <dgm:pt modelId="{D274B65D-BB14-438B-962E-ACA65F99E596}" type="pres">
      <dgm:prSet presAssocID="{2FA6CADC-F13C-401A-A212-7A93484BD98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8D9D5D3-53F8-4F48-B261-44F52C8A80E8}" type="pres">
      <dgm:prSet presAssocID="{FE0AE49E-0CF5-494C-9A9B-EBB47311F23A}" presName="spacer" presStyleCnt="0"/>
      <dgm:spPr/>
    </dgm:pt>
    <dgm:pt modelId="{C07920F4-325A-42F5-ACE6-9564EA1CDD67}" type="pres">
      <dgm:prSet presAssocID="{64CAD393-1FCD-4280-97F2-D1F356273B3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47DD81F-CB2D-40F3-8F7F-4C3DB8B7BCE4}" type="presOf" srcId="{64CAD393-1FCD-4280-97F2-D1F356273B38}" destId="{C07920F4-325A-42F5-ACE6-9564EA1CDD67}" srcOrd="0" destOrd="0" presId="urn:microsoft.com/office/officeart/2005/8/layout/vList2"/>
    <dgm:cxn modelId="{5EF45822-96BA-4203-91DB-C8FB97F39ABE}" type="presOf" srcId="{7AF75095-1DF6-486C-8621-8DF7E8D3F438}" destId="{203617FA-DEDD-4624-B068-027A096F254B}" srcOrd="0" destOrd="0" presId="urn:microsoft.com/office/officeart/2005/8/layout/vList2"/>
    <dgm:cxn modelId="{FCF92437-1D18-4C9C-B911-8F77527FEF70}" srcId="{2CE7AE8C-7E27-4633-B0EC-007342B531E6}" destId="{8D46B958-46FB-44B7-974A-53E35B645DE3}" srcOrd="1" destOrd="0" parTransId="{47124357-03E8-4E8E-ACB1-E10F4DF53BF3}" sibTransId="{E850AAE7-4C8B-4957-980D-B3613EB8A460}"/>
    <dgm:cxn modelId="{C7609642-3E25-4C92-A459-D8B251740464}" type="presOf" srcId="{2FA6CADC-F13C-401A-A212-7A93484BD986}" destId="{D274B65D-BB14-438B-962E-ACA65F99E596}" srcOrd="0" destOrd="0" presId="urn:microsoft.com/office/officeart/2005/8/layout/vList2"/>
    <dgm:cxn modelId="{5E016844-ABFA-4589-8F05-CE4B6BADDDA0}" type="presOf" srcId="{2CE7AE8C-7E27-4633-B0EC-007342B531E6}" destId="{762BC287-A23E-4669-B6DF-A45C8BC31BFF}" srcOrd="0" destOrd="0" presId="urn:microsoft.com/office/officeart/2005/8/layout/vList2"/>
    <dgm:cxn modelId="{9012BC68-CFD8-410A-BB7B-38AC4025D366}" srcId="{2CE7AE8C-7E27-4633-B0EC-007342B531E6}" destId="{7AF75095-1DF6-486C-8621-8DF7E8D3F438}" srcOrd="2" destOrd="0" parTransId="{B0C7C1C9-71CC-41D9-BE75-0936921768EC}" sibTransId="{85037B0B-BC14-4F7A-A2A1-1D6513CAF771}"/>
    <dgm:cxn modelId="{7CB9237F-200F-4E01-8E59-EA9E5BE066ED}" srcId="{2CE7AE8C-7E27-4633-B0EC-007342B531E6}" destId="{C6C09A35-8E2E-4481-90DD-7A8292496387}" srcOrd="0" destOrd="0" parTransId="{8A322E9F-BCA6-4517-A6A0-51BEBDA5222A}" sibTransId="{E4F12B6A-5F7F-4CC7-BD18-2BED51CCC69B}"/>
    <dgm:cxn modelId="{B025C6B9-1D9C-471C-9F19-833D70B9057B}" type="presOf" srcId="{8D46B958-46FB-44B7-974A-53E35B645DE3}" destId="{6120F991-451F-49F0-8925-81D2F441147B}" srcOrd="0" destOrd="0" presId="urn:microsoft.com/office/officeart/2005/8/layout/vList2"/>
    <dgm:cxn modelId="{F7776DBA-3D87-42B7-A178-0DBE8C0629A8}" type="presOf" srcId="{C6C09A35-8E2E-4481-90DD-7A8292496387}" destId="{0DD55905-592B-4D2A-9421-1545D782CD75}" srcOrd="0" destOrd="0" presId="urn:microsoft.com/office/officeart/2005/8/layout/vList2"/>
    <dgm:cxn modelId="{135C7AC0-E11D-4EBF-816F-30AEAB506AFC}" srcId="{2CE7AE8C-7E27-4633-B0EC-007342B531E6}" destId="{64CAD393-1FCD-4280-97F2-D1F356273B38}" srcOrd="4" destOrd="0" parTransId="{F9D25E1D-1903-4339-A5C9-DBB640103A8F}" sibTransId="{5BE2924E-2B5D-4BE6-9807-AF5CDC65911E}"/>
    <dgm:cxn modelId="{641F58F3-4818-43D1-B813-00A1B739A61F}" srcId="{2CE7AE8C-7E27-4633-B0EC-007342B531E6}" destId="{2FA6CADC-F13C-401A-A212-7A93484BD986}" srcOrd="3" destOrd="0" parTransId="{654F2328-4B3C-4341-ACFD-0AF1D0981FB4}" sibTransId="{FE0AE49E-0CF5-494C-9A9B-EBB47311F23A}"/>
    <dgm:cxn modelId="{B973010D-1FE2-42C2-8E8E-1A9A148A1F69}" type="presParOf" srcId="{762BC287-A23E-4669-B6DF-A45C8BC31BFF}" destId="{0DD55905-592B-4D2A-9421-1545D782CD75}" srcOrd="0" destOrd="0" presId="urn:microsoft.com/office/officeart/2005/8/layout/vList2"/>
    <dgm:cxn modelId="{07002427-54CB-409F-BB2E-621EB00E7004}" type="presParOf" srcId="{762BC287-A23E-4669-B6DF-A45C8BC31BFF}" destId="{2B997157-3539-4DBC-B5EA-0EDFB2D18B2F}" srcOrd="1" destOrd="0" presId="urn:microsoft.com/office/officeart/2005/8/layout/vList2"/>
    <dgm:cxn modelId="{5F9F4DD9-26C1-44DD-9F57-DDBF386B8D6F}" type="presParOf" srcId="{762BC287-A23E-4669-B6DF-A45C8BC31BFF}" destId="{6120F991-451F-49F0-8925-81D2F441147B}" srcOrd="2" destOrd="0" presId="urn:microsoft.com/office/officeart/2005/8/layout/vList2"/>
    <dgm:cxn modelId="{CE4FAFE9-5C03-4735-A870-8F5A5EEC18BF}" type="presParOf" srcId="{762BC287-A23E-4669-B6DF-A45C8BC31BFF}" destId="{F1D5221F-9A87-4695-9A1A-039A478282D3}" srcOrd="3" destOrd="0" presId="urn:microsoft.com/office/officeart/2005/8/layout/vList2"/>
    <dgm:cxn modelId="{AE0BBD6F-9331-42C9-A0D6-21B985ED1E22}" type="presParOf" srcId="{762BC287-A23E-4669-B6DF-A45C8BC31BFF}" destId="{203617FA-DEDD-4624-B068-027A096F254B}" srcOrd="4" destOrd="0" presId="urn:microsoft.com/office/officeart/2005/8/layout/vList2"/>
    <dgm:cxn modelId="{8BAF8C93-6123-4339-B482-059107F2CA58}" type="presParOf" srcId="{762BC287-A23E-4669-B6DF-A45C8BC31BFF}" destId="{808D85E7-4D38-44A3-8798-CBC95349A2AE}" srcOrd="5" destOrd="0" presId="urn:microsoft.com/office/officeart/2005/8/layout/vList2"/>
    <dgm:cxn modelId="{94AE0A49-865E-44B0-8BC8-EEC7B5E04EC8}" type="presParOf" srcId="{762BC287-A23E-4669-B6DF-A45C8BC31BFF}" destId="{D274B65D-BB14-438B-962E-ACA65F99E596}" srcOrd="6" destOrd="0" presId="urn:microsoft.com/office/officeart/2005/8/layout/vList2"/>
    <dgm:cxn modelId="{B8C21B22-2413-4134-83C3-89346BA64DAC}" type="presParOf" srcId="{762BC287-A23E-4669-B6DF-A45C8BC31BFF}" destId="{C8D9D5D3-53F8-4F48-B261-44F52C8A80E8}" srcOrd="7" destOrd="0" presId="urn:microsoft.com/office/officeart/2005/8/layout/vList2"/>
    <dgm:cxn modelId="{D2656385-374B-4772-AA3E-E27829552DC8}" type="presParOf" srcId="{762BC287-A23E-4669-B6DF-A45C8BC31BFF}" destId="{C07920F4-325A-42F5-ACE6-9564EA1CDD6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D389D9E-17F0-42BA-81B1-891F021D8FC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2B57633-F681-411F-A972-607E53B1AAFA}">
      <dgm:prSet/>
      <dgm:spPr/>
      <dgm:t>
        <a:bodyPr/>
        <a:lstStyle/>
        <a:p>
          <a:r>
            <a:rPr lang="en-US"/>
            <a:t>• Es la estructura que organiza los activos de datos de una organización.</a:t>
          </a:r>
        </a:p>
      </dgm:t>
    </dgm:pt>
    <dgm:pt modelId="{3C184009-C22A-41DC-B747-216671BE740C}" type="parTrans" cxnId="{ED1353C2-7C30-4FEE-93B1-CD97CB597DA1}">
      <dgm:prSet/>
      <dgm:spPr/>
      <dgm:t>
        <a:bodyPr/>
        <a:lstStyle/>
        <a:p>
          <a:endParaRPr lang="en-US"/>
        </a:p>
      </dgm:t>
    </dgm:pt>
    <dgm:pt modelId="{37ABD0E0-895B-4611-B919-2FFE13FC0638}" type="sibTrans" cxnId="{ED1353C2-7C30-4FEE-93B1-CD97CB597DA1}">
      <dgm:prSet/>
      <dgm:spPr/>
      <dgm:t>
        <a:bodyPr/>
        <a:lstStyle/>
        <a:p>
          <a:endParaRPr lang="en-US"/>
        </a:p>
      </dgm:t>
    </dgm:pt>
    <dgm:pt modelId="{79353F48-397A-44E6-AD8E-BC3511A6DFF5}">
      <dgm:prSet/>
      <dgm:spPr/>
      <dgm:t>
        <a:bodyPr/>
        <a:lstStyle/>
        <a:p>
          <a:r>
            <a:rPr lang="en-US"/>
            <a:t>• Incluye modelos de datos, flujos, almacenamiento y herramientas.</a:t>
          </a:r>
        </a:p>
      </dgm:t>
    </dgm:pt>
    <dgm:pt modelId="{C04271DE-81AC-4B2F-8A01-8CD6AB5372F6}" type="parTrans" cxnId="{B01BF6EF-5B81-4A15-B4D1-2001C6E0FD71}">
      <dgm:prSet/>
      <dgm:spPr/>
      <dgm:t>
        <a:bodyPr/>
        <a:lstStyle/>
        <a:p>
          <a:endParaRPr lang="en-US"/>
        </a:p>
      </dgm:t>
    </dgm:pt>
    <dgm:pt modelId="{935F3409-C2BA-4FB9-8315-DB21E1CD37B8}" type="sibTrans" cxnId="{B01BF6EF-5B81-4A15-B4D1-2001C6E0FD71}">
      <dgm:prSet/>
      <dgm:spPr/>
      <dgm:t>
        <a:bodyPr/>
        <a:lstStyle/>
        <a:p>
          <a:endParaRPr lang="en-US"/>
        </a:p>
      </dgm:t>
    </dgm:pt>
    <dgm:pt modelId="{587CC3CD-E9AA-475E-A577-9ABA686AE8C2}">
      <dgm:prSet/>
      <dgm:spPr/>
      <dgm:t>
        <a:bodyPr/>
        <a:lstStyle/>
        <a:p>
          <a:r>
            <a:rPr lang="en-US"/>
            <a:t>• Facilita interoperabilidad y escalabilidad en sistemas distribuidos.</a:t>
          </a:r>
        </a:p>
      </dgm:t>
    </dgm:pt>
    <dgm:pt modelId="{7EC0B4F1-85D9-4029-A18D-570345CBBE82}" type="parTrans" cxnId="{DD59AA09-7B60-4539-ABCA-4FFDC7DFCAAB}">
      <dgm:prSet/>
      <dgm:spPr/>
      <dgm:t>
        <a:bodyPr/>
        <a:lstStyle/>
        <a:p>
          <a:endParaRPr lang="en-US"/>
        </a:p>
      </dgm:t>
    </dgm:pt>
    <dgm:pt modelId="{EE1A34B1-F7AF-40DE-A9B2-773ED3229BCD}" type="sibTrans" cxnId="{DD59AA09-7B60-4539-ABCA-4FFDC7DFCAAB}">
      <dgm:prSet/>
      <dgm:spPr/>
      <dgm:t>
        <a:bodyPr/>
        <a:lstStyle/>
        <a:p>
          <a:endParaRPr lang="en-US"/>
        </a:p>
      </dgm:t>
    </dgm:pt>
    <dgm:pt modelId="{3EBB4D26-7B24-49E1-B0B7-8F070EB20752}" type="pres">
      <dgm:prSet presAssocID="{1D389D9E-17F0-42BA-81B1-891F021D8FC1}" presName="root" presStyleCnt="0">
        <dgm:presLayoutVars>
          <dgm:dir/>
          <dgm:resizeHandles val="exact"/>
        </dgm:presLayoutVars>
      </dgm:prSet>
      <dgm:spPr/>
    </dgm:pt>
    <dgm:pt modelId="{DC6DAAC7-C918-4972-96DB-F7FC0C18872C}" type="pres">
      <dgm:prSet presAssocID="{72B57633-F681-411F-A972-607E53B1AAFA}" presName="compNode" presStyleCnt="0"/>
      <dgm:spPr/>
    </dgm:pt>
    <dgm:pt modelId="{812912DB-E9DA-4C50-A8E8-79EECB390D6A}" type="pres">
      <dgm:prSet presAssocID="{72B57633-F681-411F-A972-607E53B1AAFA}" presName="bgRect" presStyleLbl="bgShp" presStyleIdx="0" presStyleCnt="3"/>
      <dgm:spPr/>
    </dgm:pt>
    <dgm:pt modelId="{F1CAD8C6-2D17-433B-AABF-8814A7B7C560}" type="pres">
      <dgm:prSet presAssocID="{72B57633-F681-411F-A972-607E53B1AAF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erarquía"/>
        </a:ext>
      </dgm:extLst>
    </dgm:pt>
    <dgm:pt modelId="{5A797F39-74BF-43FE-9CAB-BD2605F205B7}" type="pres">
      <dgm:prSet presAssocID="{72B57633-F681-411F-A972-607E53B1AAFA}" presName="spaceRect" presStyleCnt="0"/>
      <dgm:spPr/>
    </dgm:pt>
    <dgm:pt modelId="{1F9E0404-1AF4-40BE-BC21-52F48494565A}" type="pres">
      <dgm:prSet presAssocID="{72B57633-F681-411F-A972-607E53B1AAFA}" presName="parTx" presStyleLbl="revTx" presStyleIdx="0" presStyleCnt="3">
        <dgm:presLayoutVars>
          <dgm:chMax val="0"/>
          <dgm:chPref val="0"/>
        </dgm:presLayoutVars>
      </dgm:prSet>
      <dgm:spPr/>
    </dgm:pt>
    <dgm:pt modelId="{093CB0C1-67DF-4AD6-ACDE-326AA2EC0490}" type="pres">
      <dgm:prSet presAssocID="{37ABD0E0-895B-4611-B919-2FFE13FC0638}" presName="sibTrans" presStyleCnt="0"/>
      <dgm:spPr/>
    </dgm:pt>
    <dgm:pt modelId="{5B948719-D313-4290-826E-D22640ACFA97}" type="pres">
      <dgm:prSet presAssocID="{79353F48-397A-44E6-AD8E-BC3511A6DFF5}" presName="compNode" presStyleCnt="0"/>
      <dgm:spPr/>
    </dgm:pt>
    <dgm:pt modelId="{B931440F-36F4-43FA-A452-8AC02960E4C9}" type="pres">
      <dgm:prSet presAssocID="{79353F48-397A-44E6-AD8E-BC3511A6DFF5}" presName="bgRect" presStyleLbl="bgShp" presStyleIdx="1" presStyleCnt="3"/>
      <dgm:spPr/>
    </dgm:pt>
    <dgm:pt modelId="{30EBB1E9-DDD5-4E02-BE66-75AC36A8D05F}" type="pres">
      <dgm:prSet presAssocID="{79353F48-397A-44E6-AD8E-BC3511A6DFF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a de flujo"/>
        </a:ext>
      </dgm:extLst>
    </dgm:pt>
    <dgm:pt modelId="{5A640A32-3B65-4519-9474-7943BAC76629}" type="pres">
      <dgm:prSet presAssocID="{79353F48-397A-44E6-AD8E-BC3511A6DFF5}" presName="spaceRect" presStyleCnt="0"/>
      <dgm:spPr/>
    </dgm:pt>
    <dgm:pt modelId="{5824AC37-4808-4354-999B-67E45B3A0379}" type="pres">
      <dgm:prSet presAssocID="{79353F48-397A-44E6-AD8E-BC3511A6DFF5}" presName="parTx" presStyleLbl="revTx" presStyleIdx="1" presStyleCnt="3">
        <dgm:presLayoutVars>
          <dgm:chMax val="0"/>
          <dgm:chPref val="0"/>
        </dgm:presLayoutVars>
      </dgm:prSet>
      <dgm:spPr/>
    </dgm:pt>
    <dgm:pt modelId="{2FAC7BE7-1E5B-463D-8CD7-1652E054047C}" type="pres">
      <dgm:prSet presAssocID="{935F3409-C2BA-4FB9-8315-DB21E1CD37B8}" presName="sibTrans" presStyleCnt="0"/>
      <dgm:spPr/>
    </dgm:pt>
    <dgm:pt modelId="{C987E301-7434-45D5-9D06-267C291419F0}" type="pres">
      <dgm:prSet presAssocID="{587CC3CD-E9AA-475E-A577-9ABA686AE8C2}" presName="compNode" presStyleCnt="0"/>
      <dgm:spPr/>
    </dgm:pt>
    <dgm:pt modelId="{7875C2DF-347D-4B4B-A223-F2186944CD33}" type="pres">
      <dgm:prSet presAssocID="{587CC3CD-E9AA-475E-A577-9ABA686AE8C2}" presName="bgRect" presStyleLbl="bgShp" presStyleIdx="2" presStyleCnt="3"/>
      <dgm:spPr/>
    </dgm:pt>
    <dgm:pt modelId="{9FC47447-4E0B-40CA-9268-FDF622C4C7C7}" type="pres">
      <dgm:prSet presAssocID="{587CC3CD-E9AA-475E-A577-9ABA686AE8C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E3E38243-7003-48F5-9CF8-C6F624D08013}" type="pres">
      <dgm:prSet presAssocID="{587CC3CD-E9AA-475E-A577-9ABA686AE8C2}" presName="spaceRect" presStyleCnt="0"/>
      <dgm:spPr/>
    </dgm:pt>
    <dgm:pt modelId="{E898B1EC-8810-482E-9DB1-17C3B7A0FF68}" type="pres">
      <dgm:prSet presAssocID="{587CC3CD-E9AA-475E-A577-9ABA686AE8C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D59AA09-7B60-4539-ABCA-4FFDC7DFCAAB}" srcId="{1D389D9E-17F0-42BA-81B1-891F021D8FC1}" destId="{587CC3CD-E9AA-475E-A577-9ABA686AE8C2}" srcOrd="2" destOrd="0" parTransId="{7EC0B4F1-85D9-4029-A18D-570345CBBE82}" sibTransId="{EE1A34B1-F7AF-40DE-A9B2-773ED3229BCD}"/>
    <dgm:cxn modelId="{2C09DF1E-024F-4620-9599-4F1F0052FBE1}" type="presOf" srcId="{72B57633-F681-411F-A972-607E53B1AAFA}" destId="{1F9E0404-1AF4-40BE-BC21-52F48494565A}" srcOrd="0" destOrd="0" presId="urn:microsoft.com/office/officeart/2018/2/layout/IconVerticalSolidList"/>
    <dgm:cxn modelId="{981EA671-4FFA-42BE-8FD5-8733E5CAA46B}" type="presOf" srcId="{79353F48-397A-44E6-AD8E-BC3511A6DFF5}" destId="{5824AC37-4808-4354-999B-67E45B3A0379}" srcOrd="0" destOrd="0" presId="urn:microsoft.com/office/officeart/2018/2/layout/IconVerticalSolidList"/>
    <dgm:cxn modelId="{DCA1B1B1-8A8F-4502-8A04-00BCBBF0CC1E}" type="presOf" srcId="{1D389D9E-17F0-42BA-81B1-891F021D8FC1}" destId="{3EBB4D26-7B24-49E1-B0B7-8F070EB20752}" srcOrd="0" destOrd="0" presId="urn:microsoft.com/office/officeart/2018/2/layout/IconVerticalSolidList"/>
    <dgm:cxn modelId="{ED1353C2-7C30-4FEE-93B1-CD97CB597DA1}" srcId="{1D389D9E-17F0-42BA-81B1-891F021D8FC1}" destId="{72B57633-F681-411F-A972-607E53B1AAFA}" srcOrd="0" destOrd="0" parTransId="{3C184009-C22A-41DC-B747-216671BE740C}" sibTransId="{37ABD0E0-895B-4611-B919-2FFE13FC0638}"/>
    <dgm:cxn modelId="{2133AADF-CE71-4691-A3F2-41940A6B62BC}" type="presOf" srcId="{587CC3CD-E9AA-475E-A577-9ABA686AE8C2}" destId="{E898B1EC-8810-482E-9DB1-17C3B7A0FF68}" srcOrd="0" destOrd="0" presId="urn:microsoft.com/office/officeart/2018/2/layout/IconVerticalSolidList"/>
    <dgm:cxn modelId="{B01BF6EF-5B81-4A15-B4D1-2001C6E0FD71}" srcId="{1D389D9E-17F0-42BA-81B1-891F021D8FC1}" destId="{79353F48-397A-44E6-AD8E-BC3511A6DFF5}" srcOrd="1" destOrd="0" parTransId="{C04271DE-81AC-4B2F-8A01-8CD6AB5372F6}" sibTransId="{935F3409-C2BA-4FB9-8315-DB21E1CD37B8}"/>
    <dgm:cxn modelId="{F9806A5E-3338-453A-9BE5-0D1DAB16DFAF}" type="presParOf" srcId="{3EBB4D26-7B24-49E1-B0B7-8F070EB20752}" destId="{DC6DAAC7-C918-4972-96DB-F7FC0C18872C}" srcOrd="0" destOrd="0" presId="urn:microsoft.com/office/officeart/2018/2/layout/IconVerticalSolidList"/>
    <dgm:cxn modelId="{0CD529A6-C400-481C-A366-B3225D11DC43}" type="presParOf" srcId="{DC6DAAC7-C918-4972-96DB-F7FC0C18872C}" destId="{812912DB-E9DA-4C50-A8E8-79EECB390D6A}" srcOrd="0" destOrd="0" presId="urn:microsoft.com/office/officeart/2018/2/layout/IconVerticalSolidList"/>
    <dgm:cxn modelId="{EFCF4CCF-38AD-4ED5-95BB-B98592FC69CE}" type="presParOf" srcId="{DC6DAAC7-C918-4972-96DB-F7FC0C18872C}" destId="{F1CAD8C6-2D17-433B-AABF-8814A7B7C560}" srcOrd="1" destOrd="0" presId="urn:microsoft.com/office/officeart/2018/2/layout/IconVerticalSolidList"/>
    <dgm:cxn modelId="{DADD0D58-29D9-43CD-B19A-E26A659C51ED}" type="presParOf" srcId="{DC6DAAC7-C918-4972-96DB-F7FC0C18872C}" destId="{5A797F39-74BF-43FE-9CAB-BD2605F205B7}" srcOrd="2" destOrd="0" presId="urn:microsoft.com/office/officeart/2018/2/layout/IconVerticalSolidList"/>
    <dgm:cxn modelId="{C6F90DDE-356F-472F-802C-840F20AEB829}" type="presParOf" srcId="{DC6DAAC7-C918-4972-96DB-F7FC0C18872C}" destId="{1F9E0404-1AF4-40BE-BC21-52F48494565A}" srcOrd="3" destOrd="0" presId="urn:microsoft.com/office/officeart/2018/2/layout/IconVerticalSolidList"/>
    <dgm:cxn modelId="{A67B09C2-F268-4770-9E71-DE6BF998BF51}" type="presParOf" srcId="{3EBB4D26-7B24-49E1-B0B7-8F070EB20752}" destId="{093CB0C1-67DF-4AD6-ACDE-326AA2EC0490}" srcOrd="1" destOrd="0" presId="urn:microsoft.com/office/officeart/2018/2/layout/IconVerticalSolidList"/>
    <dgm:cxn modelId="{9147528D-49DB-427E-B383-09826FE81165}" type="presParOf" srcId="{3EBB4D26-7B24-49E1-B0B7-8F070EB20752}" destId="{5B948719-D313-4290-826E-D22640ACFA97}" srcOrd="2" destOrd="0" presId="urn:microsoft.com/office/officeart/2018/2/layout/IconVerticalSolidList"/>
    <dgm:cxn modelId="{5FA84191-7956-44F7-99ED-99DA95FEAE1F}" type="presParOf" srcId="{5B948719-D313-4290-826E-D22640ACFA97}" destId="{B931440F-36F4-43FA-A452-8AC02960E4C9}" srcOrd="0" destOrd="0" presId="urn:microsoft.com/office/officeart/2018/2/layout/IconVerticalSolidList"/>
    <dgm:cxn modelId="{6E971082-FAA9-45AD-89EA-CB1B4504C2AB}" type="presParOf" srcId="{5B948719-D313-4290-826E-D22640ACFA97}" destId="{30EBB1E9-DDD5-4E02-BE66-75AC36A8D05F}" srcOrd="1" destOrd="0" presId="urn:microsoft.com/office/officeart/2018/2/layout/IconVerticalSolidList"/>
    <dgm:cxn modelId="{5910764E-3708-43EB-AD12-0DAEA52A0250}" type="presParOf" srcId="{5B948719-D313-4290-826E-D22640ACFA97}" destId="{5A640A32-3B65-4519-9474-7943BAC76629}" srcOrd="2" destOrd="0" presId="urn:microsoft.com/office/officeart/2018/2/layout/IconVerticalSolidList"/>
    <dgm:cxn modelId="{94B57E00-DDE7-4320-83A2-E6C9A06ECE6C}" type="presParOf" srcId="{5B948719-D313-4290-826E-D22640ACFA97}" destId="{5824AC37-4808-4354-999B-67E45B3A0379}" srcOrd="3" destOrd="0" presId="urn:microsoft.com/office/officeart/2018/2/layout/IconVerticalSolidList"/>
    <dgm:cxn modelId="{C7A269EA-AF11-49CC-8BD6-F1098A62A24E}" type="presParOf" srcId="{3EBB4D26-7B24-49E1-B0B7-8F070EB20752}" destId="{2FAC7BE7-1E5B-463D-8CD7-1652E054047C}" srcOrd="3" destOrd="0" presId="urn:microsoft.com/office/officeart/2018/2/layout/IconVerticalSolidList"/>
    <dgm:cxn modelId="{13F76645-748C-40D4-8F06-2389F3192A9B}" type="presParOf" srcId="{3EBB4D26-7B24-49E1-B0B7-8F070EB20752}" destId="{C987E301-7434-45D5-9D06-267C291419F0}" srcOrd="4" destOrd="0" presId="urn:microsoft.com/office/officeart/2018/2/layout/IconVerticalSolidList"/>
    <dgm:cxn modelId="{65D2AF2A-E2D4-4EBB-BC36-C4A516F5706D}" type="presParOf" srcId="{C987E301-7434-45D5-9D06-267C291419F0}" destId="{7875C2DF-347D-4B4B-A223-F2186944CD33}" srcOrd="0" destOrd="0" presId="urn:microsoft.com/office/officeart/2018/2/layout/IconVerticalSolidList"/>
    <dgm:cxn modelId="{27E412D7-252D-4689-90E0-7D6E6D8F01D1}" type="presParOf" srcId="{C987E301-7434-45D5-9D06-267C291419F0}" destId="{9FC47447-4E0B-40CA-9268-FDF622C4C7C7}" srcOrd="1" destOrd="0" presId="urn:microsoft.com/office/officeart/2018/2/layout/IconVerticalSolidList"/>
    <dgm:cxn modelId="{744FC7F4-1E3C-4962-8431-45AB33763C8E}" type="presParOf" srcId="{C987E301-7434-45D5-9D06-267C291419F0}" destId="{E3E38243-7003-48F5-9CF8-C6F624D08013}" srcOrd="2" destOrd="0" presId="urn:microsoft.com/office/officeart/2018/2/layout/IconVerticalSolidList"/>
    <dgm:cxn modelId="{CB2A4B91-2651-487B-B512-64CEED99F6DB}" type="presParOf" srcId="{C987E301-7434-45D5-9D06-267C291419F0}" destId="{E898B1EC-8810-482E-9DB1-17C3B7A0FF6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BB527BE-C397-4C82-A152-97CE6644378C}" type="doc">
      <dgm:prSet loTypeId="urn:microsoft.com/office/officeart/2005/8/layout/matrix2" loCatId="matrix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C27805F-82A5-46DD-BFF9-290B9F4051F5}">
      <dgm:prSet/>
      <dgm:spPr/>
      <dgm:t>
        <a:bodyPr/>
        <a:lstStyle/>
        <a:p>
          <a:r>
            <a:rPr lang="en-US"/>
            <a:t>• Plan de gobierno de datos.</a:t>
          </a:r>
        </a:p>
      </dgm:t>
    </dgm:pt>
    <dgm:pt modelId="{38EC8776-659B-42D1-97B8-F11F6413BFE0}" type="parTrans" cxnId="{338692C7-A7E5-44F2-A5C4-34B07AAC76F8}">
      <dgm:prSet/>
      <dgm:spPr/>
      <dgm:t>
        <a:bodyPr/>
        <a:lstStyle/>
        <a:p>
          <a:endParaRPr lang="en-US"/>
        </a:p>
      </dgm:t>
    </dgm:pt>
    <dgm:pt modelId="{8633AE77-5AFA-44C9-BBAE-1DEA8F8865A5}" type="sibTrans" cxnId="{338692C7-A7E5-44F2-A5C4-34B07AAC76F8}">
      <dgm:prSet/>
      <dgm:spPr/>
      <dgm:t>
        <a:bodyPr/>
        <a:lstStyle/>
        <a:p>
          <a:endParaRPr lang="en-US"/>
        </a:p>
      </dgm:t>
    </dgm:pt>
    <dgm:pt modelId="{52F0AC69-47F9-4030-9071-0A512D1B5E0A}">
      <dgm:prSet/>
      <dgm:spPr/>
      <dgm:t>
        <a:bodyPr/>
        <a:lstStyle/>
        <a:p>
          <a:r>
            <a:rPr lang="en-US"/>
            <a:t>• Inventario de activos de datos.</a:t>
          </a:r>
        </a:p>
      </dgm:t>
    </dgm:pt>
    <dgm:pt modelId="{9FED1CDF-5D7A-4566-995F-955C650B5F76}" type="parTrans" cxnId="{5018ABF6-1D95-475C-84CE-9EBD38A86AF2}">
      <dgm:prSet/>
      <dgm:spPr/>
      <dgm:t>
        <a:bodyPr/>
        <a:lstStyle/>
        <a:p>
          <a:endParaRPr lang="en-US"/>
        </a:p>
      </dgm:t>
    </dgm:pt>
    <dgm:pt modelId="{07969372-F0C2-4ECB-A6B5-DB505C4CE970}" type="sibTrans" cxnId="{5018ABF6-1D95-475C-84CE-9EBD38A86AF2}">
      <dgm:prSet/>
      <dgm:spPr/>
      <dgm:t>
        <a:bodyPr/>
        <a:lstStyle/>
        <a:p>
          <a:endParaRPr lang="en-US"/>
        </a:p>
      </dgm:t>
    </dgm:pt>
    <dgm:pt modelId="{92203BFF-3E0C-4091-9FAC-EBCD8279FDCF}">
      <dgm:prSet/>
      <dgm:spPr/>
      <dgm:t>
        <a:bodyPr/>
        <a:lstStyle/>
        <a:p>
          <a:r>
            <a:rPr lang="en-US"/>
            <a:t>• Mapa de arquitectura de datos (física y lógica).</a:t>
          </a:r>
        </a:p>
      </dgm:t>
    </dgm:pt>
    <dgm:pt modelId="{9FE1D045-1A30-4C67-858C-5948C1418E4D}" type="parTrans" cxnId="{55AAD6D9-B319-496A-920A-7D7884F403DB}">
      <dgm:prSet/>
      <dgm:spPr/>
      <dgm:t>
        <a:bodyPr/>
        <a:lstStyle/>
        <a:p>
          <a:endParaRPr lang="en-US"/>
        </a:p>
      </dgm:t>
    </dgm:pt>
    <dgm:pt modelId="{47F5D4B9-FAE6-46C2-8285-7739B37D8C9B}" type="sibTrans" cxnId="{55AAD6D9-B319-496A-920A-7D7884F403DB}">
      <dgm:prSet/>
      <dgm:spPr/>
      <dgm:t>
        <a:bodyPr/>
        <a:lstStyle/>
        <a:p>
          <a:endParaRPr lang="en-US"/>
        </a:p>
      </dgm:t>
    </dgm:pt>
    <dgm:pt modelId="{300E8FD2-44E4-496B-B5AE-DED9B2B5AD9F}">
      <dgm:prSet/>
      <dgm:spPr/>
      <dgm:t>
        <a:bodyPr/>
        <a:lstStyle/>
        <a:p>
          <a:r>
            <a:rPr lang="en-US"/>
            <a:t>• Herramientas y tecnologías de soporte (ETL, almacenes de datos, catálogos).</a:t>
          </a:r>
        </a:p>
      </dgm:t>
    </dgm:pt>
    <dgm:pt modelId="{36A40D03-CE10-47FE-B845-725927376F73}" type="parTrans" cxnId="{94B3EED8-FB5D-4FEF-AB84-19E57726636E}">
      <dgm:prSet/>
      <dgm:spPr/>
      <dgm:t>
        <a:bodyPr/>
        <a:lstStyle/>
        <a:p>
          <a:endParaRPr lang="en-US"/>
        </a:p>
      </dgm:t>
    </dgm:pt>
    <dgm:pt modelId="{97EFB665-5FCA-43A9-9917-FB3B6C7BC088}" type="sibTrans" cxnId="{94B3EED8-FB5D-4FEF-AB84-19E57726636E}">
      <dgm:prSet/>
      <dgm:spPr/>
      <dgm:t>
        <a:bodyPr/>
        <a:lstStyle/>
        <a:p>
          <a:endParaRPr lang="en-US"/>
        </a:p>
      </dgm:t>
    </dgm:pt>
    <dgm:pt modelId="{236CF2E0-1F00-40F2-B5C5-CDC7AABE5A50}" type="pres">
      <dgm:prSet presAssocID="{5BB527BE-C397-4C82-A152-97CE6644378C}" presName="matrix" presStyleCnt="0">
        <dgm:presLayoutVars>
          <dgm:chMax val="1"/>
          <dgm:dir/>
          <dgm:resizeHandles val="exact"/>
        </dgm:presLayoutVars>
      </dgm:prSet>
      <dgm:spPr/>
    </dgm:pt>
    <dgm:pt modelId="{E2703049-8F45-4376-8135-0DAFD4F9E29C}" type="pres">
      <dgm:prSet presAssocID="{5BB527BE-C397-4C82-A152-97CE6644378C}" presName="axisShape" presStyleLbl="bgShp" presStyleIdx="0" presStyleCnt="1"/>
      <dgm:spPr/>
    </dgm:pt>
    <dgm:pt modelId="{77553144-4F4F-4DD2-A08B-701D5D6E09F9}" type="pres">
      <dgm:prSet presAssocID="{5BB527BE-C397-4C82-A152-97CE6644378C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931FCEC-A89B-4D53-9F97-DA16595E6962}" type="pres">
      <dgm:prSet presAssocID="{5BB527BE-C397-4C82-A152-97CE6644378C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F5E8B88-31F6-40C9-8B79-0A5543443740}" type="pres">
      <dgm:prSet presAssocID="{5BB527BE-C397-4C82-A152-97CE6644378C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DA4B9E4-A433-401E-922C-0E48525DD388}" type="pres">
      <dgm:prSet presAssocID="{5BB527BE-C397-4C82-A152-97CE6644378C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B4D6900-5C9B-49C8-A26E-A31D32859989}" type="presOf" srcId="{5BB527BE-C397-4C82-A152-97CE6644378C}" destId="{236CF2E0-1F00-40F2-B5C5-CDC7AABE5A50}" srcOrd="0" destOrd="0" presId="urn:microsoft.com/office/officeart/2005/8/layout/matrix2"/>
    <dgm:cxn modelId="{62431602-4985-4FC1-9866-AEA8C4E2DF8E}" type="presOf" srcId="{52F0AC69-47F9-4030-9071-0A512D1B5E0A}" destId="{5931FCEC-A89B-4D53-9F97-DA16595E6962}" srcOrd="0" destOrd="0" presId="urn:microsoft.com/office/officeart/2005/8/layout/matrix2"/>
    <dgm:cxn modelId="{34E0101E-A9F4-4B16-B2DB-826C50718DF8}" type="presOf" srcId="{92203BFF-3E0C-4091-9FAC-EBCD8279FDCF}" destId="{8F5E8B88-31F6-40C9-8B79-0A5543443740}" srcOrd="0" destOrd="0" presId="urn:microsoft.com/office/officeart/2005/8/layout/matrix2"/>
    <dgm:cxn modelId="{338692C7-A7E5-44F2-A5C4-34B07AAC76F8}" srcId="{5BB527BE-C397-4C82-A152-97CE6644378C}" destId="{0C27805F-82A5-46DD-BFF9-290B9F4051F5}" srcOrd="0" destOrd="0" parTransId="{38EC8776-659B-42D1-97B8-F11F6413BFE0}" sibTransId="{8633AE77-5AFA-44C9-BBAE-1DEA8F8865A5}"/>
    <dgm:cxn modelId="{D3B117CC-C642-4A53-AD84-DBE1CDE4EFA6}" type="presOf" srcId="{0C27805F-82A5-46DD-BFF9-290B9F4051F5}" destId="{77553144-4F4F-4DD2-A08B-701D5D6E09F9}" srcOrd="0" destOrd="0" presId="urn:microsoft.com/office/officeart/2005/8/layout/matrix2"/>
    <dgm:cxn modelId="{94B3EED8-FB5D-4FEF-AB84-19E57726636E}" srcId="{5BB527BE-C397-4C82-A152-97CE6644378C}" destId="{300E8FD2-44E4-496B-B5AE-DED9B2B5AD9F}" srcOrd="3" destOrd="0" parTransId="{36A40D03-CE10-47FE-B845-725927376F73}" sibTransId="{97EFB665-5FCA-43A9-9917-FB3B6C7BC088}"/>
    <dgm:cxn modelId="{55AAD6D9-B319-496A-920A-7D7884F403DB}" srcId="{5BB527BE-C397-4C82-A152-97CE6644378C}" destId="{92203BFF-3E0C-4091-9FAC-EBCD8279FDCF}" srcOrd="2" destOrd="0" parTransId="{9FE1D045-1A30-4C67-858C-5948C1418E4D}" sibTransId="{47F5D4B9-FAE6-46C2-8285-7739B37D8C9B}"/>
    <dgm:cxn modelId="{8205A4F6-3ECF-4355-ACD4-9D29E1A6A3A3}" type="presOf" srcId="{300E8FD2-44E4-496B-B5AE-DED9B2B5AD9F}" destId="{7DA4B9E4-A433-401E-922C-0E48525DD388}" srcOrd="0" destOrd="0" presId="urn:microsoft.com/office/officeart/2005/8/layout/matrix2"/>
    <dgm:cxn modelId="{5018ABF6-1D95-475C-84CE-9EBD38A86AF2}" srcId="{5BB527BE-C397-4C82-A152-97CE6644378C}" destId="{52F0AC69-47F9-4030-9071-0A512D1B5E0A}" srcOrd="1" destOrd="0" parTransId="{9FED1CDF-5D7A-4566-995F-955C650B5F76}" sibTransId="{07969372-F0C2-4ECB-A6B5-DB505C4CE970}"/>
    <dgm:cxn modelId="{F3BABC2D-6F2B-4290-AA62-5E0EEBE1149E}" type="presParOf" srcId="{236CF2E0-1F00-40F2-B5C5-CDC7AABE5A50}" destId="{E2703049-8F45-4376-8135-0DAFD4F9E29C}" srcOrd="0" destOrd="0" presId="urn:microsoft.com/office/officeart/2005/8/layout/matrix2"/>
    <dgm:cxn modelId="{07AA2E23-9C34-4F2E-ABDB-3E19089F42D6}" type="presParOf" srcId="{236CF2E0-1F00-40F2-B5C5-CDC7AABE5A50}" destId="{77553144-4F4F-4DD2-A08B-701D5D6E09F9}" srcOrd="1" destOrd="0" presId="urn:microsoft.com/office/officeart/2005/8/layout/matrix2"/>
    <dgm:cxn modelId="{BE777F50-CE62-4049-A7B3-BAF9E81A2446}" type="presParOf" srcId="{236CF2E0-1F00-40F2-B5C5-CDC7AABE5A50}" destId="{5931FCEC-A89B-4D53-9F97-DA16595E6962}" srcOrd="2" destOrd="0" presId="urn:microsoft.com/office/officeart/2005/8/layout/matrix2"/>
    <dgm:cxn modelId="{8DB84A1B-6149-45F5-9E63-0ED72C1D78B2}" type="presParOf" srcId="{236CF2E0-1F00-40F2-B5C5-CDC7AABE5A50}" destId="{8F5E8B88-31F6-40C9-8B79-0A5543443740}" srcOrd="3" destOrd="0" presId="urn:microsoft.com/office/officeart/2005/8/layout/matrix2"/>
    <dgm:cxn modelId="{6C790F44-AAC5-47F5-89E2-253D77E3C489}" type="presParOf" srcId="{236CF2E0-1F00-40F2-B5C5-CDC7AABE5A50}" destId="{7DA4B9E4-A433-401E-922C-0E48525DD388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668F902-FED8-45BA-9ADC-5541ECF66DF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A481E67-D3B4-47B6-8E6D-172828720DD8}">
      <dgm:prSet/>
      <dgm:spPr/>
      <dgm:t>
        <a:bodyPr/>
        <a:lstStyle/>
        <a:p>
          <a:r>
            <a:rPr lang="en-US"/>
            <a:t>• Mayor calidad y consistencia en los datos.</a:t>
          </a:r>
        </a:p>
      </dgm:t>
    </dgm:pt>
    <dgm:pt modelId="{C65D5E18-75D3-4FFA-BC2F-CA62CB263994}" type="parTrans" cxnId="{2944D2D5-B56D-4378-9CBF-1FE933B52206}">
      <dgm:prSet/>
      <dgm:spPr/>
      <dgm:t>
        <a:bodyPr/>
        <a:lstStyle/>
        <a:p>
          <a:endParaRPr lang="en-US"/>
        </a:p>
      </dgm:t>
    </dgm:pt>
    <dgm:pt modelId="{CEB3EF5F-3307-4582-90C0-1EE156CD62C8}" type="sibTrans" cxnId="{2944D2D5-B56D-4378-9CBF-1FE933B52206}">
      <dgm:prSet/>
      <dgm:spPr/>
      <dgm:t>
        <a:bodyPr/>
        <a:lstStyle/>
        <a:p>
          <a:endParaRPr lang="en-US"/>
        </a:p>
      </dgm:t>
    </dgm:pt>
    <dgm:pt modelId="{B511BA3C-889A-4B84-9910-5B5A2E22F685}">
      <dgm:prSet/>
      <dgm:spPr/>
      <dgm:t>
        <a:bodyPr/>
        <a:lstStyle/>
        <a:p>
          <a:r>
            <a:rPr lang="en-US"/>
            <a:t>• Mejor soporte para decisiones críticas.</a:t>
          </a:r>
        </a:p>
      </dgm:t>
    </dgm:pt>
    <dgm:pt modelId="{6D2E3D72-FABC-44D7-AE29-5F3D5B151384}" type="parTrans" cxnId="{60BE4B82-2D21-43B9-9711-7D2CF70915BA}">
      <dgm:prSet/>
      <dgm:spPr/>
      <dgm:t>
        <a:bodyPr/>
        <a:lstStyle/>
        <a:p>
          <a:endParaRPr lang="en-US"/>
        </a:p>
      </dgm:t>
    </dgm:pt>
    <dgm:pt modelId="{D856074E-1EF5-49B6-ADDE-3EFC43365607}" type="sibTrans" cxnId="{60BE4B82-2D21-43B9-9711-7D2CF70915BA}">
      <dgm:prSet/>
      <dgm:spPr/>
      <dgm:t>
        <a:bodyPr/>
        <a:lstStyle/>
        <a:p>
          <a:endParaRPr lang="en-US"/>
        </a:p>
      </dgm:t>
    </dgm:pt>
    <dgm:pt modelId="{5E55B66D-9CD3-4018-AF2F-C5F1B5086724}">
      <dgm:prSet/>
      <dgm:spPr/>
      <dgm:t>
        <a:bodyPr/>
        <a:lstStyle/>
        <a:p>
          <a:r>
            <a:rPr lang="en-US"/>
            <a:t>• Reducción de silos de información.</a:t>
          </a:r>
        </a:p>
      </dgm:t>
    </dgm:pt>
    <dgm:pt modelId="{6B9078D0-D186-451F-9D64-7E6A33D4697B}" type="parTrans" cxnId="{4EDC5A5E-9538-4ED7-BB00-E12F99AC203A}">
      <dgm:prSet/>
      <dgm:spPr/>
      <dgm:t>
        <a:bodyPr/>
        <a:lstStyle/>
        <a:p>
          <a:endParaRPr lang="en-US"/>
        </a:p>
      </dgm:t>
    </dgm:pt>
    <dgm:pt modelId="{7955F19A-EFB6-42BE-87BA-811A892AC0E4}" type="sibTrans" cxnId="{4EDC5A5E-9538-4ED7-BB00-E12F99AC203A}">
      <dgm:prSet/>
      <dgm:spPr/>
      <dgm:t>
        <a:bodyPr/>
        <a:lstStyle/>
        <a:p>
          <a:endParaRPr lang="en-US"/>
        </a:p>
      </dgm:t>
    </dgm:pt>
    <dgm:pt modelId="{3278BA9B-25DC-443B-8090-23BB9A63DD5B}">
      <dgm:prSet/>
      <dgm:spPr/>
      <dgm:t>
        <a:bodyPr/>
        <a:lstStyle/>
        <a:p>
          <a:r>
            <a:rPr lang="en-US"/>
            <a:t>• Mejora de la seguridad y cumplimiento normativo.</a:t>
          </a:r>
        </a:p>
      </dgm:t>
    </dgm:pt>
    <dgm:pt modelId="{88A20C93-F231-4E29-9E11-E5A097498002}" type="parTrans" cxnId="{7A08DDFE-95A4-47FE-8D99-6AC8359F477D}">
      <dgm:prSet/>
      <dgm:spPr/>
      <dgm:t>
        <a:bodyPr/>
        <a:lstStyle/>
        <a:p>
          <a:endParaRPr lang="en-US"/>
        </a:p>
      </dgm:t>
    </dgm:pt>
    <dgm:pt modelId="{F06AA841-3BA8-4E19-924B-5D0BF6ED7D8D}" type="sibTrans" cxnId="{7A08DDFE-95A4-47FE-8D99-6AC8359F477D}">
      <dgm:prSet/>
      <dgm:spPr/>
      <dgm:t>
        <a:bodyPr/>
        <a:lstStyle/>
        <a:p>
          <a:endParaRPr lang="en-US"/>
        </a:p>
      </dgm:t>
    </dgm:pt>
    <dgm:pt modelId="{540FA6C7-AFAA-4450-878C-5F27318FD725}" type="pres">
      <dgm:prSet presAssocID="{0668F902-FED8-45BA-9ADC-5541ECF66DFF}" presName="root" presStyleCnt="0">
        <dgm:presLayoutVars>
          <dgm:dir/>
          <dgm:resizeHandles val="exact"/>
        </dgm:presLayoutVars>
      </dgm:prSet>
      <dgm:spPr/>
    </dgm:pt>
    <dgm:pt modelId="{CC865F13-7E2C-49F6-A572-609EC39E09D7}" type="pres">
      <dgm:prSet presAssocID="{8A481E67-D3B4-47B6-8E6D-172828720DD8}" presName="compNode" presStyleCnt="0"/>
      <dgm:spPr/>
    </dgm:pt>
    <dgm:pt modelId="{B88FEA25-583F-42A3-9EDA-CBE6053852E7}" type="pres">
      <dgm:prSet presAssocID="{8A481E67-D3B4-47B6-8E6D-172828720DD8}" presName="bgRect" presStyleLbl="bgShp" presStyleIdx="0" presStyleCnt="4"/>
      <dgm:spPr/>
    </dgm:pt>
    <dgm:pt modelId="{5923D5A2-729F-425F-9F0D-09FAF8939FCA}" type="pres">
      <dgm:prSet presAssocID="{8A481E67-D3B4-47B6-8E6D-172828720DD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dicador"/>
        </a:ext>
      </dgm:extLst>
    </dgm:pt>
    <dgm:pt modelId="{E9919BE8-AE89-498B-8103-54D1B8E12A40}" type="pres">
      <dgm:prSet presAssocID="{8A481E67-D3B4-47B6-8E6D-172828720DD8}" presName="spaceRect" presStyleCnt="0"/>
      <dgm:spPr/>
    </dgm:pt>
    <dgm:pt modelId="{E3E26F44-0856-4F92-A4B2-5F0940A9C759}" type="pres">
      <dgm:prSet presAssocID="{8A481E67-D3B4-47B6-8E6D-172828720DD8}" presName="parTx" presStyleLbl="revTx" presStyleIdx="0" presStyleCnt="4">
        <dgm:presLayoutVars>
          <dgm:chMax val="0"/>
          <dgm:chPref val="0"/>
        </dgm:presLayoutVars>
      </dgm:prSet>
      <dgm:spPr/>
    </dgm:pt>
    <dgm:pt modelId="{5DE8671E-3A93-4105-A546-4C3581C19D9C}" type="pres">
      <dgm:prSet presAssocID="{CEB3EF5F-3307-4582-90C0-1EE156CD62C8}" presName="sibTrans" presStyleCnt="0"/>
      <dgm:spPr/>
    </dgm:pt>
    <dgm:pt modelId="{0A3C4B30-1743-4EA9-BC57-2152D34B4AE4}" type="pres">
      <dgm:prSet presAssocID="{B511BA3C-889A-4B84-9910-5B5A2E22F685}" presName="compNode" presStyleCnt="0"/>
      <dgm:spPr/>
    </dgm:pt>
    <dgm:pt modelId="{DB04E60B-88C6-49D2-A79B-87188BD80096}" type="pres">
      <dgm:prSet presAssocID="{B511BA3C-889A-4B84-9910-5B5A2E22F685}" presName="bgRect" presStyleLbl="bgShp" presStyleIdx="1" presStyleCnt="4"/>
      <dgm:spPr/>
    </dgm:pt>
    <dgm:pt modelId="{5E9D9198-BFE7-4C3A-9B7B-FFDC8BF82DC9}" type="pres">
      <dgm:prSet presAssocID="{B511BA3C-889A-4B84-9910-5B5A2E22F68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FFD4F7B9-6766-4425-9381-3CDD2EEC6AE2}" type="pres">
      <dgm:prSet presAssocID="{B511BA3C-889A-4B84-9910-5B5A2E22F685}" presName="spaceRect" presStyleCnt="0"/>
      <dgm:spPr/>
    </dgm:pt>
    <dgm:pt modelId="{948866AE-7FEF-4057-85D0-59FAA370C749}" type="pres">
      <dgm:prSet presAssocID="{B511BA3C-889A-4B84-9910-5B5A2E22F685}" presName="parTx" presStyleLbl="revTx" presStyleIdx="1" presStyleCnt="4">
        <dgm:presLayoutVars>
          <dgm:chMax val="0"/>
          <dgm:chPref val="0"/>
        </dgm:presLayoutVars>
      </dgm:prSet>
      <dgm:spPr/>
    </dgm:pt>
    <dgm:pt modelId="{4A9F3BD3-8263-4DC7-8EF3-CB378C20DB8A}" type="pres">
      <dgm:prSet presAssocID="{D856074E-1EF5-49B6-ADDE-3EFC43365607}" presName="sibTrans" presStyleCnt="0"/>
      <dgm:spPr/>
    </dgm:pt>
    <dgm:pt modelId="{056DADA7-E109-4843-8365-947CCE179E5F}" type="pres">
      <dgm:prSet presAssocID="{5E55B66D-9CD3-4018-AF2F-C5F1B5086724}" presName="compNode" presStyleCnt="0"/>
      <dgm:spPr/>
    </dgm:pt>
    <dgm:pt modelId="{952D28D8-F21D-42CB-9C43-71FA45E61D18}" type="pres">
      <dgm:prSet presAssocID="{5E55B66D-9CD3-4018-AF2F-C5F1B5086724}" presName="bgRect" presStyleLbl="bgShp" presStyleIdx="2" presStyleCnt="4"/>
      <dgm:spPr/>
    </dgm:pt>
    <dgm:pt modelId="{F43BD1B9-AC07-4593-815B-8DBCFB3723B7}" type="pres">
      <dgm:prSet presAssocID="{5E55B66D-9CD3-4018-AF2F-C5F1B508672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lo"/>
        </a:ext>
      </dgm:extLst>
    </dgm:pt>
    <dgm:pt modelId="{94D630B2-C0FB-4A36-9226-C2596F4E1831}" type="pres">
      <dgm:prSet presAssocID="{5E55B66D-9CD3-4018-AF2F-C5F1B5086724}" presName="spaceRect" presStyleCnt="0"/>
      <dgm:spPr/>
    </dgm:pt>
    <dgm:pt modelId="{D9FBF33D-B7BB-4E59-86E8-EE9E35AAEA44}" type="pres">
      <dgm:prSet presAssocID="{5E55B66D-9CD3-4018-AF2F-C5F1B5086724}" presName="parTx" presStyleLbl="revTx" presStyleIdx="2" presStyleCnt="4">
        <dgm:presLayoutVars>
          <dgm:chMax val="0"/>
          <dgm:chPref val="0"/>
        </dgm:presLayoutVars>
      </dgm:prSet>
      <dgm:spPr/>
    </dgm:pt>
    <dgm:pt modelId="{85DFACAA-4D3D-44B4-BA5B-0BF2C8EF1D50}" type="pres">
      <dgm:prSet presAssocID="{7955F19A-EFB6-42BE-87BA-811A892AC0E4}" presName="sibTrans" presStyleCnt="0"/>
      <dgm:spPr/>
    </dgm:pt>
    <dgm:pt modelId="{AF8FD262-E7F9-4E51-863D-BEE1FFB2469B}" type="pres">
      <dgm:prSet presAssocID="{3278BA9B-25DC-443B-8090-23BB9A63DD5B}" presName="compNode" presStyleCnt="0"/>
      <dgm:spPr/>
    </dgm:pt>
    <dgm:pt modelId="{D2AC63E3-FA60-421B-9F31-2BEB5F68276D}" type="pres">
      <dgm:prSet presAssocID="{3278BA9B-25DC-443B-8090-23BB9A63DD5B}" presName="bgRect" presStyleLbl="bgShp" presStyleIdx="3" presStyleCnt="4"/>
      <dgm:spPr/>
    </dgm:pt>
    <dgm:pt modelId="{3CDAEAAE-10F3-4BE9-B50E-9B7D299BA8C3}" type="pres">
      <dgm:prSet presAssocID="{3278BA9B-25DC-443B-8090-23BB9A63DD5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mizar"/>
        </a:ext>
      </dgm:extLst>
    </dgm:pt>
    <dgm:pt modelId="{B12CCD09-FE90-4F0A-BCEC-C607235F35F0}" type="pres">
      <dgm:prSet presAssocID="{3278BA9B-25DC-443B-8090-23BB9A63DD5B}" presName="spaceRect" presStyleCnt="0"/>
      <dgm:spPr/>
    </dgm:pt>
    <dgm:pt modelId="{82345ADA-BE94-4550-88C8-E79521C983F8}" type="pres">
      <dgm:prSet presAssocID="{3278BA9B-25DC-443B-8090-23BB9A63DD5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3577007-8C1C-4BCD-8665-975B5927E6BE}" type="presOf" srcId="{5E55B66D-9CD3-4018-AF2F-C5F1B5086724}" destId="{D9FBF33D-B7BB-4E59-86E8-EE9E35AAEA44}" srcOrd="0" destOrd="0" presId="urn:microsoft.com/office/officeart/2018/2/layout/IconVerticalSolidList"/>
    <dgm:cxn modelId="{4EDC5A5E-9538-4ED7-BB00-E12F99AC203A}" srcId="{0668F902-FED8-45BA-9ADC-5541ECF66DFF}" destId="{5E55B66D-9CD3-4018-AF2F-C5F1B5086724}" srcOrd="2" destOrd="0" parTransId="{6B9078D0-D186-451F-9D64-7E6A33D4697B}" sibTransId="{7955F19A-EFB6-42BE-87BA-811A892AC0E4}"/>
    <dgm:cxn modelId="{75FB7E61-CB52-421D-B7C9-0E3C44DD2C5B}" type="presOf" srcId="{B511BA3C-889A-4B84-9910-5B5A2E22F685}" destId="{948866AE-7FEF-4057-85D0-59FAA370C749}" srcOrd="0" destOrd="0" presId="urn:microsoft.com/office/officeart/2018/2/layout/IconVerticalSolidList"/>
    <dgm:cxn modelId="{60BE4B82-2D21-43B9-9711-7D2CF70915BA}" srcId="{0668F902-FED8-45BA-9ADC-5541ECF66DFF}" destId="{B511BA3C-889A-4B84-9910-5B5A2E22F685}" srcOrd="1" destOrd="0" parTransId="{6D2E3D72-FABC-44D7-AE29-5F3D5B151384}" sibTransId="{D856074E-1EF5-49B6-ADDE-3EFC43365607}"/>
    <dgm:cxn modelId="{5CD5D2BA-6800-43B0-B5E5-7E43D22E177F}" type="presOf" srcId="{8A481E67-D3B4-47B6-8E6D-172828720DD8}" destId="{E3E26F44-0856-4F92-A4B2-5F0940A9C759}" srcOrd="0" destOrd="0" presId="urn:microsoft.com/office/officeart/2018/2/layout/IconVerticalSolidList"/>
    <dgm:cxn modelId="{0C7DCBC7-96DD-433E-9C5C-040E809DC487}" type="presOf" srcId="{3278BA9B-25DC-443B-8090-23BB9A63DD5B}" destId="{82345ADA-BE94-4550-88C8-E79521C983F8}" srcOrd="0" destOrd="0" presId="urn:microsoft.com/office/officeart/2018/2/layout/IconVerticalSolidList"/>
    <dgm:cxn modelId="{2944D2D5-B56D-4378-9CBF-1FE933B52206}" srcId="{0668F902-FED8-45BA-9ADC-5541ECF66DFF}" destId="{8A481E67-D3B4-47B6-8E6D-172828720DD8}" srcOrd="0" destOrd="0" parTransId="{C65D5E18-75D3-4FFA-BC2F-CA62CB263994}" sibTransId="{CEB3EF5F-3307-4582-90C0-1EE156CD62C8}"/>
    <dgm:cxn modelId="{E19637F7-E568-40C4-9A7A-AE841E49983C}" type="presOf" srcId="{0668F902-FED8-45BA-9ADC-5541ECF66DFF}" destId="{540FA6C7-AFAA-4450-878C-5F27318FD725}" srcOrd="0" destOrd="0" presId="urn:microsoft.com/office/officeart/2018/2/layout/IconVerticalSolidList"/>
    <dgm:cxn modelId="{7A08DDFE-95A4-47FE-8D99-6AC8359F477D}" srcId="{0668F902-FED8-45BA-9ADC-5541ECF66DFF}" destId="{3278BA9B-25DC-443B-8090-23BB9A63DD5B}" srcOrd="3" destOrd="0" parTransId="{88A20C93-F231-4E29-9E11-E5A097498002}" sibTransId="{F06AA841-3BA8-4E19-924B-5D0BF6ED7D8D}"/>
    <dgm:cxn modelId="{B47A5FE1-D1C9-4334-9185-2E59E729525A}" type="presParOf" srcId="{540FA6C7-AFAA-4450-878C-5F27318FD725}" destId="{CC865F13-7E2C-49F6-A572-609EC39E09D7}" srcOrd="0" destOrd="0" presId="urn:microsoft.com/office/officeart/2018/2/layout/IconVerticalSolidList"/>
    <dgm:cxn modelId="{91F56313-5187-4433-A6B3-7A343246A149}" type="presParOf" srcId="{CC865F13-7E2C-49F6-A572-609EC39E09D7}" destId="{B88FEA25-583F-42A3-9EDA-CBE6053852E7}" srcOrd="0" destOrd="0" presId="urn:microsoft.com/office/officeart/2018/2/layout/IconVerticalSolidList"/>
    <dgm:cxn modelId="{809CBCC0-B6C5-4FED-8B4E-E4B3BD104083}" type="presParOf" srcId="{CC865F13-7E2C-49F6-A572-609EC39E09D7}" destId="{5923D5A2-729F-425F-9F0D-09FAF8939FCA}" srcOrd="1" destOrd="0" presId="urn:microsoft.com/office/officeart/2018/2/layout/IconVerticalSolidList"/>
    <dgm:cxn modelId="{D0D2BECF-00F0-4D7C-A6BD-7F4EC5A1B1E4}" type="presParOf" srcId="{CC865F13-7E2C-49F6-A572-609EC39E09D7}" destId="{E9919BE8-AE89-498B-8103-54D1B8E12A40}" srcOrd="2" destOrd="0" presId="urn:microsoft.com/office/officeart/2018/2/layout/IconVerticalSolidList"/>
    <dgm:cxn modelId="{02F8E168-2944-4338-B31F-D8BD44771099}" type="presParOf" srcId="{CC865F13-7E2C-49F6-A572-609EC39E09D7}" destId="{E3E26F44-0856-4F92-A4B2-5F0940A9C759}" srcOrd="3" destOrd="0" presId="urn:microsoft.com/office/officeart/2018/2/layout/IconVerticalSolidList"/>
    <dgm:cxn modelId="{E4B03430-45FB-4F53-9438-3C75B35DEA9A}" type="presParOf" srcId="{540FA6C7-AFAA-4450-878C-5F27318FD725}" destId="{5DE8671E-3A93-4105-A546-4C3581C19D9C}" srcOrd="1" destOrd="0" presId="urn:microsoft.com/office/officeart/2018/2/layout/IconVerticalSolidList"/>
    <dgm:cxn modelId="{3E7CB359-1340-483D-9CDD-FF424907F65A}" type="presParOf" srcId="{540FA6C7-AFAA-4450-878C-5F27318FD725}" destId="{0A3C4B30-1743-4EA9-BC57-2152D34B4AE4}" srcOrd="2" destOrd="0" presId="urn:microsoft.com/office/officeart/2018/2/layout/IconVerticalSolidList"/>
    <dgm:cxn modelId="{1A8B61F0-1D9B-49E5-9C1B-3CBA4181966C}" type="presParOf" srcId="{0A3C4B30-1743-4EA9-BC57-2152D34B4AE4}" destId="{DB04E60B-88C6-49D2-A79B-87188BD80096}" srcOrd="0" destOrd="0" presId="urn:microsoft.com/office/officeart/2018/2/layout/IconVerticalSolidList"/>
    <dgm:cxn modelId="{F7A2F424-24B3-45F6-9229-6643B39D5C90}" type="presParOf" srcId="{0A3C4B30-1743-4EA9-BC57-2152D34B4AE4}" destId="{5E9D9198-BFE7-4C3A-9B7B-FFDC8BF82DC9}" srcOrd="1" destOrd="0" presId="urn:microsoft.com/office/officeart/2018/2/layout/IconVerticalSolidList"/>
    <dgm:cxn modelId="{8BA86CDF-5AF3-4D34-9F88-9940323393A7}" type="presParOf" srcId="{0A3C4B30-1743-4EA9-BC57-2152D34B4AE4}" destId="{FFD4F7B9-6766-4425-9381-3CDD2EEC6AE2}" srcOrd="2" destOrd="0" presId="urn:microsoft.com/office/officeart/2018/2/layout/IconVerticalSolidList"/>
    <dgm:cxn modelId="{75AA819C-BBF8-4F5F-818C-CFF67DBAE2A0}" type="presParOf" srcId="{0A3C4B30-1743-4EA9-BC57-2152D34B4AE4}" destId="{948866AE-7FEF-4057-85D0-59FAA370C749}" srcOrd="3" destOrd="0" presId="urn:microsoft.com/office/officeart/2018/2/layout/IconVerticalSolidList"/>
    <dgm:cxn modelId="{7F1A96E5-8ECC-4DD7-B08D-BC265E16F911}" type="presParOf" srcId="{540FA6C7-AFAA-4450-878C-5F27318FD725}" destId="{4A9F3BD3-8263-4DC7-8EF3-CB378C20DB8A}" srcOrd="3" destOrd="0" presId="urn:microsoft.com/office/officeart/2018/2/layout/IconVerticalSolidList"/>
    <dgm:cxn modelId="{70207DA9-E5CE-4E2F-988B-427DBC7A6F96}" type="presParOf" srcId="{540FA6C7-AFAA-4450-878C-5F27318FD725}" destId="{056DADA7-E109-4843-8365-947CCE179E5F}" srcOrd="4" destOrd="0" presId="urn:microsoft.com/office/officeart/2018/2/layout/IconVerticalSolidList"/>
    <dgm:cxn modelId="{DCB5969C-0484-44D6-94EF-D3A1DE27EB98}" type="presParOf" srcId="{056DADA7-E109-4843-8365-947CCE179E5F}" destId="{952D28D8-F21D-42CB-9C43-71FA45E61D18}" srcOrd="0" destOrd="0" presId="urn:microsoft.com/office/officeart/2018/2/layout/IconVerticalSolidList"/>
    <dgm:cxn modelId="{0EDA8A1D-F589-4203-A7AC-5C9D513894D6}" type="presParOf" srcId="{056DADA7-E109-4843-8365-947CCE179E5F}" destId="{F43BD1B9-AC07-4593-815B-8DBCFB3723B7}" srcOrd="1" destOrd="0" presId="urn:microsoft.com/office/officeart/2018/2/layout/IconVerticalSolidList"/>
    <dgm:cxn modelId="{45906A77-54E6-48AC-8D40-452EDAF62C89}" type="presParOf" srcId="{056DADA7-E109-4843-8365-947CCE179E5F}" destId="{94D630B2-C0FB-4A36-9226-C2596F4E1831}" srcOrd="2" destOrd="0" presId="urn:microsoft.com/office/officeart/2018/2/layout/IconVerticalSolidList"/>
    <dgm:cxn modelId="{EA97E666-20E6-4C42-87CC-AB1AEC45DA3F}" type="presParOf" srcId="{056DADA7-E109-4843-8365-947CCE179E5F}" destId="{D9FBF33D-B7BB-4E59-86E8-EE9E35AAEA44}" srcOrd="3" destOrd="0" presId="urn:microsoft.com/office/officeart/2018/2/layout/IconVerticalSolidList"/>
    <dgm:cxn modelId="{42CC3A4A-DDF8-450B-A5B7-CBB86A2B5CE0}" type="presParOf" srcId="{540FA6C7-AFAA-4450-878C-5F27318FD725}" destId="{85DFACAA-4D3D-44B4-BA5B-0BF2C8EF1D50}" srcOrd="5" destOrd="0" presId="urn:microsoft.com/office/officeart/2018/2/layout/IconVerticalSolidList"/>
    <dgm:cxn modelId="{6038E1A0-44A6-4416-9E52-2741F7A45E14}" type="presParOf" srcId="{540FA6C7-AFAA-4450-878C-5F27318FD725}" destId="{AF8FD262-E7F9-4E51-863D-BEE1FFB2469B}" srcOrd="6" destOrd="0" presId="urn:microsoft.com/office/officeart/2018/2/layout/IconVerticalSolidList"/>
    <dgm:cxn modelId="{70B81B02-93CA-4D7A-96AB-B87309F177B5}" type="presParOf" srcId="{AF8FD262-E7F9-4E51-863D-BEE1FFB2469B}" destId="{D2AC63E3-FA60-421B-9F31-2BEB5F68276D}" srcOrd="0" destOrd="0" presId="urn:microsoft.com/office/officeart/2018/2/layout/IconVerticalSolidList"/>
    <dgm:cxn modelId="{7C238D43-41EE-431E-B9B7-41D64F8F1BEC}" type="presParOf" srcId="{AF8FD262-E7F9-4E51-863D-BEE1FFB2469B}" destId="{3CDAEAAE-10F3-4BE9-B50E-9B7D299BA8C3}" srcOrd="1" destOrd="0" presId="urn:microsoft.com/office/officeart/2018/2/layout/IconVerticalSolidList"/>
    <dgm:cxn modelId="{DFDC1062-9206-47D9-BE80-ADC39E353C00}" type="presParOf" srcId="{AF8FD262-E7F9-4E51-863D-BEE1FFB2469B}" destId="{B12CCD09-FE90-4F0A-BCEC-C607235F35F0}" srcOrd="2" destOrd="0" presId="urn:microsoft.com/office/officeart/2018/2/layout/IconVerticalSolidList"/>
    <dgm:cxn modelId="{510C473E-1AE2-4D76-AD7D-AC1A81B3B707}" type="presParOf" srcId="{AF8FD262-E7F9-4E51-863D-BEE1FFB2469B}" destId="{82345ADA-BE94-4550-88C8-E79521C983F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C075CF6-0116-4935-B73E-E5F1C781C97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1E01643-884C-43D3-A28E-9BFBEED4FB70}">
      <dgm:prSet/>
      <dgm:spPr/>
      <dgm:t>
        <a:bodyPr/>
        <a:lstStyle/>
        <a:p>
          <a:r>
            <a:rPr lang="en-US"/>
            <a:t>• Involucrar a stakeholders clave desde el inicio.</a:t>
          </a:r>
        </a:p>
      </dgm:t>
    </dgm:pt>
    <dgm:pt modelId="{BA916C23-7810-4D1C-BC48-53BD38E3EACD}" type="parTrans" cxnId="{3CC19370-532B-4067-A862-422E739DA70A}">
      <dgm:prSet/>
      <dgm:spPr/>
      <dgm:t>
        <a:bodyPr/>
        <a:lstStyle/>
        <a:p>
          <a:endParaRPr lang="en-US"/>
        </a:p>
      </dgm:t>
    </dgm:pt>
    <dgm:pt modelId="{F5A9E343-88BA-4A4F-8F48-70EA169D04C8}" type="sibTrans" cxnId="{3CC19370-532B-4067-A862-422E739DA70A}">
      <dgm:prSet/>
      <dgm:spPr/>
      <dgm:t>
        <a:bodyPr/>
        <a:lstStyle/>
        <a:p>
          <a:endParaRPr lang="en-US"/>
        </a:p>
      </dgm:t>
    </dgm:pt>
    <dgm:pt modelId="{80778764-F457-4485-A546-A56B2D1DAAC1}">
      <dgm:prSet/>
      <dgm:spPr/>
      <dgm:t>
        <a:bodyPr/>
        <a:lstStyle/>
        <a:p>
          <a:r>
            <a:rPr lang="en-US"/>
            <a:t>• Usar estándares abiertos de arquitectura (TOGAF, DAMA-DMBOK).</a:t>
          </a:r>
        </a:p>
      </dgm:t>
    </dgm:pt>
    <dgm:pt modelId="{A888B8C3-E795-4B18-A37E-2B002CFEC175}" type="parTrans" cxnId="{3DE0EDBE-2A3C-4070-9084-86BA6D3A25FA}">
      <dgm:prSet/>
      <dgm:spPr/>
      <dgm:t>
        <a:bodyPr/>
        <a:lstStyle/>
        <a:p>
          <a:endParaRPr lang="en-US"/>
        </a:p>
      </dgm:t>
    </dgm:pt>
    <dgm:pt modelId="{A3B07ED8-ACF9-4239-AE11-75A6FC52586E}" type="sibTrans" cxnId="{3DE0EDBE-2A3C-4070-9084-86BA6D3A25FA}">
      <dgm:prSet/>
      <dgm:spPr/>
      <dgm:t>
        <a:bodyPr/>
        <a:lstStyle/>
        <a:p>
          <a:endParaRPr lang="en-US"/>
        </a:p>
      </dgm:t>
    </dgm:pt>
    <dgm:pt modelId="{69F1F027-CCEC-4B63-B246-E93E76DC9E0D}">
      <dgm:prSet/>
      <dgm:spPr/>
      <dgm:t>
        <a:bodyPr/>
        <a:lstStyle/>
        <a:p>
          <a:r>
            <a:rPr lang="en-US"/>
            <a:t>• Establecer indicadores de madurez y desempeño.</a:t>
          </a:r>
        </a:p>
      </dgm:t>
    </dgm:pt>
    <dgm:pt modelId="{3C6D8DB1-5AA2-4229-9A20-0ABC0B69AF56}" type="parTrans" cxnId="{497DAD1A-A300-466B-9C20-2F7C1BA1D645}">
      <dgm:prSet/>
      <dgm:spPr/>
      <dgm:t>
        <a:bodyPr/>
        <a:lstStyle/>
        <a:p>
          <a:endParaRPr lang="en-US"/>
        </a:p>
      </dgm:t>
    </dgm:pt>
    <dgm:pt modelId="{7B0F0FDC-4E0F-44A4-B118-2B88C70C0B1E}" type="sibTrans" cxnId="{497DAD1A-A300-466B-9C20-2F7C1BA1D645}">
      <dgm:prSet/>
      <dgm:spPr/>
      <dgm:t>
        <a:bodyPr/>
        <a:lstStyle/>
        <a:p>
          <a:endParaRPr lang="en-US"/>
        </a:p>
      </dgm:t>
    </dgm:pt>
    <dgm:pt modelId="{5EFE8F01-58B7-49A7-9239-F054F7DDBAE9}">
      <dgm:prSet/>
      <dgm:spPr/>
      <dgm:t>
        <a:bodyPr/>
        <a:lstStyle/>
        <a:p>
          <a:r>
            <a:rPr lang="en-US"/>
            <a:t>• Revisar y actualizar la estrategia periódicamente.</a:t>
          </a:r>
        </a:p>
      </dgm:t>
    </dgm:pt>
    <dgm:pt modelId="{2167EDBF-8447-45C1-B457-2A786DEA72D7}" type="parTrans" cxnId="{7172570C-BEDF-46F9-A7AB-6B2D428D2F91}">
      <dgm:prSet/>
      <dgm:spPr/>
      <dgm:t>
        <a:bodyPr/>
        <a:lstStyle/>
        <a:p>
          <a:endParaRPr lang="en-US"/>
        </a:p>
      </dgm:t>
    </dgm:pt>
    <dgm:pt modelId="{8D845E69-57D2-4DA5-89B7-20921C59E43C}" type="sibTrans" cxnId="{7172570C-BEDF-46F9-A7AB-6B2D428D2F91}">
      <dgm:prSet/>
      <dgm:spPr/>
      <dgm:t>
        <a:bodyPr/>
        <a:lstStyle/>
        <a:p>
          <a:endParaRPr lang="en-US"/>
        </a:p>
      </dgm:t>
    </dgm:pt>
    <dgm:pt modelId="{16CB04AA-569E-4C59-A821-CD7D3BF63BD8}" type="pres">
      <dgm:prSet presAssocID="{EC075CF6-0116-4935-B73E-E5F1C781C976}" presName="linear" presStyleCnt="0">
        <dgm:presLayoutVars>
          <dgm:animLvl val="lvl"/>
          <dgm:resizeHandles val="exact"/>
        </dgm:presLayoutVars>
      </dgm:prSet>
      <dgm:spPr/>
    </dgm:pt>
    <dgm:pt modelId="{A836A903-693E-4253-AC2F-932A83B90D8D}" type="pres">
      <dgm:prSet presAssocID="{31E01643-884C-43D3-A28E-9BFBEED4FB7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617BA17-936E-441C-86F8-D18967E6CDCA}" type="pres">
      <dgm:prSet presAssocID="{F5A9E343-88BA-4A4F-8F48-70EA169D04C8}" presName="spacer" presStyleCnt="0"/>
      <dgm:spPr/>
    </dgm:pt>
    <dgm:pt modelId="{C8E8CF48-F370-4924-AAE9-4C6F88D4AE82}" type="pres">
      <dgm:prSet presAssocID="{80778764-F457-4485-A546-A56B2D1DAAC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B44A83E-BAF1-4C85-9C25-7E95861C1D81}" type="pres">
      <dgm:prSet presAssocID="{A3B07ED8-ACF9-4239-AE11-75A6FC52586E}" presName="spacer" presStyleCnt="0"/>
      <dgm:spPr/>
    </dgm:pt>
    <dgm:pt modelId="{642398C5-97B5-47E5-823F-588D6D62FBA7}" type="pres">
      <dgm:prSet presAssocID="{69F1F027-CCEC-4B63-B246-E93E76DC9E0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2037E4A-F3CA-4946-A823-D2E87EDE3FED}" type="pres">
      <dgm:prSet presAssocID="{7B0F0FDC-4E0F-44A4-B118-2B88C70C0B1E}" presName="spacer" presStyleCnt="0"/>
      <dgm:spPr/>
    </dgm:pt>
    <dgm:pt modelId="{0CAFBDBA-E681-414D-95A2-20EE8B774798}" type="pres">
      <dgm:prSet presAssocID="{5EFE8F01-58B7-49A7-9239-F054F7DDBAE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172570C-BEDF-46F9-A7AB-6B2D428D2F91}" srcId="{EC075CF6-0116-4935-B73E-E5F1C781C976}" destId="{5EFE8F01-58B7-49A7-9239-F054F7DDBAE9}" srcOrd="3" destOrd="0" parTransId="{2167EDBF-8447-45C1-B457-2A786DEA72D7}" sibTransId="{8D845E69-57D2-4DA5-89B7-20921C59E43C}"/>
    <dgm:cxn modelId="{497DAD1A-A300-466B-9C20-2F7C1BA1D645}" srcId="{EC075CF6-0116-4935-B73E-E5F1C781C976}" destId="{69F1F027-CCEC-4B63-B246-E93E76DC9E0D}" srcOrd="2" destOrd="0" parTransId="{3C6D8DB1-5AA2-4229-9A20-0ABC0B69AF56}" sibTransId="{7B0F0FDC-4E0F-44A4-B118-2B88C70C0B1E}"/>
    <dgm:cxn modelId="{2143FE1C-E5F7-44BD-AC93-3356A5B29332}" type="presOf" srcId="{69F1F027-CCEC-4B63-B246-E93E76DC9E0D}" destId="{642398C5-97B5-47E5-823F-588D6D62FBA7}" srcOrd="0" destOrd="0" presId="urn:microsoft.com/office/officeart/2005/8/layout/vList2"/>
    <dgm:cxn modelId="{E292434B-2C21-4998-A158-38BBF92DD537}" type="presOf" srcId="{31E01643-884C-43D3-A28E-9BFBEED4FB70}" destId="{A836A903-693E-4253-AC2F-932A83B90D8D}" srcOrd="0" destOrd="0" presId="urn:microsoft.com/office/officeart/2005/8/layout/vList2"/>
    <dgm:cxn modelId="{3CC19370-532B-4067-A862-422E739DA70A}" srcId="{EC075CF6-0116-4935-B73E-E5F1C781C976}" destId="{31E01643-884C-43D3-A28E-9BFBEED4FB70}" srcOrd="0" destOrd="0" parTransId="{BA916C23-7810-4D1C-BC48-53BD38E3EACD}" sibTransId="{F5A9E343-88BA-4A4F-8F48-70EA169D04C8}"/>
    <dgm:cxn modelId="{A94E1A7C-6A4A-427A-BFA5-D5591115EA01}" type="presOf" srcId="{EC075CF6-0116-4935-B73E-E5F1C781C976}" destId="{16CB04AA-569E-4C59-A821-CD7D3BF63BD8}" srcOrd="0" destOrd="0" presId="urn:microsoft.com/office/officeart/2005/8/layout/vList2"/>
    <dgm:cxn modelId="{3DE0EDBE-2A3C-4070-9084-86BA6D3A25FA}" srcId="{EC075CF6-0116-4935-B73E-E5F1C781C976}" destId="{80778764-F457-4485-A546-A56B2D1DAAC1}" srcOrd="1" destOrd="0" parTransId="{A888B8C3-E795-4B18-A37E-2B002CFEC175}" sibTransId="{A3B07ED8-ACF9-4239-AE11-75A6FC52586E}"/>
    <dgm:cxn modelId="{5A0B33F0-4FDD-487F-90B4-F2D4F34A82E0}" type="presOf" srcId="{5EFE8F01-58B7-49A7-9239-F054F7DDBAE9}" destId="{0CAFBDBA-E681-414D-95A2-20EE8B774798}" srcOrd="0" destOrd="0" presId="urn:microsoft.com/office/officeart/2005/8/layout/vList2"/>
    <dgm:cxn modelId="{12F968F6-07CE-424B-B216-E80F6FE1DC63}" type="presOf" srcId="{80778764-F457-4485-A546-A56B2D1DAAC1}" destId="{C8E8CF48-F370-4924-AAE9-4C6F88D4AE82}" srcOrd="0" destOrd="0" presId="urn:microsoft.com/office/officeart/2005/8/layout/vList2"/>
    <dgm:cxn modelId="{BC05B0FA-BE00-4AFE-A4A9-3AE6CFCA6F34}" type="presParOf" srcId="{16CB04AA-569E-4C59-A821-CD7D3BF63BD8}" destId="{A836A903-693E-4253-AC2F-932A83B90D8D}" srcOrd="0" destOrd="0" presId="urn:microsoft.com/office/officeart/2005/8/layout/vList2"/>
    <dgm:cxn modelId="{4F046CF8-1486-4DED-B475-51E39DF5E361}" type="presParOf" srcId="{16CB04AA-569E-4C59-A821-CD7D3BF63BD8}" destId="{3617BA17-936E-441C-86F8-D18967E6CDCA}" srcOrd="1" destOrd="0" presId="urn:microsoft.com/office/officeart/2005/8/layout/vList2"/>
    <dgm:cxn modelId="{6B948A60-BC89-42CB-9A1F-1F6AC0C89C2D}" type="presParOf" srcId="{16CB04AA-569E-4C59-A821-CD7D3BF63BD8}" destId="{C8E8CF48-F370-4924-AAE9-4C6F88D4AE82}" srcOrd="2" destOrd="0" presId="urn:microsoft.com/office/officeart/2005/8/layout/vList2"/>
    <dgm:cxn modelId="{38A999E2-F0A1-47DF-B0B6-C4CD766688A1}" type="presParOf" srcId="{16CB04AA-569E-4C59-A821-CD7D3BF63BD8}" destId="{9B44A83E-BAF1-4C85-9C25-7E95861C1D81}" srcOrd="3" destOrd="0" presId="urn:microsoft.com/office/officeart/2005/8/layout/vList2"/>
    <dgm:cxn modelId="{A14FA133-6B2C-4AF4-9492-48D40F69489A}" type="presParOf" srcId="{16CB04AA-569E-4C59-A821-CD7D3BF63BD8}" destId="{642398C5-97B5-47E5-823F-588D6D62FBA7}" srcOrd="4" destOrd="0" presId="urn:microsoft.com/office/officeart/2005/8/layout/vList2"/>
    <dgm:cxn modelId="{772A478D-5927-48C4-BFFA-CD35C82E7184}" type="presParOf" srcId="{16CB04AA-569E-4C59-A821-CD7D3BF63BD8}" destId="{22037E4A-F3CA-4946-A823-D2E87EDE3FED}" srcOrd="5" destOrd="0" presId="urn:microsoft.com/office/officeart/2005/8/layout/vList2"/>
    <dgm:cxn modelId="{05E3564F-D354-4D54-AE7D-1F46C0D1BC49}" type="presParOf" srcId="{16CB04AA-569E-4C59-A821-CD7D3BF63BD8}" destId="{0CAFBDBA-E681-414D-95A2-20EE8B77479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7F5EB8B-216C-4E5E-85B6-E212408D02E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F34FD08-1858-4FDB-BEDD-08EE17717C4F}">
      <dgm:prSet/>
      <dgm:spPr/>
      <dgm:t>
        <a:bodyPr/>
        <a:lstStyle/>
        <a:p>
          <a:r>
            <a:rPr lang="en-US"/>
            <a:t>• Precisión: los datos reflejan correctamente la realidad.</a:t>
          </a:r>
        </a:p>
      </dgm:t>
    </dgm:pt>
    <dgm:pt modelId="{507A7A69-7DA9-4B67-A3D3-6ECE9E592926}" type="parTrans" cxnId="{2FD367EE-BA70-480B-B5A3-BB5C4C081E94}">
      <dgm:prSet/>
      <dgm:spPr/>
      <dgm:t>
        <a:bodyPr/>
        <a:lstStyle/>
        <a:p>
          <a:endParaRPr lang="en-US"/>
        </a:p>
      </dgm:t>
    </dgm:pt>
    <dgm:pt modelId="{8B904344-A30B-4574-A385-E7048B23F46A}" type="sibTrans" cxnId="{2FD367EE-BA70-480B-B5A3-BB5C4C081E94}">
      <dgm:prSet/>
      <dgm:spPr/>
      <dgm:t>
        <a:bodyPr/>
        <a:lstStyle/>
        <a:p>
          <a:endParaRPr lang="en-US"/>
        </a:p>
      </dgm:t>
    </dgm:pt>
    <dgm:pt modelId="{FAB02CED-82C3-42C1-A85B-0B2FBBA64FE7}">
      <dgm:prSet/>
      <dgm:spPr/>
      <dgm:t>
        <a:bodyPr/>
        <a:lstStyle/>
        <a:p>
          <a:r>
            <a:rPr lang="en-US"/>
            <a:t>• Completitud: no hay valores faltantes o vacíos importantes.</a:t>
          </a:r>
        </a:p>
      </dgm:t>
    </dgm:pt>
    <dgm:pt modelId="{747BD556-7D73-41E9-B4E2-BDEB08143909}" type="parTrans" cxnId="{50B01A82-7849-4425-9D1E-3889DFD230E5}">
      <dgm:prSet/>
      <dgm:spPr/>
      <dgm:t>
        <a:bodyPr/>
        <a:lstStyle/>
        <a:p>
          <a:endParaRPr lang="en-US"/>
        </a:p>
      </dgm:t>
    </dgm:pt>
    <dgm:pt modelId="{43210613-374B-4DB7-92C7-7D5C1BEAEB40}" type="sibTrans" cxnId="{50B01A82-7849-4425-9D1E-3889DFD230E5}">
      <dgm:prSet/>
      <dgm:spPr/>
      <dgm:t>
        <a:bodyPr/>
        <a:lstStyle/>
        <a:p>
          <a:endParaRPr lang="en-US"/>
        </a:p>
      </dgm:t>
    </dgm:pt>
    <dgm:pt modelId="{009C932E-B619-497C-9FAD-C8A0B756BCB3}">
      <dgm:prSet/>
      <dgm:spPr/>
      <dgm:t>
        <a:bodyPr/>
        <a:lstStyle/>
        <a:p>
          <a:r>
            <a:rPr lang="en-US"/>
            <a:t>• Consistencia: los datos coinciden entre sistemas y fuentes.</a:t>
          </a:r>
        </a:p>
      </dgm:t>
    </dgm:pt>
    <dgm:pt modelId="{36197913-AEB6-4C80-B0F7-33B723588DC6}" type="parTrans" cxnId="{B6739BA9-A8B1-492F-A3D2-D60320AF4992}">
      <dgm:prSet/>
      <dgm:spPr/>
      <dgm:t>
        <a:bodyPr/>
        <a:lstStyle/>
        <a:p>
          <a:endParaRPr lang="en-US"/>
        </a:p>
      </dgm:t>
    </dgm:pt>
    <dgm:pt modelId="{4FCE3349-3CC3-49EE-B006-04D0C270E017}" type="sibTrans" cxnId="{B6739BA9-A8B1-492F-A3D2-D60320AF4992}">
      <dgm:prSet/>
      <dgm:spPr/>
      <dgm:t>
        <a:bodyPr/>
        <a:lstStyle/>
        <a:p>
          <a:endParaRPr lang="en-US"/>
        </a:p>
      </dgm:t>
    </dgm:pt>
    <dgm:pt modelId="{3A23354A-F812-4AE7-9D5C-EC2E2E42F198}">
      <dgm:prSet/>
      <dgm:spPr/>
      <dgm:t>
        <a:bodyPr/>
        <a:lstStyle/>
        <a:p>
          <a:r>
            <a:rPr lang="en-US"/>
            <a:t>• Actualización: los datos están vigentes y al día.</a:t>
          </a:r>
        </a:p>
      </dgm:t>
    </dgm:pt>
    <dgm:pt modelId="{950AA8AB-63FA-4872-8AF6-0E34F1C655D2}" type="parTrans" cxnId="{E6FDE3E6-FD27-4F79-A8C4-909BA714F038}">
      <dgm:prSet/>
      <dgm:spPr/>
      <dgm:t>
        <a:bodyPr/>
        <a:lstStyle/>
        <a:p>
          <a:endParaRPr lang="en-US"/>
        </a:p>
      </dgm:t>
    </dgm:pt>
    <dgm:pt modelId="{5D77137C-BF2B-4FBE-817F-75B27A4DF9B2}" type="sibTrans" cxnId="{E6FDE3E6-FD27-4F79-A8C4-909BA714F038}">
      <dgm:prSet/>
      <dgm:spPr/>
      <dgm:t>
        <a:bodyPr/>
        <a:lstStyle/>
        <a:p>
          <a:endParaRPr lang="en-US"/>
        </a:p>
      </dgm:t>
    </dgm:pt>
    <dgm:pt modelId="{DA9CC159-ACA0-40FE-AC1A-7D60D8D478CF}">
      <dgm:prSet/>
      <dgm:spPr/>
      <dgm:t>
        <a:bodyPr/>
        <a:lstStyle/>
        <a:p>
          <a:r>
            <a:rPr lang="en-US"/>
            <a:t>• Accesibilidad: los usuarios autorizados pueden acceder fácilmente.</a:t>
          </a:r>
        </a:p>
      </dgm:t>
    </dgm:pt>
    <dgm:pt modelId="{D6BF1C7A-8599-4D6A-A0A0-E77ED2EE593D}" type="parTrans" cxnId="{DDB77EB8-57E1-4B02-872A-A5396DDE1BD3}">
      <dgm:prSet/>
      <dgm:spPr/>
      <dgm:t>
        <a:bodyPr/>
        <a:lstStyle/>
        <a:p>
          <a:endParaRPr lang="en-US"/>
        </a:p>
      </dgm:t>
    </dgm:pt>
    <dgm:pt modelId="{A2E8CF5A-4A4B-4109-8408-7EDC77D983FE}" type="sibTrans" cxnId="{DDB77EB8-57E1-4B02-872A-A5396DDE1BD3}">
      <dgm:prSet/>
      <dgm:spPr/>
      <dgm:t>
        <a:bodyPr/>
        <a:lstStyle/>
        <a:p>
          <a:endParaRPr lang="en-US"/>
        </a:p>
      </dgm:t>
    </dgm:pt>
    <dgm:pt modelId="{CDBE7FBA-62A2-4DC4-89BE-A29C88EBAEBA}" type="pres">
      <dgm:prSet presAssocID="{17F5EB8B-216C-4E5E-85B6-E212408D02EF}" presName="root" presStyleCnt="0">
        <dgm:presLayoutVars>
          <dgm:dir/>
          <dgm:resizeHandles val="exact"/>
        </dgm:presLayoutVars>
      </dgm:prSet>
      <dgm:spPr/>
    </dgm:pt>
    <dgm:pt modelId="{3252D1B0-E482-439E-889C-0C257DCD5BCF}" type="pres">
      <dgm:prSet presAssocID="{DF34FD08-1858-4FDB-BEDD-08EE17717C4F}" presName="compNode" presStyleCnt="0"/>
      <dgm:spPr/>
    </dgm:pt>
    <dgm:pt modelId="{781612FC-5A7A-44C2-8725-49EF5A29BE05}" type="pres">
      <dgm:prSet presAssocID="{DF34FD08-1858-4FDB-BEDD-08EE17717C4F}" presName="bgRect" presStyleLbl="bgShp" presStyleIdx="0" presStyleCnt="5"/>
      <dgm:spPr/>
    </dgm:pt>
    <dgm:pt modelId="{428E7618-FEC7-4EDD-880E-8573612A2E32}" type="pres">
      <dgm:prSet presAssocID="{DF34FD08-1858-4FDB-BEDD-08EE17717C4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bjetivo"/>
        </a:ext>
      </dgm:extLst>
    </dgm:pt>
    <dgm:pt modelId="{4872DADB-488D-4710-B084-BB297006E75A}" type="pres">
      <dgm:prSet presAssocID="{DF34FD08-1858-4FDB-BEDD-08EE17717C4F}" presName="spaceRect" presStyleCnt="0"/>
      <dgm:spPr/>
    </dgm:pt>
    <dgm:pt modelId="{841BC21C-E866-4E59-B896-FC02AC506266}" type="pres">
      <dgm:prSet presAssocID="{DF34FD08-1858-4FDB-BEDD-08EE17717C4F}" presName="parTx" presStyleLbl="revTx" presStyleIdx="0" presStyleCnt="5">
        <dgm:presLayoutVars>
          <dgm:chMax val="0"/>
          <dgm:chPref val="0"/>
        </dgm:presLayoutVars>
      </dgm:prSet>
      <dgm:spPr/>
    </dgm:pt>
    <dgm:pt modelId="{8196D9CC-0891-4961-B9B4-AE750F410EFD}" type="pres">
      <dgm:prSet presAssocID="{8B904344-A30B-4574-A385-E7048B23F46A}" presName="sibTrans" presStyleCnt="0"/>
      <dgm:spPr/>
    </dgm:pt>
    <dgm:pt modelId="{6015929D-95C6-487D-9138-3BDD8DEF4CEF}" type="pres">
      <dgm:prSet presAssocID="{FAB02CED-82C3-42C1-A85B-0B2FBBA64FE7}" presName="compNode" presStyleCnt="0"/>
      <dgm:spPr/>
    </dgm:pt>
    <dgm:pt modelId="{15DDF5A0-511C-4AE9-AC92-F1FFFCCDA4E9}" type="pres">
      <dgm:prSet presAssocID="{FAB02CED-82C3-42C1-A85B-0B2FBBA64FE7}" presName="bgRect" presStyleLbl="bgShp" presStyleIdx="1" presStyleCnt="5"/>
      <dgm:spPr/>
    </dgm:pt>
    <dgm:pt modelId="{8D9B4131-06D3-4232-A289-20BCEE171121}" type="pres">
      <dgm:prSet presAssocID="{FAB02CED-82C3-42C1-A85B-0B2FBBA64FE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uez"/>
        </a:ext>
      </dgm:extLst>
    </dgm:pt>
    <dgm:pt modelId="{8229AB8E-C03F-4EFC-BB49-F7C91A45FEED}" type="pres">
      <dgm:prSet presAssocID="{FAB02CED-82C3-42C1-A85B-0B2FBBA64FE7}" presName="spaceRect" presStyleCnt="0"/>
      <dgm:spPr/>
    </dgm:pt>
    <dgm:pt modelId="{30613625-0657-43D8-882D-40BE8407EE33}" type="pres">
      <dgm:prSet presAssocID="{FAB02CED-82C3-42C1-A85B-0B2FBBA64FE7}" presName="parTx" presStyleLbl="revTx" presStyleIdx="1" presStyleCnt="5">
        <dgm:presLayoutVars>
          <dgm:chMax val="0"/>
          <dgm:chPref val="0"/>
        </dgm:presLayoutVars>
      </dgm:prSet>
      <dgm:spPr/>
    </dgm:pt>
    <dgm:pt modelId="{68E5CFEA-3962-4BF1-9739-693D6DC999B7}" type="pres">
      <dgm:prSet presAssocID="{43210613-374B-4DB7-92C7-7D5C1BEAEB40}" presName="sibTrans" presStyleCnt="0"/>
      <dgm:spPr/>
    </dgm:pt>
    <dgm:pt modelId="{4CEDBCCB-179C-46EB-806E-DE1D65EC4CE2}" type="pres">
      <dgm:prSet presAssocID="{009C932E-B619-497C-9FAD-C8A0B756BCB3}" presName="compNode" presStyleCnt="0"/>
      <dgm:spPr/>
    </dgm:pt>
    <dgm:pt modelId="{ED102FE2-650B-488A-88A1-992B07BB8583}" type="pres">
      <dgm:prSet presAssocID="{009C932E-B619-497C-9FAD-C8A0B756BCB3}" presName="bgRect" presStyleLbl="bgShp" presStyleIdx="2" presStyleCnt="5"/>
      <dgm:spPr/>
    </dgm:pt>
    <dgm:pt modelId="{1C8AF7C9-3DD8-4860-905D-30EE5A54F730}" type="pres">
      <dgm:prSet presAssocID="{009C932E-B619-497C-9FAD-C8A0B756BCB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dge scene"/>
        </a:ext>
      </dgm:extLst>
    </dgm:pt>
    <dgm:pt modelId="{6EE35D79-C4E7-4BF0-93E8-75FC70949DE4}" type="pres">
      <dgm:prSet presAssocID="{009C932E-B619-497C-9FAD-C8A0B756BCB3}" presName="spaceRect" presStyleCnt="0"/>
      <dgm:spPr/>
    </dgm:pt>
    <dgm:pt modelId="{4557CFEA-CC1C-49D9-8482-0C11492ED5E0}" type="pres">
      <dgm:prSet presAssocID="{009C932E-B619-497C-9FAD-C8A0B756BCB3}" presName="parTx" presStyleLbl="revTx" presStyleIdx="2" presStyleCnt="5">
        <dgm:presLayoutVars>
          <dgm:chMax val="0"/>
          <dgm:chPref val="0"/>
        </dgm:presLayoutVars>
      </dgm:prSet>
      <dgm:spPr/>
    </dgm:pt>
    <dgm:pt modelId="{988E4679-4C57-4C7B-AC16-CED5DAD13C0C}" type="pres">
      <dgm:prSet presAssocID="{4FCE3349-3CC3-49EE-B006-04D0C270E017}" presName="sibTrans" presStyleCnt="0"/>
      <dgm:spPr/>
    </dgm:pt>
    <dgm:pt modelId="{9F96FB8A-6E2F-4313-A3BF-017BAF9E5DEA}" type="pres">
      <dgm:prSet presAssocID="{3A23354A-F812-4AE7-9D5C-EC2E2E42F198}" presName="compNode" presStyleCnt="0"/>
      <dgm:spPr/>
    </dgm:pt>
    <dgm:pt modelId="{F644C069-5945-4CA0-9DB1-9AB58A2E22E2}" type="pres">
      <dgm:prSet presAssocID="{3A23354A-F812-4AE7-9D5C-EC2E2E42F198}" presName="bgRect" presStyleLbl="bgShp" presStyleIdx="3" presStyleCnt="5"/>
      <dgm:spPr/>
    </dgm:pt>
    <dgm:pt modelId="{8B9FAEDB-2871-4FD1-BFEB-3A516BB57BD0}" type="pres">
      <dgm:prSet presAssocID="{3A23354A-F812-4AE7-9D5C-EC2E2E42F19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ximizar"/>
        </a:ext>
      </dgm:extLst>
    </dgm:pt>
    <dgm:pt modelId="{CD85D834-0017-4AF0-AF76-FFFB558EF364}" type="pres">
      <dgm:prSet presAssocID="{3A23354A-F812-4AE7-9D5C-EC2E2E42F198}" presName="spaceRect" presStyleCnt="0"/>
      <dgm:spPr/>
    </dgm:pt>
    <dgm:pt modelId="{83D75E69-AD17-4CBC-8206-31C7C80034AE}" type="pres">
      <dgm:prSet presAssocID="{3A23354A-F812-4AE7-9D5C-EC2E2E42F198}" presName="parTx" presStyleLbl="revTx" presStyleIdx="3" presStyleCnt="5">
        <dgm:presLayoutVars>
          <dgm:chMax val="0"/>
          <dgm:chPref val="0"/>
        </dgm:presLayoutVars>
      </dgm:prSet>
      <dgm:spPr/>
    </dgm:pt>
    <dgm:pt modelId="{A20C2889-F15F-471A-872C-C8A326BBFACD}" type="pres">
      <dgm:prSet presAssocID="{5D77137C-BF2B-4FBE-817F-75B27A4DF9B2}" presName="sibTrans" presStyleCnt="0"/>
      <dgm:spPr/>
    </dgm:pt>
    <dgm:pt modelId="{69140BEC-3F0F-4E83-9517-9BA19A2137A2}" type="pres">
      <dgm:prSet presAssocID="{DA9CC159-ACA0-40FE-AC1A-7D60D8D478CF}" presName="compNode" presStyleCnt="0"/>
      <dgm:spPr/>
    </dgm:pt>
    <dgm:pt modelId="{012DDEB3-075D-4688-BFAD-B5715365744B}" type="pres">
      <dgm:prSet presAssocID="{DA9CC159-ACA0-40FE-AC1A-7D60D8D478CF}" presName="bgRect" presStyleLbl="bgShp" presStyleIdx="4" presStyleCnt="5"/>
      <dgm:spPr/>
    </dgm:pt>
    <dgm:pt modelId="{3D131EEB-EABB-461F-AB63-16CE2602BB3B}" type="pres">
      <dgm:prSet presAssocID="{DA9CC159-ACA0-40FE-AC1A-7D60D8D478C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quear"/>
        </a:ext>
      </dgm:extLst>
    </dgm:pt>
    <dgm:pt modelId="{26445AF2-0796-4A26-B040-5D1B1903FB26}" type="pres">
      <dgm:prSet presAssocID="{DA9CC159-ACA0-40FE-AC1A-7D60D8D478CF}" presName="spaceRect" presStyleCnt="0"/>
      <dgm:spPr/>
    </dgm:pt>
    <dgm:pt modelId="{E99F17EF-0B1F-408D-849F-1585378E4564}" type="pres">
      <dgm:prSet presAssocID="{DA9CC159-ACA0-40FE-AC1A-7D60D8D478CF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93BA0D1B-C61F-4B82-8574-489323C97098}" type="presOf" srcId="{DA9CC159-ACA0-40FE-AC1A-7D60D8D478CF}" destId="{E99F17EF-0B1F-408D-849F-1585378E4564}" srcOrd="0" destOrd="0" presId="urn:microsoft.com/office/officeart/2018/2/layout/IconVerticalSolidList"/>
    <dgm:cxn modelId="{F969B11B-01B8-4876-AE98-5DB3BB792D36}" type="presOf" srcId="{3A23354A-F812-4AE7-9D5C-EC2E2E42F198}" destId="{83D75E69-AD17-4CBC-8206-31C7C80034AE}" srcOrd="0" destOrd="0" presId="urn:microsoft.com/office/officeart/2018/2/layout/IconVerticalSolidList"/>
    <dgm:cxn modelId="{EA6CAE28-1A05-4E08-A807-C45C8799A1B7}" type="presOf" srcId="{DF34FD08-1858-4FDB-BEDD-08EE17717C4F}" destId="{841BC21C-E866-4E59-B896-FC02AC506266}" srcOrd="0" destOrd="0" presId="urn:microsoft.com/office/officeart/2018/2/layout/IconVerticalSolidList"/>
    <dgm:cxn modelId="{6FBE7465-7933-4DB3-9BA2-AB2C2F530CA1}" type="presOf" srcId="{009C932E-B619-497C-9FAD-C8A0B756BCB3}" destId="{4557CFEA-CC1C-49D9-8482-0C11492ED5E0}" srcOrd="0" destOrd="0" presId="urn:microsoft.com/office/officeart/2018/2/layout/IconVerticalSolidList"/>
    <dgm:cxn modelId="{5612E04B-2045-4355-ADFB-294BF5EDC7F3}" type="presOf" srcId="{FAB02CED-82C3-42C1-A85B-0B2FBBA64FE7}" destId="{30613625-0657-43D8-882D-40BE8407EE33}" srcOrd="0" destOrd="0" presId="urn:microsoft.com/office/officeart/2018/2/layout/IconVerticalSolidList"/>
    <dgm:cxn modelId="{50B01A82-7849-4425-9D1E-3889DFD230E5}" srcId="{17F5EB8B-216C-4E5E-85B6-E212408D02EF}" destId="{FAB02CED-82C3-42C1-A85B-0B2FBBA64FE7}" srcOrd="1" destOrd="0" parTransId="{747BD556-7D73-41E9-B4E2-BDEB08143909}" sibTransId="{43210613-374B-4DB7-92C7-7D5C1BEAEB40}"/>
    <dgm:cxn modelId="{1F8D3FA7-98B3-4818-AC55-CF3D08059C82}" type="presOf" srcId="{17F5EB8B-216C-4E5E-85B6-E212408D02EF}" destId="{CDBE7FBA-62A2-4DC4-89BE-A29C88EBAEBA}" srcOrd="0" destOrd="0" presId="urn:microsoft.com/office/officeart/2018/2/layout/IconVerticalSolidList"/>
    <dgm:cxn modelId="{B6739BA9-A8B1-492F-A3D2-D60320AF4992}" srcId="{17F5EB8B-216C-4E5E-85B6-E212408D02EF}" destId="{009C932E-B619-497C-9FAD-C8A0B756BCB3}" srcOrd="2" destOrd="0" parTransId="{36197913-AEB6-4C80-B0F7-33B723588DC6}" sibTransId="{4FCE3349-3CC3-49EE-B006-04D0C270E017}"/>
    <dgm:cxn modelId="{DDB77EB8-57E1-4B02-872A-A5396DDE1BD3}" srcId="{17F5EB8B-216C-4E5E-85B6-E212408D02EF}" destId="{DA9CC159-ACA0-40FE-AC1A-7D60D8D478CF}" srcOrd="4" destOrd="0" parTransId="{D6BF1C7A-8599-4D6A-A0A0-E77ED2EE593D}" sibTransId="{A2E8CF5A-4A4B-4109-8408-7EDC77D983FE}"/>
    <dgm:cxn modelId="{E6FDE3E6-FD27-4F79-A8C4-909BA714F038}" srcId="{17F5EB8B-216C-4E5E-85B6-E212408D02EF}" destId="{3A23354A-F812-4AE7-9D5C-EC2E2E42F198}" srcOrd="3" destOrd="0" parTransId="{950AA8AB-63FA-4872-8AF6-0E34F1C655D2}" sibTransId="{5D77137C-BF2B-4FBE-817F-75B27A4DF9B2}"/>
    <dgm:cxn modelId="{2FD367EE-BA70-480B-B5A3-BB5C4C081E94}" srcId="{17F5EB8B-216C-4E5E-85B6-E212408D02EF}" destId="{DF34FD08-1858-4FDB-BEDD-08EE17717C4F}" srcOrd="0" destOrd="0" parTransId="{507A7A69-7DA9-4B67-A3D3-6ECE9E592926}" sibTransId="{8B904344-A30B-4574-A385-E7048B23F46A}"/>
    <dgm:cxn modelId="{EC941001-6579-4513-91E5-E0B071FBEBFE}" type="presParOf" srcId="{CDBE7FBA-62A2-4DC4-89BE-A29C88EBAEBA}" destId="{3252D1B0-E482-439E-889C-0C257DCD5BCF}" srcOrd="0" destOrd="0" presId="urn:microsoft.com/office/officeart/2018/2/layout/IconVerticalSolidList"/>
    <dgm:cxn modelId="{39C4BF84-CE2D-483C-BD5F-656FBDAA8585}" type="presParOf" srcId="{3252D1B0-E482-439E-889C-0C257DCD5BCF}" destId="{781612FC-5A7A-44C2-8725-49EF5A29BE05}" srcOrd="0" destOrd="0" presId="urn:microsoft.com/office/officeart/2018/2/layout/IconVerticalSolidList"/>
    <dgm:cxn modelId="{ED85A0F0-6546-4A1A-B29C-8E77CA96A393}" type="presParOf" srcId="{3252D1B0-E482-439E-889C-0C257DCD5BCF}" destId="{428E7618-FEC7-4EDD-880E-8573612A2E32}" srcOrd="1" destOrd="0" presId="urn:microsoft.com/office/officeart/2018/2/layout/IconVerticalSolidList"/>
    <dgm:cxn modelId="{8EAC9F21-EEB1-4426-AFE5-7D8CB7C4C8C6}" type="presParOf" srcId="{3252D1B0-E482-439E-889C-0C257DCD5BCF}" destId="{4872DADB-488D-4710-B084-BB297006E75A}" srcOrd="2" destOrd="0" presId="urn:microsoft.com/office/officeart/2018/2/layout/IconVerticalSolidList"/>
    <dgm:cxn modelId="{5732FD5B-8BF6-482E-8DBC-E6D9B5BBD0CC}" type="presParOf" srcId="{3252D1B0-E482-439E-889C-0C257DCD5BCF}" destId="{841BC21C-E866-4E59-B896-FC02AC506266}" srcOrd="3" destOrd="0" presId="urn:microsoft.com/office/officeart/2018/2/layout/IconVerticalSolidList"/>
    <dgm:cxn modelId="{D1D367ED-A86A-4FC0-992C-1FEA4F8DB508}" type="presParOf" srcId="{CDBE7FBA-62A2-4DC4-89BE-A29C88EBAEBA}" destId="{8196D9CC-0891-4961-B9B4-AE750F410EFD}" srcOrd="1" destOrd="0" presId="urn:microsoft.com/office/officeart/2018/2/layout/IconVerticalSolidList"/>
    <dgm:cxn modelId="{6E43BFF3-F39E-4B9E-9679-9A85905F7C34}" type="presParOf" srcId="{CDBE7FBA-62A2-4DC4-89BE-A29C88EBAEBA}" destId="{6015929D-95C6-487D-9138-3BDD8DEF4CEF}" srcOrd="2" destOrd="0" presId="urn:microsoft.com/office/officeart/2018/2/layout/IconVerticalSolidList"/>
    <dgm:cxn modelId="{CF57BBA9-5E70-4B47-8D4D-3DA00845E51A}" type="presParOf" srcId="{6015929D-95C6-487D-9138-3BDD8DEF4CEF}" destId="{15DDF5A0-511C-4AE9-AC92-F1FFFCCDA4E9}" srcOrd="0" destOrd="0" presId="urn:microsoft.com/office/officeart/2018/2/layout/IconVerticalSolidList"/>
    <dgm:cxn modelId="{C43A6585-30BA-496E-85FE-12D596970050}" type="presParOf" srcId="{6015929D-95C6-487D-9138-3BDD8DEF4CEF}" destId="{8D9B4131-06D3-4232-A289-20BCEE171121}" srcOrd="1" destOrd="0" presId="urn:microsoft.com/office/officeart/2018/2/layout/IconVerticalSolidList"/>
    <dgm:cxn modelId="{7778D093-91FE-40A0-AA4E-BE45D81D8343}" type="presParOf" srcId="{6015929D-95C6-487D-9138-3BDD8DEF4CEF}" destId="{8229AB8E-C03F-4EFC-BB49-F7C91A45FEED}" srcOrd="2" destOrd="0" presId="urn:microsoft.com/office/officeart/2018/2/layout/IconVerticalSolidList"/>
    <dgm:cxn modelId="{5707903D-8A28-48B0-B2B2-AAA6D2AA88BE}" type="presParOf" srcId="{6015929D-95C6-487D-9138-3BDD8DEF4CEF}" destId="{30613625-0657-43D8-882D-40BE8407EE33}" srcOrd="3" destOrd="0" presId="urn:microsoft.com/office/officeart/2018/2/layout/IconVerticalSolidList"/>
    <dgm:cxn modelId="{92C020B7-2EDB-41AD-A122-C0B259ED676A}" type="presParOf" srcId="{CDBE7FBA-62A2-4DC4-89BE-A29C88EBAEBA}" destId="{68E5CFEA-3962-4BF1-9739-693D6DC999B7}" srcOrd="3" destOrd="0" presId="urn:microsoft.com/office/officeart/2018/2/layout/IconVerticalSolidList"/>
    <dgm:cxn modelId="{41EBD7CF-C2DC-4D13-8147-B04A79FCAEDE}" type="presParOf" srcId="{CDBE7FBA-62A2-4DC4-89BE-A29C88EBAEBA}" destId="{4CEDBCCB-179C-46EB-806E-DE1D65EC4CE2}" srcOrd="4" destOrd="0" presId="urn:microsoft.com/office/officeart/2018/2/layout/IconVerticalSolidList"/>
    <dgm:cxn modelId="{F8A11E39-73AA-4E70-A024-8DF4B3D25ED6}" type="presParOf" srcId="{4CEDBCCB-179C-46EB-806E-DE1D65EC4CE2}" destId="{ED102FE2-650B-488A-88A1-992B07BB8583}" srcOrd="0" destOrd="0" presId="urn:microsoft.com/office/officeart/2018/2/layout/IconVerticalSolidList"/>
    <dgm:cxn modelId="{40B61EBF-D018-49D4-B19F-17BABEE4311D}" type="presParOf" srcId="{4CEDBCCB-179C-46EB-806E-DE1D65EC4CE2}" destId="{1C8AF7C9-3DD8-4860-905D-30EE5A54F730}" srcOrd="1" destOrd="0" presId="urn:microsoft.com/office/officeart/2018/2/layout/IconVerticalSolidList"/>
    <dgm:cxn modelId="{7076CC0D-06C1-4CE7-BD4B-9A53D4810E8D}" type="presParOf" srcId="{4CEDBCCB-179C-46EB-806E-DE1D65EC4CE2}" destId="{6EE35D79-C4E7-4BF0-93E8-75FC70949DE4}" srcOrd="2" destOrd="0" presId="urn:microsoft.com/office/officeart/2018/2/layout/IconVerticalSolidList"/>
    <dgm:cxn modelId="{9030F400-5C75-4572-AE64-96255F5A750C}" type="presParOf" srcId="{4CEDBCCB-179C-46EB-806E-DE1D65EC4CE2}" destId="{4557CFEA-CC1C-49D9-8482-0C11492ED5E0}" srcOrd="3" destOrd="0" presId="urn:microsoft.com/office/officeart/2018/2/layout/IconVerticalSolidList"/>
    <dgm:cxn modelId="{3848E58A-66E4-4389-A7F4-77B849F74C39}" type="presParOf" srcId="{CDBE7FBA-62A2-4DC4-89BE-A29C88EBAEBA}" destId="{988E4679-4C57-4C7B-AC16-CED5DAD13C0C}" srcOrd="5" destOrd="0" presId="urn:microsoft.com/office/officeart/2018/2/layout/IconVerticalSolidList"/>
    <dgm:cxn modelId="{BE74313E-BFE2-48AF-A2CB-FF6F500748D5}" type="presParOf" srcId="{CDBE7FBA-62A2-4DC4-89BE-A29C88EBAEBA}" destId="{9F96FB8A-6E2F-4313-A3BF-017BAF9E5DEA}" srcOrd="6" destOrd="0" presId="urn:microsoft.com/office/officeart/2018/2/layout/IconVerticalSolidList"/>
    <dgm:cxn modelId="{7A77B991-03DE-4FCD-94F7-3E71C031EF24}" type="presParOf" srcId="{9F96FB8A-6E2F-4313-A3BF-017BAF9E5DEA}" destId="{F644C069-5945-4CA0-9DB1-9AB58A2E22E2}" srcOrd="0" destOrd="0" presId="urn:microsoft.com/office/officeart/2018/2/layout/IconVerticalSolidList"/>
    <dgm:cxn modelId="{123C5121-35A8-4233-B5B8-0835F3A0676E}" type="presParOf" srcId="{9F96FB8A-6E2F-4313-A3BF-017BAF9E5DEA}" destId="{8B9FAEDB-2871-4FD1-BFEB-3A516BB57BD0}" srcOrd="1" destOrd="0" presId="urn:microsoft.com/office/officeart/2018/2/layout/IconVerticalSolidList"/>
    <dgm:cxn modelId="{44F69363-6DFF-4BEB-8689-CC035FEA314B}" type="presParOf" srcId="{9F96FB8A-6E2F-4313-A3BF-017BAF9E5DEA}" destId="{CD85D834-0017-4AF0-AF76-FFFB558EF364}" srcOrd="2" destOrd="0" presId="urn:microsoft.com/office/officeart/2018/2/layout/IconVerticalSolidList"/>
    <dgm:cxn modelId="{CD356D23-3991-4130-AF23-5747CD8AEB53}" type="presParOf" srcId="{9F96FB8A-6E2F-4313-A3BF-017BAF9E5DEA}" destId="{83D75E69-AD17-4CBC-8206-31C7C80034AE}" srcOrd="3" destOrd="0" presId="urn:microsoft.com/office/officeart/2018/2/layout/IconVerticalSolidList"/>
    <dgm:cxn modelId="{3FBA0699-6250-4C8C-8719-8F4BBE89D325}" type="presParOf" srcId="{CDBE7FBA-62A2-4DC4-89BE-A29C88EBAEBA}" destId="{A20C2889-F15F-471A-872C-C8A326BBFACD}" srcOrd="7" destOrd="0" presId="urn:microsoft.com/office/officeart/2018/2/layout/IconVerticalSolidList"/>
    <dgm:cxn modelId="{D142B13D-C6ED-4975-8C23-CD6BC0947D73}" type="presParOf" srcId="{CDBE7FBA-62A2-4DC4-89BE-A29C88EBAEBA}" destId="{69140BEC-3F0F-4E83-9517-9BA19A2137A2}" srcOrd="8" destOrd="0" presId="urn:microsoft.com/office/officeart/2018/2/layout/IconVerticalSolidList"/>
    <dgm:cxn modelId="{E7EFDDC5-342F-4E4D-B9A7-D0D4D48DC397}" type="presParOf" srcId="{69140BEC-3F0F-4E83-9517-9BA19A2137A2}" destId="{012DDEB3-075D-4688-BFAD-B5715365744B}" srcOrd="0" destOrd="0" presId="urn:microsoft.com/office/officeart/2018/2/layout/IconVerticalSolidList"/>
    <dgm:cxn modelId="{D83E47B1-8146-4020-93C7-972C36A63562}" type="presParOf" srcId="{69140BEC-3F0F-4E83-9517-9BA19A2137A2}" destId="{3D131EEB-EABB-461F-AB63-16CE2602BB3B}" srcOrd="1" destOrd="0" presId="urn:microsoft.com/office/officeart/2018/2/layout/IconVerticalSolidList"/>
    <dgm:cxn modelId="{65DDC114-E780-4E4B-ACB7-955E49B490BC}" type="presParOf" srcId="{69140BEC-3F0F-4E83-9517-9BA19A2137A2}" destId="{26445AF2-0796-4A26-B040-5D1B1903FB26}" srcOrd="2" destOrd="0" presId="urn:microsoft.com/office/officeart/2018/2/layout/IconVerticalSolidList"/>
    <dgm:cxn modelId="{34FA6679-D3E4-4820-B9B8-0B428BD9E41F}" type="presParOf" srcId="{69140BEC-3F0F-4E83-9517-9BA19A2137A2}" destId="{E99F17EF-0B1F-408D-849F-1585378E456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CDC411F-0248-4BFE-B0A6-BFF9AE7978A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8544C9B-BD88-4402-92B4-7A70650025A9}">
      <dgm:prSet/>
      <dgm:spPr/>
      <dgm:t>
        <a:bodyPr/>
        <a:lstStyle/>
        <a:p>
          <a:r>
            <a:rPr lang="en-US"/>
            <a:t>• Definir estándares de calidad y métricas para datos.</a:t>
          </a:r>
        </a:p>
      </dgm:t>
    </dgm:pt>
    <dgm:pt modelId="{96985437-9F51-4FF4-92FB-EB7F80EF5F85}" type="parTrans" cxnId="{1E7B4B5D-DA1A-49F9-8081-9792B2EADC37}">
      <dgm:prSet/>
      <dgm:spPr/>
      <dgm:t>
        <a:bodyPr/>
        <a:lstStyle/>
        <a:p>
          <a:endParaRPr lang="en-US"/>
        </a:p>
      </dgm:t>
    </dgm:pt>
    <dgm:pt modelId="{696D0607-F258-4C32-9D91-82B1F7A3B938}" type="sibTrans" cxnId="{1E7B4B5D-DA1A-49F9-8081-9792B2EADC37}">
      <dgm:prSet/>
      <dgm:spPr/>
      <dgm:t>
        <a:bodyPr/>
        <a:lstStyle/>
        <a:p>
          <a:endParaRPr lang="en-US"/>
        </a:p>
      </dgm:t>
    </dgm:pt>
    <dgm:pt modelId="{2AEE4821-1362-4D18-93A0-EFED20EE679D}">
      <dgm:prSet/>
      <dgm:spPr/>
      <dgm:t>
        <a:bodyPr/>
        <a:lstStyle/>
        <a:p>
          <a:r>
            <a:rPr lang="en-US"/>
            <a:t>• Monitorear la calidad de los datos de forma continua.</a:t>
          </a:r>
        </a:p>
      </dgm:t>
    </dgm:pt>
    <dgm:pt modelId="{5F79ED4F-CC42-450D-902D-EB09B0F42598}" type="parTrans" cxnId="{617B7CA4-CEB9-4787-B5F4-1AE20312D0BE}">
      <dgm:prSet/>
      <dgm:spPr/>
      <dgm:t>
        <a:bodyPr/>
        <a:lstStyle/>
        <a:p>
          <a:endParaRPr lang="en-US"/>
        </a:p>
      </dgm:t>
    </dgm:pt>
    <dgm:pt modelId="{7BA1F347-C426-4769-B147-0A26739EFD62}" type="sibTrans" cxnId="{617B7CA4-CEB9-4787-B5F4-1AE20312D0BE}">
      <dgm:prSet/>
      <dgm:spPr/>
      <dgm:t>
        <a:bodyPr/>
        <a:lstStyle/>
        <a:p>
          <a:endParaRPr lang="en-US"/>
        </a:p>
      </dgm:t>
    </dgm:pt>
    <dgm:pt modelId="{0FC61F7F-D6E8-4C04-B851-04828133C747}">
      <dgm:prSet/>
      <dgm:spPr/>
      <dgm:t>
        <a:bodyPr/>
        <a:lstStyle/>
        <a:p>
          <a:r>
            <a:rPr lang="en-US"/>
            <a:t>• Detectar, registrar y corregir errores o anomalías.</a:t>
          </a:r>
        </a:p>
      </dgm:t>
    </dgm:pt>
    <dgm:pt modelId="{8405FEDA-9438-4718-A716-CBCA24E8F3F7}" type="parTrans" cxnId="{D952488A-AAF5-4466-9396-05A936F3FD2A}">
      <dgm:prSet/>
      <dgm:spPr/>
      <dgm:t>
        <a:bodyPr/>
        <a:lstStyle/>
        <a:p>
          <a:endParaRPr lang="en-US"/>
        </a:p>
      </dgm:t>
    </dgm:pt>
    <dgm:pt modelId="{CB819501-2A7F-4F6D-A223-EBFDCB038BCD}" type="sibTrans" cxnId="{D952488A-AAF5-4466-9396-05A936F3FD2A}">
      <dgm:prSet/>
      <dgm:spPr/>
      <dgm:t>
        <a:bodyPr/>
        <a:lstStyle/>
        <a:p>
          <a:endParaRPr lang="en-US"/>
        </a:p>
      </dgm:t>
    </dgm:pt>
    <dgm:pt modelId="{F8BD0748-F51D-486B-B6F4-7D3C96CA0732}">
      <dgm:prSet/>
      <dgm:spPr/>
      <dgm:t>
        <a:bodyPr/>
        <a:lstStyle/>
        <a:p>
          <a:r>
            <a:rPr lang="en-US"/>
            <a:t>• Automatizar validaciones y controles de integridad.</a:t>
          </a:r>
        </a:p>
      </dgm:t>
    </dgm:pt>
    <dgm:pt modelId="{AB0379EF-5EF7-44A8-940F-7AC355816498}" type="parTrans" cxnId="{EE5D19EB-5428-436B-AB6C-B1FC43CE3D61}">
      <dgm:prSet/>
      <dgm:spPr/>
      <dgm:t>
        <a:bodyPr/>
        <a:lstStyle/>
        <a:p>
          <a:endParaRPr lang="en-US"/>
        </a:p>
      </dgm:t>
    </dgm:pt>
    <dgm:pt modelId="{CF056E2A-DF43-45C5-A72A-A326DD42C029}" type="sibTrans" cxnId="{EE5D19EB-5428-436B-AB6C-B1FC43CE3D61}">
      <dgm:prSet/>
      <dgm:spPr/>
      <dgm:t>
        <a:bodyPr/>
        <a:lstStyle/>
        <a:p>
          <a:endParaRPr lang="en-US"/>
        </a:p>
      </dgm:t>
    </dgm:pt>
    <dgm:pt modelId="{DB31A593-B412-487C-A001-769463607E7E}">
      <dgm:prSet/>
      <dgm:spPr/>
      <dgm:t>
        <a:bodyPr/>
        <a:lstStyle/>
        <a:p>
          <a:r>
            <a:rPr lang="en-US"/>
            <a:t>• Capacitar a los usuarios sobre el manejo adecuado de datos.</a:t>
          </a:r>
        </a:p>
      </dgm:t>
    </dgm:pt>
    <dgm:pt modelId="{BE9A83A8-48BD-4CD3-ADF2-71C0DD4884C6}" type="parTrans" cxnId="{4B2B4E2F-99BA-4DDB-8F92-93CA1702B838}">
      <dgm:prSet/>
      <dgm:spPr/>
      <dgm:t>
        <a:bodyPr/>
        <a:lstStyle/>
        <a:p>
          <a:endParaRPr lang="en-US"/>
        </a:p>
      </dgm:t>
    </dgm:pt>
    <dgm:pt modelId="{1C4A9EA1-47CA-43B6-8366-01622182D112}" type="sibTrans" cxnId="{4B2B4E2F-99BA-4DDB-8F92-93CA1702B838}">
      <dgm:prSet/>
      <dgm:spPr/>
      <dgm:t>
        <a:bodyPr/>
        <a:lstStyle/>
        <a:p>
          <a:endParaRPr lang="en-US"/>
        </a:p>
      </dgm:t>
    </dgm:pt>
    <dgm:pt modelId="{A0473BC7-3463-442B-A8A4-AC7CB2C9EDBB}" type="pres">
      <dgm:prSet presAssocID="{DCDC411F-0248-4BFE-B0A6-BFF9AE7978A4}" presName="linear" presStyleCnt="0">
        <dgm:presLayoutVars>
          <dgm:animLvl val="lvl"/>
          <dgm:resizeHandles val="exact"/>
        </dgm:presLayoutVars>
      </dgm:prSet>
      <dgm:spPr/>
    </dgm:pt>
    <dgm:pt modelId="{B3FF2030-5316-467F-995E-ACFD7FE508B7}" type="pres">
      <dgm:prSet presAssocID="{88544C9B-BD88-4402-92B4-7A70650025A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6CF68AC-1384-4AC6-9598-9A356CC52BAA}" type="pres">
      <dgm:prSet presAssocID="{696D0607-F258-4C32-9D91-82B1F7A3B938}" presName="spacer" presStyleCnt="0"/>
      <dgm:spPr/>
    </dgm:pt>
    <dgm:pt modelId="{D7DB1E76-FE5A-4A3C-9A96-83740AB75E2E}" type="pres">
      <dgm:prSet presAssocID="{2AEE4821-1362-4D18-93A0-EFED20EE679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88CEF63-AF31-4F8B-961D-BB41FBBD4A21}" type="pres">
      <dgm:prSet presAssocID="{7BA1F347-C426-4769-B147-0A26739EFD62}" presName="spacer" presStyleCnt="0"/>
      <dgm:spPr/>
    </dgm:pt>
    <dgm:pt modelId="{B26C24B8-8697-4849-97B9-2042264067C3}" type="pres">
      <dgm:prSet presAssocID="{0FC61F7F-D6E8-4C04-B851-04828133C74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29C2003-A9E1-43C6-B31B-EE83630B5148}" type="pres">
      <dgm:prSet presAssocID="{CB819501-2A7F-4F6D-A223-EBFDCB038BCD}" presName="spacer" presStyleCnt="0"/>
      <dgm:spPr/>
    </dgm:pt>
    <dgm:pt modelId="{D65CEDC8-5FBE-46B8-8480-37948AACC605}" type="pres">
      <dgm:prSet presAssocID="{F8BD0748-F51D-486B-B6F4-7D3C96CA073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068DA16-8931-452B-9B83-853869258BA6}" type="pres">
      <dgm:prSet presAssocID="{CF056E2A-DF43-45C5-A72A-A326DD42C029}" presName="spacer" presStyleCnt="0"/>
      <dgm:spPr/>
    </dgm:pt>
    <dgm:pt modelId="{8F6CEA9C-4319-4290-A34B-3D99A4893F20}" type="pres">
      <dgm:prSet presAssocID="{DB31A593-B412-487C-A001-769463607E7E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F066911-FEDA-430D-A0D0-8C8C9531F3A5}" type="presOf" srcId="{F8BD0748-F51D-486B-B6F4-7D3C96CA0732}" destId="{D65CEDC8-5FBE-46B8-8480-37948AACC605}" srcOrd="0" destOrd="0" presId="urn:microsoft.com/office/officeart/2005/8/layout/vList2"/>
    <dgm:cxn modelId="{DE2B501C-476B-473A-A6BD-DE8F908AA8EA}" type="presOf" srcId="{88544C9B-BD88-4402-92B4-7A70650025A9}" destId="{B3FF2030-5316-467F-995E-ACFD7FE508B7}" srcOrd="0" destOrd="0" presId="urn:microsoft.com/office/officeart/2005/8/layout/vList2"/>
    <dgm:cxn modelId="{4B2B4E2F-99BA-4DDB-8F92-93CA1702B838}" srcId="{DCDC411F-0248-4BFE-B0A6-BFF9AE7978A4}" destId="{DB31A593-B412-487C-A001-769463607E7E}" srcOrd="4" destOrd="0" parTransId="{BE9A83A8-48BD-4CD3-ADF2-71C0DD4884C6}" sibTransId="{1C4A9EA1-47CA-43B6-8366-01622182D112}"/>
    <dgm:cxn modelId="{984B2D37-7A9B-4A10-95C2-DF506837422E}" type="presOf" srcId="{0FC61F7F-D6E8-4C04-B851-04828133C747}" destId="{B26C24B8-8697-4849-97B9-2042264067C3}" srcOrd="0" destOrd="0" presId="urn:microsoft.com/office/officeart/2005/8/layout/vList2"/>
    <dgm:cxn modelId="{1E7B4B5D-DA1A-49F9-8081-9792B2EADC37}" srcId="{DCDC411F-0248-4BFE-B0A6-BFF9AE7978A4}" destId="{88544C9B-BD88-4402-92B4-7A70650025A9}" srcOrd="0" destOrd="0" parTransId="{96985437-9F51-4FF4-92FB-EB7F80EF5F85}" sibTransId="{696D0607-F258-4C32-9D91-82B1F7A3B938}"/>
    <dgm:cxn modelId="{D952488A-AAF5-4466-9396-05A936F3FD2A}" srcId="{DCDC411F-0248-4BFE-B0A6-BFF9AE7978A4}" destId="{0FC61F7F-D6E8-4C04-B851-04828133C747}" srcOrd="2" destOrd="0" parTransId="{8405FEDA-9438-4718-A716-CBCA24E8F3F7}" sibTransId="{CB819501-2A7F-4F6D-A223-EBFDCB038BCD}"/>
    <dgm:cxn modelId="{58023896-533D-461D-A101-46EEA89FD47C}" type="presOf" srcId="{DCDC411F-0248-4BFE-B0A6-BFF9AE7978A4}" destId="{A0473BC7-3463-442B-A8A4-AC7CB2C9EDBB}" srcOrd="0" destOrd="0" presId="urn:microsoft.com/office/officeart/2005/8/layout/vList2"/>
    <dgm:cxn modelId="{05AF689B-E088-4422-AA5B-FD9B470F5A64}" type="presOf" srcId="{DB31A593-B412-487C-A001-769463607E7E}" destId="{8F6CEA9C-4319-4290-A34B-3D99A4893F20}" srcOrd="0" destOrd="0" presId="urn:microsoft.com/office/officeart/2005/8/layout/vList2"/>
    <dgm:cxn modelId="{700CF1A0-626A-4699-8452-C77ACAF571A5}" type="presOf" srcId="{2AEE4821-1362-4D18-93A0-EFED20EE679D}" destId="{D7DB1E76-FE5A-4A3C-9A96-83740AB75E2E}" srcOrd="0" destOrd="0" presId="urn:microsoft.com/office/officeart/2005/8/layout/vList2"/>
    <dgm:cxn modelId="{617B7CA4-CEB9-4787-B5F4-1AE20312D0BE}" srcId="{DCDC411F-0248-4BFE-B0A6-BFF9AE7978A4}" destId="{2AEE4821-1362-4D18-93A0-EFED20EE679D}" srcOrd="1" destOrd="0" parTransId="{5F79ED4F-CC42-450D-902D-EB09B0F42598}" sibTransId="{7BA1F347-C426-4769-B147-0A26739EFD62}"/>
    <dgm:cxn modelId="{EE5D19EB-5428-436B-AB6C-B1FC43CE3D61}" srcId="{DCDC411F-0248-4BFE-B0A6-BFF9AE7978A4}" destId="{F8BD0748-F51D-486B-B6F4-7D3C96CA0732}" srcOrd="3" destOrd="0" parTransId="{AB0379EF-5EF7-44A8-940F-7AC355816498}" sibTransId="{CF056E2A-DF43-45C5-A72A-A326DD42C029}"/>
    <dgm:cxn modelId="{03CFCA83-47FF-4F9C-920B-F8AA91CC910A}" type="presParOf" srcId="{A0473BC7-3463-442B-A8A4-AC7CB2C9EDBB}" destId="{B3FF2030-5316-467F-995E-ACFD7FE508B7}" srcOrd="0" destOrd="0" presId="urn:microsoft.com/office/officeart/2005/8/layout/vList2"/>
    <dgm:cxn modelId="{C0B8F93B-166A-4781-9C9A-EA5454AAB5E2}" type="presParOf" srcId="{A0473BC7-3463-442B-A8A4-AC7CB2C9EDBB}" destId="{36CF68AC-1384-4AC6-9598-9A356CC52BAA}" srcOrd="1" destOrd="0" presId="urn:microsoft.com/office/officeart/2005/8/layout/vList2"/>
    <dgm:cxn modelId="{2F802868-1F8A-435F-BDE4-087AAF1BC797}" type="presParOf" srcId="{A0473BC7-3463-442B-A8A4-AC7CB2C9EDBB}" destId="{D7DB1E76-FE5A-4A3C-9A96-83740AB75E2E}" srcOrd="2" destOrd="0" presId="urn:microsoft.com/office/officeart/2005/8/layout/vList2"/>
    <dgm:cxn modelId="{6BAEDD04-CEFA-4A81-A260-C24724428658}" type="presParOf" srcId="{A0473BC7-3463-442B-A8A4-AC7CB2C9EDBB}" destId="{688CEF63-AF31-4F8B-961D-BB41FBBD4A21}" srcOrd="3" destOrd="0" presId="urn:microsoft.com/office/officeart/2005/8/layout/vList2"/>
    <dgm:cxn modelId="{33AC1D89-3DC2-4998-B187-62B87F462775}" type="presParOf" srcId="{A0473BC7-3463-442B-A8A4-AC7CB2C9EDBB}" destId="{B26C24B8-8697-4849-97B9-2042264067C3}" srcOrd="4" destOrd="0" presId="urn:microsoft.com/office/officeart/2005/8/layout/vList2"/>
    <dgm:cxn modelId="{B9DAB456-908B-42E1-ACDE-DB1E9AF61A29}" type="presParOf" srcId="{A0473BC7-3463-442B-A8A4-AC7CB2C9EDBB}" destId="{029C2003-A9E1-43C6-B31B-EE83630B5148}" srcOrd="5" destOrd="0" presId="urn:microsoft.com/office/officeart/2005/8/layout/vList2"/>
    <dgm:cxn modelId="{64D42A84-9D29-460A-A090-DE07B4536199}" type="presParOf" srcId="{A0473BC7-3463-442B-A8A4-AC7CB2C9EDBB}" destId="{D65CEDC8-5FBE-46B8-8480-37948AACC605}" srcOrd="6" destOrd="0" presId="urn:microsoft.com/office/officeart/2005/8/layout/vList2"/>
    <dgm:cxn modelId="{82FC41CF-8753-4DE8-BF32-C94EF3139CBA}" type="presParOf" srcId="{A0473BC7-3463-442B-A8A4-AC7CB2C9EDBB}" destId="{6068DA16-8931-452B-9B83-853869258BA6}" srcOrd="7" destOrd="0" presId="urn:microsoft.com/office/officeart/2005/8/layout/vList2"/>
    <dgm:cxn modelId="{61BEC33C-E0CE-4F50-A663-F501D9CFFE00}" type="presParOf" srcId="{A0473BC7-3463-442B-A8A4-AC7CB2C9EDBB}" destId="{8F6CEA9C-4319-4290-A34B-3D99A4893F2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0226B82-06AB-45FD-83D3-E373CF81C95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2E1E476-F69A-4742-863D-C88CA976F5A8}">
      <dgm:prSet/>
      <dgm:spPr/>
      <dgm:t>
        <a:bodyPr/>
        <a:lstStyle/>
        <a:p>
          <a:r>
            <a:rPr lang="en-US"/>
            <a:t>• Plataformas de calidad de datos: Talend, Informatica, IBM InfoSphere.</a:t>
          </a:r>
        </a:p>
      </dgm:t>
    </dgm:pt>
    <dgm:pt modelId="{4BE1660F-6ADC-45C4-97C6-55D5406B80F6}" type="parTrans" cxnId="{3111DF4B-5E8F-4858-95E4-451EF430B42D}">
      <dgm:prSet/>
      <dgm:spPr/>
      <dgm:t>
        <a:bodyPr/>
        <a:lstStyle/>
        <a:p>
          <a:endParaRPr lang="en-US"/>
        </a:p>
      </dgm:t>
    </dgm:pt>
    <dgm:pt modelId="{CE0FCC74-716D-4E7B-896B-52A495FAB887}" type="sibTrans" cxnId="{3111DF4B-5E8F-4858-95E4-451EF430B42D}">
      <dgm:prSet/>
      <dgm:spPr/>
      <dgm:t>
        <a:bodyPr/>
        <a:lstStyle/>
        <a:p>
          <a:endParaRPr lang="en-US"/>
        </a:p>
      </dgm:t>
    </dgm:pt>
    <dgm:pt modelId="{1D34799B-F23D-42DF-9CD5-4C5B39E65A8F}">
      <dgm:prSet/>
      <dgm:spPr/>
      <dgm:t>
        <a:bodyPr/>
        <a:lstStyle/>
        <a:p>
          <a:r>
            <a:rPr lang="en-US"/>
            <a:t>• Motores de reglas y validación de datos.</a:t>
          </a:r>
        </a:p>
      </dgm:t>
    </dgm:pt>
    <dgm:pt modelId="{50B558C9-7040-416C-BB2D-EDB99FE77627}" type="parTrans" cxnId="{5FE6F1A8-0028-492F-B9A5-E14EB821E32C}">
      <dgm:prSet/>
      <dgm:spPr/>
      <dgm:t>
        <a:bodyPr/>
        <a:lstStyle/>
        <a:p>
          <a:endParaRPr lang="en-US"/>
        </a:p>
      </dgm:t>
    </dgm:pt>
    <dgm:pt modelId="{96B12297-D6F1-4B5A-BD4D-2FA83618B27F}" type="sibTrans" cxnId="{5FE6F1A8-0028-492F-B9A5-E14EB821E32C}">
      <dgm:prSet/>
      <dgm:spPr/>
      <dgm:t>
        <a:bodyPr/>
        <a:lstStyle/>
        <a:p>
          <a:endParaRPr lang="en-US"/>
        </a:p>
      </dgm:t>
    </dgm:pt>
    <dgm:pt modelId="{0D4A6B98-2F9E-4A02-8D9C-EBA0FD933ACC}">
      <dgm:prSet/>
      <dgm:spPr/>
      <dgm:t>
        <a:bodyPr/>
        <a:lstStyle/>
        <a:p>
          <a:r>
            <a:rPr lang="en-US"/>
            <a:t>• Dashboards de monitoreo de KPIs de calidad.</a:t>
          </a:r>
        </a:p>
      </dgm:t>
    </dgm:pt>
    <dgm:pt modelId="{4D8A92FF-356A-488D-91DF-3E9CE2FC50EF}" type="parTrans" cxnId="{DD681605-025C-412A-BC31-4EA1A455AE5B}">
      <dgm:prSet/>
      <dgm:spPr/>
      <dgm:t>
        <a:bodyPr/>
        <a:lstStyle/>
        <a:p>
          <a:endParaRPr lang="en-US"/>
        </a:p>
      </dgm:t>
    </dgm:pt>
    <dgm:pt modelId="{049DA121-3F63-446F-BB05-C9D0120C9513}" type="sibTrans" cxnId="{DD681605-025C-412A-BC31-4EA1A455AE5B}">
      <dgm:prSet/>
      <dgm:spPr/>
      <dgm:t>
        <a:bodyPr/>
        <a:lstStyle/>
        <a:p>
          <a:endParaRPr lang="en-US"/>
        </a:p>
      </dgm:t>
    </dgm:pt>
    <dgm:pt modelId="{59BA647C-D54E-4525-B6FE-EE6181D2C1EB}">
      <dgm:prSet/>
      <dgm:spPr/>
      <dgm:t>
        <a:bodyPr/>
        <a:lstStyle/>
        <a:p>
          <a:r>
            <a:rPr lang="en-US"/>
            <a:t>• Scripts automatizados para limpieza y transformación.</a:t>
          </a:r>
        </a:p>
      </dgm:t>
    </dgm:pt>
    <dgm:pt modelId="{93469128-30CA-4E3E-8CC1-68A669E1434C}" type="parTrans" cxnId="{952DB4D3-30B8-4578-AD08-A66BF96D01F2}">
      <dgm:prSet/>
      <dgm:spPr/>
      <dgm:t>
        <a:bodyPr/>
        <a:lstStyle/>
        <a:p>
          <a:endParaRPr lang="en-US"/>
        </a:p>
      </dgm:t>
    </dgm:pt>
    <dgm:pt modelId="{E8EC0A15-C11D-4996-AEC7-4D93F189BBE8}" type="sibTrans" cxnId="{952DB4D3-30B8-4578-AD08-A66BF96D01F2}">
      <dgm:prSet/>
      <dgm:spPr/>
      <dgm:t>
        <a:bodyPr/>
        <a:lstStyle/>
        <a:p>
          <a:endParaRPr lang="en-US"/>
        </a:p>
      </dgm:t>
    </dgm:pt>
    <dgm:pt modelId="{05E90646-C935-4F2E-AB5C-EDB38B3BF8B1}" type="pres">
      <dgm:prSet presAssocID="{00226B82-06AB-45FD-83D3-E373CF81C959}" presName="root" presStyleCnt="0">
        <dgm:presLayoutVars>
          <dgm:dir/>
          <dgm:resizeHandles val="exact"/>
        </dgm:presLayoutVars>
      </dgm:prSet>
      <dgm:spPr/>
    </dgm:pt>
    <dgm:pt modelId="{146DC329-447A-4230-BFC9-A0274F4AEF7F}" type="pres">
      <dgm:prSet presAssocID="{62E1E476-F69A-4742-863D-C88CA976F5A8}" presName="compNode" presStyleCnt="0"/>
      <dgm:spPr/>
    </dgm:pt>
    <dgm:pt modelId="{F38F3B22-4103-403E-809B-1DAB7018BE0C}" type="pres">
      <dgm:prSet presAssocID="{62E1E476-F69A-4742-863D-C88CA976F5A8}" presName="bgRect" presStyleLbl="bgShp" presStyleIdx="0" presStyleCnt="4"/>
      <dgm:spPr/>
    </dgm:pt>
    <dgm:pt modelId="{58C226C8-00CF-456C-852D-2A493B256CD9}" type="pres">
      <dgm:prSet presAssocID="{62E1E476-F69A-4742-863D-C88CA976F5A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idor"/>
        </a:ext>
      </dgm:extLst>
    </dgm:pt>
    <dgm:pt modelId="{455C157F-6668-4A32-944B-EA31DBD079BD}" type="pres">
      <dgm:prSet presAssocID="{62E1E476-F69A-4742-863D-C88CA976F5A8}" presName="spaceRect" presStyleCnt="0"/>
      <dgm:spPr/>
    </dgm:pt>
    <dgm:pt modelId="{E35BD2D0-6200-444B-9D9C-49C7C281D937}" type="pres">
      <dgm:prSet presAssocID="{62E1E476-F69A-4742-863D-C88CA976F5A8}" presName="parTx" presStyleLbl="revTx" presStyleIdx="0" presStyleCnt="4">
        <dgm:presLayoutVars>
          <dgm:chMax val="0"/>
          <dgm:chPref val="0"/>
        </dgm:presLayoutVars>
      </dgm:prSet>
      <dgm:spPr/>
    </dgm:pt>
    <dgm:pt modelId="{5819D62C-B64D-499B-B718-250CDC285DD4}" type="pres">
      <dgm:prSet presAssocID="{CE0FCC74-716D-4E7B-896B-52A495FAB887}" presName="sibTrans" presStyleCnt="0"/>
      <dgm:spPr/>
    </dgm:pt>
    <dgm:pt modelId="{5A44245C-5BAE-4F96-9C26-C3C0A41CA12D}" type="pres">
      <dgm:prSet presAssocID="{1D34799B-F23D-42DF-9CD5-4C5B39E65A8F}" presName="compNode" presStyleCnt="0"/>
      <dgm:spPr/>
    </dgm:pt>
    <dgm:pt modelId="{64AE76E5-AA91-4511-8D99-A36BA6C9EB1E}" type="pres">
      <dgm:prSet presAssocID="{1D34799B-F23D-42DF-9CD5-4C5B39E65A8F}" presName="bgRect" presStyleLbl="bgShp" presStyleIdx="1" presStyleCnt="4"/>
      <dgm:spPr/>
    </dgm:pt>
    <dgm:pt modelId="{9F2B38C0-B0BC-4845-B2B2-080299AE6C6D}" type="pres">
      <dgm:prSet presAssocID="{1D34799B-F23D-42DF-9CD5-4C5B39E65A8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anajes"/>
        </a:ext>
      </dgm:extLst>
    </dgm:pt>
    <dgm:pt modelId="{5C31B1F1-E1CB-45DA-9DC1-AE2B18C5C656}" type="pres">
      <dgm:prSet presAssocID="{1D34799B-F23D-42DF-9CD5-4C5B39E65A8F}" presName="spaceRect" presStyleCnt="0"/>
      <dgm:spPr/>
    </dgm:pt>
    <dgm:pt modelId="{423FCFB1-1B59-465B-8423-86769021C49C}" type="pres">
      <dgm:prSet presAssocID="{1D34799B-F23D-42DF-9CD5-4C5B39E65A8F}" presName="parTx" presStyleLbl="revTx" presStyleIdx="1" presStyleCnt="4">
        <dgm:presLayoutVars>
          <dgm:chMax val="0"/>
          <dgm:chPref val="0"/>
        </dgm:presLayoutVars>
      </dgm:prSet>
      <dgm:spPr/>
    </dgm:pt>
    <dgm:pt modelId="{C4DF2783-DF5E-4602-A9E0-3BFA22CD13D2}" type="pres">
      <dgm:prSet presAssocID="{96B12297-D6F1-4B5A-BD4D-2FA83618B27F}" presName="sibTrans" presStyleCnt="0"/>
      <dgm:spPr/>
    </dgm:pt>
    <dgm:pt modelId="{7005DA06-BD46-433F-91C9-1AC689F690A3}" type="pres">
      <dgm:prSet presAssocID="{0D4A6B98-2F9E-4A02-8D9C-EBA0FD933ACC}" presName="compNode" presStyleCnt="0"/>
      <dgm:spPr/>
    </dgm:pt>
    <dgm:pt modelId="{BC08356C-4328-4DE4-A9FC-08C5908040D6}" type="pres">
      <dgm:prSet presAssocID="{0D4A6B98-2F9E-4A02-8D9C-EBA0FD933ACC}" presName="bgRect" presStyleLbl="bgShp" presStyleIdx="2" presStyleCnt="4"/>
      <dgm:spPr/>
    </dgm:pt>
    <dgm:pt modelId="{7BBE7888-8295-47FE-8BDE-73E9D21894BA}" type="pres">
      <dgm:prSet presAssocID="{0D4A6B98-2F9E-4A02-8D9C-EBA0FD933AC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dicador"/>
        </a:ext>
      </dgm:extLst>
    </dgm:pt>
    <dgm:pt modelId="{EF7D1FA0-3F97-4707-9A37-771CBA7949BF}" type="pres">
      <dgm:prSet presAssocID="{0D4A6B98-2F9E-4A02-8D9C-EBA0FD933ACC}" presName="spaceRect" presStyleCnt="0"/>
      <dgm:spPr/>
    </dgm:pt>
    <dgm:pt modelId="{55E79868-3209-4695-85BE-EF0EC8533172}" type="pres">
      <dgm:prSet presAssocID="{0D4A6B98-2F9E-4A02-8D9C-EBA0FD933ACC}" presName="parTx" presStyleLbl="revTx" presStyleIdx="2" presStyleCnt="4">
        <dgm:presLayoutVars>
          <dgm:chMax val="0"/>
          <dgm:chPref val="0"/>
        </dgm:presLayoutVars>
      </dgm:prSet>
      <dgm:spPr/>
    </dgm:pt>
    <dgm:pt modelId="{00717E5B-2B26-4A82-BF75-498F1662AD28}" type="pres">
      <dgm:prSet presAssocID="{049DA121-3F63-446F-BB05-C9D0120C9513}" presName="sibTrans" presStyleCnt="0"/>
      <dgm:spPr/>
    </dgm:pt>
    <dgm:pt modelId="{74C47D78-0A19-4F67-B907-E86C558DE0B1}" type="pres">
      <dgm:prSet presAssocID="{59BA647C-D54E-4525-B6FE-EE6181D2C1EB}" presName="compNode" presStyleCnt="0"/>
      <dgm:spPr/>
    </dgm:pt>
    <dgm:pt modelId="{43D004FC-C3BA-4575-A81A-ADFBED03F17C}" type="pres">
      <dgm:prSet presAssocID="{59BA647C-D54E-4525-B6FE-EE6181D2C1EB}" presName="bgRect" presStyleLbl="bgShp" presStyleIdx="3" presStyleCnt="4"/>
      <dgm:spPr/>
    </dgm:pt>
    <dgm:pt modelId="{A1E86A49-5531-48A8-AD0F-B8E9F50DB923}" type="pres">
      <dgm:prSet presAssocID="{59BA647C-D54E-4525-B6FE-EE6181D2C1E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42298E59-FCCE-4B04-AF2A-2FEE41DEA219}" type="pres">
      <dgm:prSet presAssocID="{59BA647C-D54E-4525-B6FE-EE6181D2C1EB}" presName="spaceRect" presStyleCnt="0"/>
      <dgm:spPr/>
    </dgm:pt>
    <dgm:pt modelId="{7E6A8981-37F6-4DB9-B7F7-783FA0EA56E5}" type="pres">
      <dgm:prSet presAssocID="{59BA647C-D54E-4525-B6FE-EE6181D2C1E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D681605-025C-412A-BC31-4EA1A455AE5B}" srcId="{00226B82-06AB-45FD-83D3-E373CF81C959}" destId="{0D4A6B98-2F9E-4A02-8D9C-EBA0FD933ACC}" srcOrd="2" destOrd="0" parTransId="{4D8A92FF-356A-488D-91DF-3E9CE2FC50EF}" sibTransId="{049DA121-3F63-446F-BB05-C9D0120C9513}"/>
    <dgm:cxn modelId="{C15C3521-35B3-401B-867D-D1E11DA5429C}" type="presOf" srcId="{0D4A6B98-2F9E-4A02-8D9C-EBA0FD933ACC}" destId="{55E79868-3209-4695-85BE-EF0EC8533172}" srcOrd="0" destOrd="0" presId="urn:microsoft.com/office/officeart/2018/2/layout/IconVerticalSolidList"/>
    <dgm:cxn modelId="{80BD813C-188D-4C3A-88A5-4BD3D34CCDBC}" type="presOf" srcId="{59BA647C-D54E-4525-B6FE-EE6181D2C1EB}" destId="{7E6A8981-37F6-4DB9-B7F7-783FA0EA56E5}" srcOrd="0" destOrd="0" presId="urn:microsoft.com/office/officeart/2018/2/layout/IconVerticalSolidList"/>
    <dgm:cxn modelId="{3111DF4B-5E8F-4858-95E4-451EF430B42D}" srcId="{00226B82-06AB-45FD-83D3-E373CF81C959}" destId="{62E1E476-F69A-4742-863D-C88CA976F5A8}" srcOrd="0" destOrd="0" parTransId="{4BE1660F-6ADC-45C4-97C6-55D5406B80F6}" sibTransId="{CE0FCC74-716D-4E7B-896B-52A495FAB887}"/>
    <dgm:cxn modelId="{8CDE6C52-EE7F-48DA-9864-A1BF6D745F39}" type="presOf" srcId="{00226B82-06AB-45FD-83D3-E373CF81C959}" destId="{05E90646-C935-4F2E-AB5C-EDB38B3BF8B1}" srcOrd="0" destOrd="0" presId="urn:microsoft.com/office/officeart/2018/2/layout/IconVerticalSolidList"/>
    <dgm:cxn modelId="{5FE6F1A8-0028-492F-B9A5-E14EB821E32C}" srcId="{00226B82-06AB-45FD-83D3-E373CF81C959}" destId="{1D34799B-F23D-42DF-9CD5-4C5B39E65A8F}" srcOrd="1" destOrd="0" parTransId="{50B558C9-7040-416C-BB2D-EDB99FE77627}" sibTransId="{96B12297-D6F1-4B5A-BD4D-2FA83618B27F}"/>
    <dgm:cxn modelId="{3F1E70B6-8FD4-465F-A604-10931549D19A}" type="presOf" srcId="{62E1E476-F69A-4742-863D-C88CA976F5A8}" destId="{E35BD2D0-6200-444B-9D9C-49C7C281D937}" srcOrd="0" destOrd="0" presId="urn:microsoft.com/office/officeart/2018/2/layout/IconVerticalSolidList"/>
    <dgm:cxn modelId="{72E143B7-4A6E-4814-8B0B-3A1708C9C575}" type="presOf" srcId="{1D34799B-F23D-42DF-9CD5-4C5B39E65A8F}" destId="{423FCFB1-1B59-465B-8423-86769021C49C}" srcOrd="0" destOrd="0" presId="urn:microsoft.com/office/officeart/2018/2/layout/IconVerticalSolidList"/>
    <dgm:cxn modelId="{952DB4D3-30B8-4578-AD08-A66BF96D01F2}" srcId="{00226B82-06AB-45FD-83D3-E373CF81C959}" destId="{59BA647C-D54E-4525-B6FE-EE6181D2C1EB}" srcOrd="3" destOrd="0" parTransId="{93469128-30CA-4E3E-8CC1-68A669E1434C}" sibTransId="{E8EC0A15-C11D-4996-AEC7-4D93F189BBE8}"/>
    <dgm:cxn modelId="{280C236D-28F4-4A5E-AE96-3EA95D7550F4}" type="presParOf" srcId="{05E90646-C935-4F2E-AB5C-EDB38B3BF8B1}" destId="{146DC329-447A-4230-BFC9-A0274F4AEF7F}" srcOrd="0" destOrd="0" presId="urn:microsoft.com/office/officeart/2018/2/layout/IconVerticalSolidList"/>
    <dgm:cxn modelId="{8F488032-395A-4A3D-8E90-062C8B5FCB66}" type="presParOf" srcId="{146DC329-447A-4230-BFC9-A0274F4AEF7F}" destId="{F38F3B22-4103-403E-809B-1DAB7018BE0C}" srcOrd="0" destOrd="0" presId="urn:microsoft.com/office/officeart/2018/2/layout/IconVerticalSolidList"/>
    <dgm:cxn modelId="{C2A2FE62-84ED-4EBF-B700-788846D1CDCF}" type="presParOf" srcId="{146DC329-447A-4230-BFC9-A0274F4AEF7F}" destId="{58C226C8-00CF-456C-852D-2A493B256CD9}" srcOrd="1" destOrd="0" presId="urn:microsoft.com/office/officeart/2018/2/layout/IconVerticalSolidList"/>
    <dgm:cxn modelId="{06354AD9-15DB-4874-A665-3ED27329DC61}" type="presParOf" srcId="{146DC329-447A-4230-BFC9-A0274F4AEF7F}" destId="{455C157F-6668-4A32-944B-EA31DBD079BD}" srcOrd="2" destOrd="0" presId="urn:microsoft.com/office/officeart/2018/2/layout/IconVerticalSolidList"/>
    <dgm:cxn modelId="{35B31119-97FD-4576-B8BE-BDB6313C06A2}" type="presParOf" srcId="{146DC329-447A-4230-BFC9-A0274F4AEF7F}" destId="{E35BD2D0-6200-444B-9D9C-49C7C281D937}" srcOrd="3" destOrd="0" presId="urn:microsoft.com/office/officeart/2018/2/layout/IconVerticalSolidList"/>
    <dgm:cxn modelId="{D1DB31D2-5CA9-4E49-B9F3-D90DFBB9C533}" type="presParOf" srcId="{05E90646-C935-4F2E-AB5C-EDB38B3BF8B1}" destId="{5819D62C-B64D-499B-B718-250CDC285DD4}" srcOrd="1" destOrd="0" presId="urn:microsoft.com/office/officeart/2018/2/layout/IconVerticalSolidList"/>
    <dgm:cxn modelId="{70CB364D-7442-439E-9C45-98F4F2298833}" type="presParOf" srcId="{05E90646-C935-4F2E-AB5C-EDB38B3BF8B1}" destId="{5A44245C-5BAE-4F96-9C26-C3C0A41CA12D}" srcOrd="2" destOrd="0" presId="urn:microsoft.com/office/officeart/2018/2/layout/IconVerticalSolidList"/>
    <dgm:cxn modelId="{1352994C-F35A-4C0D-AD1B-7E589A5CDED4}" type="presParOf" srcId="{5A44245C-5BAE-4F96-9C26-C3C0A41CA12D}" destId="{64AE76E5-AA91-4511-8D99-A36BA6C9EB1E}" srcOrd="0" destOrd="0" presId="urn:microsoft.com/office/officeart/2018/2/layout/IconVerticalSolidList"/>
    <dgm:cxn modelId="{D102C98F-6F6D-49B2-AEF9-8100C218E6D5}" type="presParOf" srcId="{5A44245C-5BAE-4F96-9C26-C3C0A41CA12D}" destId="{9F2B38C0-B0BC-4845-B2B2-080299AE6C6D}" srcOrd="1" destOrd="0" presId="urn:microsoft.com/office/officeart/2018/2/layout/IconVerticalSolidList"/>
    <dgm:cxn modelId="{2866B59C-FF99-4B6D-810C-887DA65F77F8}" type="presParOf" srcId="{5A44245C-5BAE-4F96-9C26-C3C0A41CA12D}" destId="{5C31B1F1-E1CB-45DA-9DC1-AE2B18C5C656}" srcOrd="2" destOrd="0" presId="urn:microsoft.com/office/officeart/2018/2/layout/IconVerticalSolidList"/>
    <dgm:cxn modelId="{4A692A25-C275-43B0-B8C1-AFCFE72575A7}" type="presParOf" srcId="{5A44245C-5BAE-4F96-9C26-C3C0A41CA12D}" destId="{423FCFB1-1B59-465B-8423-86769021C49C}" srcOrd="3" destOrd="0" presId="urn:microsoft.com/office/officeart/2018/2/layout/IconVerticalSolidList"/>
    <dgm:cxn modelId="{AE67A159-89E0-4EED-AA8E-A611DE3BE810}" type="presParOf" srcId="{05E90646-C935-4F2E-AB5C-EDB38B3BF8B1}" destId="{C4DF2783-DF5E-4602-A9E0-3BFA22CD13D2}" srcOrd="3" destOrd="0" presId="urn:microsoft.com/office/officeart/2018/2/layout/IconVerticalSolidList"/>
    <dgm:cxn modelId="{CA397E50-F2FE-4896-BE18-075811E34BC1}" type="presParOf" srcId="{05E90646-C935-4F2E-AB5C-EDB38B3BF8B1}" destId="{7005DA06-BD46-433F-91C9-1AC689F690A3}" srcOrd="4" destOrd="0" presId="urn:microsoft.com/office/officeart/2018/2/layout/IconVerticalSolidList"/>
    <dgm:cxn modelId="{17AC4E11-3EFD-4985-A1A6-821B8CA362AD}" type="presParOf" srcId="{7005DA06-BD46-433F-91C9-1AC689F690A3}" destId="{BC08356C-4328-4DE4-A9FC-08C5908040D6}" srcOrd="0" destOrd="0" presId="urn:microsoft.com/office/officeart/2018/2/layout/IconVerticalSolidList"/>
    <dgm:cxn modelId="{44EB9637-8947-48A7-B855-BB26E42FA158}" type="presParOf" srcId="{7005DA06-BD46-433F-91C9-1AC689F690A3}" destId="{7BBE7888-8295-47FE-8BDE-73E9D21894BA}" srcOrd="1" destOrd="0" presId="urn:microsoft.com/office/officeart/2018/2/layout/IconVerticalSolidList"/>
    <dgm:cxn modelId="{102970D3-6A6C-46BC-8B11-8C86E363FA91}" type="presParOf" srcId="{7005DA06-BD46-433F-91C9-1AC689F690A3}" destId="{EF7D1FA0-3F97-4707-9A37-771CBA7949BF}" srcOrd="2" destOrd="0" presId="urn:microsoft.com/office/officeart/2018/2/layout/IconVerticalSolidList"/>
    <dgm:cxn modelId="{329A217B-D4AC-468B-A7AD-3D2092B7B13C}" type="presParOf" srcId="{7005DA06-BD46-433F-91C9-1AC689F690A3}" destId="{55E79868-3209-4695-85BE-EF0EC8533172}" srcOrd="3" destOrd="0" presId="urn:microsoft.com/office/officeart/2018/2/layout/IconVerticalSolidList"/>
    <dgm:cxn modelId="{C234E5C9-A90F-4835-81AB-9257C54CD7C3}" type="presParOf" srcId="{05E90646-C935-4F2E-AB5C-EDB38B3BF8B1}" destId="{00717E5B-2B26-4A82-BF75-498F1662AD28}" srcOrd="5" destOrd="0" presId="urn:microsoft.com/office/officeart/2018/2/layout/IconVerticalSolidList"/>
    <dgm:cxn modelId="{BF589C89-080C-4E09-82FD-127781015E6A}" type="presParOf" srcId="{05E90646-C935-4F2E-AB5C-EDB38B3BF8B1}" destId="{74C47D78-0A19-4F67-B907-E86C558DE0B1}" srcOrd="6" destOrd="0" presId="urn:microsoft.com/office/officeart/2018/2/layout/IconVerticalSolidList"/>
    <dgm:cxn modelId="{C7596B3D-504A-44B5-B7E3-8E1A7904744B}" type="presParOf" srcId="{74C47D78-0A19-4F67-B907-E86C558DE0B1}" destId="{43D004FC-C3BA-4575-A81A-ADFBED03F17C}" srcOrd="0" destOrd="0" presId="urn:microsoft.com/office/officeart/2018/2/layout/IconVerticalSolidList"/>
    <dgm:cxn modelId="{CF02D9C0-4BA5-4F70-A3BB-6B03CAC32895}" type="presParOf" srcId="{74C47D78-0A19-4F67-B907-E86C558DE0B1}" destId="{A1E86A49-5531-48A8-AD0F-B8E9F50DB923}" srcOrd="1" destOrd="0" presId="urn:microsoft.com/office/officeart/2018/2/layout/IconVerticalSolidList"/>
    <dgm:cxn modelId="{B50A8792-5F88-4F8F-86A8-52482FEF773E}" type="presParOf" srcId="{74C47D78-0A19-4F67-B907-E86C558DE0B1}" destId="{42298E59-FCCE-4B04-AF2A-2FEE41DEA219}" srcOrd="2" destOrd="0" presId="urn:microsoft.com/office/officeart/2018/2/layout/IconVerticalSolidList"/>
    <dgm:cxn modelId="{231ECD03-ECC5-4D53-90DF-3528A03489DE}" type="presParOf" srcId="{74C47D78-0A19-4F67-B907-E86C558DE0B1}" destId="{7E6A8981-37F6-4DB9-B7F7-783FA0EA56E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BA6EE6-4F95-4807-85D7-C2A095AD47B1}">
      <dsp:nvSpPr>
        <dsp:cNvPr id="0" name=""/>
        <dsp:cNvSpPr/>
      </dsp:nvSpPr>
      <dsp:spPr>
        <a:xfrm>
          <a:off x="1778971" y="657533"/>
          <a:ext cx="3774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7418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57480" y="701213"/>
        <a:ext cx="20400" cy="4080"/>
      </dsp:txXfrm>
    </dsp:sp>
    <dsp:sp modelId="{C5713AE0-5F51-4C8D-BA8E-34EB08AA2E98}">
      <dsp:nvSpPr>
        <dsp:cNvPr id="0" name=""/>
        <dsp:cNvSpPr/>
      </dsp:nvSpPr>
      <dsp:spPr>
        <a:xfrm>
          <a:off x="6777" y="171055"/>
          <a:ext cx="1773994" cy="106439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927" tIns="91245" rIns="86927" bIns="9124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• Soporte a la Mejora Continua:</a:t>
          </a:r>
        </a:p>
      </dsp:txBody>
      <dsp:txXfrm>
        <a:off x="6777" y="171055"/>
        <a:ext cx="1773994" cy="1064396"/>
      </dsp:txXfrm>
    </dsp:sp>
    <dsp:sp modelId="{B6F97511-9F5E-4CB0-90B5-8BB8CCC30543}">
      <dsp:nvSpPr>
        <dsp:cNvPr id="0" name=""/>
        <dsp:cNvSpPr/>
      </dsp:nvSpPr>
      <dsp:spPr>
        <a:xfrm>
          <a:off x="3960984" y="657533"/>
          <a:ext cx="3774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7418" y="45720"/>
              </a:lnTo>
            </a:path>
          </a:pathLst>
        </a:custGeom>
        <a:noFill/>
        <a:ln w="12700" cap="flat" cmpd="sng" algn="ctr">
          <a:solidFill>
            <a:schemeClr val="accent5">
              <a:hueOff val="-1012679"/>
              <a:satOff val="-69"/>
              <a:lumOff val="16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39493" y="701213"/>
        <a:ext cx="20400" cy="4080"/>
      </dsp:txXfrm>
    </dsp:sp>
    <dsp:sp modelId="{0ACA32AE-5D40-46B2-9ADD-08BB0EE5B335}">
      <dsp:nvSpPr>
        <dsp:cNvPr id="0" name=""/>
        <dsp:cNvSpPr/>
      </dsp:nvSpPr>
      <dsp:spPr>
        <a:xfrm>
          <a:off x="2188790" y="171055"/>
          <a:ext cx="1773994" cy="1064396"/>
        </a:xfrm>
        <a:prstGeom prst="rect">
          <a:avLst/>
        </a:prstGeom>
        <a:solidFill>
          <a:schemeClr val="accent5">
            <a:hueOff val="-934781"/>
            <a:satOff val="-64"/>
            <a:lumOff val="1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927" tIns="91245" rIns="86927" bIns="9124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Permite evaluar procesos, detectar fallas y aplicar mejoras basadas en evidencia.</a:t>
          </a:r>
        </a:p>
      </dsp:txBody>
      <dsp:txXfrm>
        <a:off x="2188790" y="171055"/>
        <a:ext cx="1773994" cy="1064396"/>
      </dsp:txXfrm>
    </dsp:sp>
    <dsp:sp modelId="{41477D82-4B5F-404C-8F8E-D1545C7D9816}">
      <dsp:nvSpPr>
        <dsp:cNvPr id="0" name=""/>
        <dsp:cNvSpPr/>
      </dsp:nvSpPr>
      <dsp:spPr>
        <a:xfrm>
          <a:off x="6142997" y="657533"/>
          <a:ext cx="3774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7418" y="45720"/>
              </a:lnTo>
            </a:path>
          </a:pathLst>
        </a:custGeom>
        <a:noFill/>
        <a:ln w="12700" cap="flat" cmpd="sng" algn="ctr">
          <a:solidFill>
            <a:schemeClr val="accent5">
              <a:hueOff val="-2025358"/>
              <a:satOff val="-138"/>
              <a:lumOff val="32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21505" y="701213"/>
        <a:ext cx="20400" cy="4080"/>
      </dsp:txXfrm>
    </dsp:sp>
    <dsp:sp modelId="{FE40701E-1962-4B2F-872A-2099E3BCBFEC}">
      <dsp:nvSpPr>
        <dsp:cNvPr id="0" name=""/>
        <dsp:cNvSpPr/>
      </dsp:nvSpPr>
      <dsp:spPr>
        <a:xfrm>
          <a:off x="4370802" y="171055"/>
          <a:ext cx="1773994" cy="1064396"/>
        </a:xfrm>
        <a:prstGeom prst="rect">
          <a:avLst/>
        </a:prstGeom>
        <a:solidFill>
          <a:schemeClr val="accent5">
            <a:hueOff val="-1869562"/>
            <a:satOff val="-127"/>
            <a:lumOff val="30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927" tIns="91245" rIns="86927" bIns="9124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• Toma de Decisiones Basada en Evidencia (EBM):</a:t>
          </a:r>
        </a:p>
      </dsp:txBody>
      <dsp:txXfrm>
        <a:off x="4370802" y="171055"/>
        <a:ext cx="1773994" cy="1064396"/>
      </dsp:txXfrm>
    </dsp:sp>
    <dsp:sp modelId="{8E1D200E-CE7C-46C1-80AD-F6423CF7A804}">
      <dsp:nvSpPr>
        <dsp:cNvPr id="0" name=""/>
        <dsp:cNvSpPr/>
      </dsp:nvSpPr>
      <dsp:spPr>
        <a:xfrm>
          <a:off x="8325009" y="657533"/>
          <a:ext cx="3774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7418" y="45720"/>
              </a:lnTo>
            </a:path>
          </a:pathLst>
        </a:custGeom>
        <a:noFill/>
        <a:ln w="12700" cap="flat" cmpd="sng" algn="ctr">
          <a:solidFill>
            <a:schemeClr val="accent5">
              <a:hueOff val="-3038037"/>
              <a:satOff val="-207"/>
              <a:lumOff val="49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503518" y="701213"/>
        <a:ext cx="20400" cy="4080"/>
      </dsp:txXfrm>
    </dsp:sp>
    <dsp:sp modelId="{EAECB36B-5609-41E6-9B99-9201A5CB000B}">
      <dsp:nvSpPr>
        <dsp:cNvPr id="0" name=""/>
        <dsp:cNvSpPr/>
      </dsp:nvSpPr>
      <dsp:spPr>
        <a:xfrm>
          <a:off x="6552815" y="171055"/>
          <a:ext cx="1773994" cy="1064396"/>
        </a:xfrm>
        <a:prstGeom prst="rect">
          <a:avLst/>
        </a:prstGeom>
        <a:solidFill>
          <a:schemeClr val="accent5">
            <a:hueOff val="-2804342"/>
            <a:satOff val="-191"/>
            <a:lumOff val="45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927" tIns="91245" rIns="86927" bIns="9124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Uso de métricas e indicadores para decisiones técnicas, operativas y estratégicas.</a:t>
          </a:r>
        </a:p>
      </dsp:txBody>
      <dsp:txXfrm>
        <a:off x="6552815" y="171055"/>
        <a:ext cx="1773994" cy="1064396"/>
      </dsp:txXfrm>
    </dsp:sp>
    <dsp:sp modelId="{6995F5DB-F971-439A-BBAA-6B24BFDA8F77}">
      <dsp:nvSpPr>
        <dsp:cNvPr id="0" name=""/>
        <dsp:cNvSpPr/>
      </dsp:nvSpPr>
      <dsp:spPr>
        <a:xfrm>
          <a:off x="893774" y="1233652"/>
          <a:ext cx="8728050" cy="377418"/>
        </a:xfrm>
        <a:custGeom>
          <a:avLst/>
          <a:gdLst/>
          <a:ahLst/>
          <a:cxnLst/>
          <a:rect l="0" t="0" r="0" b="0"/>
          <a:pathLst>
            <a:path>
              <a:moveTo>
                <a:pt x="8728050" y="0"/>
              </a:moveTo>
              <a:lnTo>
                <a:pt x="8728050" y="205809"/>
              </a:lnTo>
              <a:lnTo>
                <a:pt x="0" y="205809"/>
              </a:lnTo>
              <a:lnTo>
                <a:pt x="0" y="377418"/>
              </a:lnTo>
            </a:path>
          </a:pathLst>
        </a:custGeom>
        <a:noFill/>
        <a:ln w="12700" cap="flat" cmpd="sng" algn="ctr">
          <a:solidFill>
            <a:schemeClr val="accent5">
              <a:hueOff val="-4050717"/>
              <a:satOff val="-275"/>
              <a:lumOff val="65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39360" y="1420321"/>
        <a:ext cx="436879" cy="4080"/>
      </dsp:txXfrm>
    </dsp:sp>
    <dsp:sp modelId="{107B377D-35E4-4A8E-BA51-484BD43DD835}">
      <dsp:nvSpPr>
        <dsp:cNvPr id="0" name=""/>
        <dsp:cNvSpPr/>
      </dsp:nvSpPr>
      <dsp:spPr>
        <a:xfrm>
          <a:off x="8734828" y="171055"/>
          <a:ext cx="1773994" cy="1064396"/>
        </a:xfrm>
        <a:prstGeom prst="rect">
          <a:avLst/>
        </a:prstGeom>
        <a:solidFill>
          <a:schemeClr val="accent5">
            <a:hueOff val="-3739123"/>
            <a:satOff val="-254"/>
            <a:lumOff val="60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927" tIns="91245" rIns="86927" bIns="9124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• Gobernanza y Cumplimiento Normativo:</a:t>
          </a:r>
        </a:p>
      </dsp:txBody>
      <dsp:txXfrm>
        <a:off x="8734828" y="171055"/>
        <a:ext cx="1773994" cy="1064396"/>
      </dsp:txXfrm>
    </dsp:sp>
    <dsp:sp modelId="{D6B8C214-ED88-4010-A9C2-132D10497D0F}">
      <dsp:nvSpPr>
        <dsp:cNvPr id="0" name=""/>
        <dsp:cNvSpPr/>
      </dsp:nvSpPr>
      <dsp:spPr>
        <a:xfrm>
          <a:off x="1778971" y="2129948"/>
          <a:ext cx="3774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7418" y="45720"/>
              </a:lnTo>
            </a:path>
          </a:pathLst>
        </a:custGeom>
        <a:noFill/>
        <a:ln w="12700" cap="flat" cmpd="sng" algn="ctr">
          <a:solidFill>
            <a:schemeClr val="accent5">
              <a:hueOff val="-5063395"/>
              <a:satOff val="-344"/>
              <a:lumOff val="81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57480" y="2173628"/>
        <a:ext cx="20400" cy="4080"/>
      </dsp:txXfrm>
    </dsp:sp>
    <dsp:sp modelId="{C88811DC-0026-47FA-9F31-B4AABBAA0513}">
      <dsp:nvSpPr>
        <dsp:cNvPr id="0" name=""/>
        <dsp:cNvSpPr/>
      </dsp:nvSpPr>
      <dsp:spPr>
        <a:xfrm>
          <a:off x="6777" y="1643470"/>
          <a:ext cx="1773994" cy="1064396"/>
        </a:xfrm>
        <a:prstGeom prst="rect">
          <a:avLst/>
        </a:prstGeom>
        <a:solidFill>
          <a:schemeClr val="accent5">
            <a:hueOff val="-4673904"/>
            <a:satOff val="-318"/>
            <a:lumOff val="7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927" tIns="91245" rIns="86927" bIns="9124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Alineación con normativas como GDPR, HIPAA, ISO 27001.</a:t>
          </a:r>
        </a:p>
      </dsp:txBody>
      <dsp:txXfrm>
        <a:off x="6777" y="1643470"/>
        <a:ext cx="1773994" cy="1064396"/>
      </dsp:txXfrm>
    </dsp:sp>
    <dsp:sp modelId="{7070A8EE-0585-4176-80D2-85FA16D3176D}">
      <dsp:nvSpPr>
        <dsp:cNvPr id="0" name=""/>
        <dsp:cNvSpPr/>
      </dsp:nvSpPr>
      <dsp:spPr>
        <a:xfrm>
          <a:off x="3960984" y="2129948"/>
          <a:ext cx="3774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7418" y="45720"/>
              </a:lnTo>
            </a:path>
          </a:pathLst>
        </a:custGeom>
        <a:noFill/>
        <a:ln w="12700" cap="flat" cmpd="sng" algn="ctr">
          <a:solidFill>
            <a:schemeClr val="accent5">
              <a:hueOff val="-6076075"/>
              <a:satOff val="-413"/>
              <a:lumOff val="98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39493" y="2173628"/>
        <a:ext cx="20400" cy="4080"/>
      </dsp:txXfrm>
    </dsp:sp>
    <dsp:sp modelId="{64250CAA-A577-4D83-9E2F-B86F1C94DB48}">
      <dsp:nvSpPr>
        <dsp:cNvPr id="0" name=""/>
        <dsp:cNvSpPr/>
      </dsp:nvSpPr>
      <dsp:spPr>
        <a:xfrm>
          <a:off x="2188790" y="1643470"/>
          <a:ext cx="1773994" cy="1064396"/>
        </a:xfrm>
        <a:prstGeom prst="rect">
          <a:avLst/>
        </a:prstGeom>
        <a:solidFill>
          <a:schemeClr val="accent5">
            <a:hueOff val="-5608684"/>
            <a:satOff val="-381"/>
            <a:lumOff val="9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927" tIns="91245" rIns="86927" bIns="9124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• Seguridad y Confidencialidad:</a:t>
          </a:r>
        </a:p>
      </dsp:txBody>
      <dsp:txXfrm>
        <a:off x="2188790" y="1643470"/>
        <a:ext cx="1773994" cy="1064396"/>
      </dsp:txXfrm>
    </dsp:sp>
    <dsp:sp modelId="{F20A0E15-8866-48E0-87F0-97963B4E38DD}">
      <dsp:nvSpPr>
        <dsp:cNvPr id="0" name=""/>
        <dsp:cNvSpPr/>
      </dsp:nvSpPr>
      <dsp:spPr>
        <a:xfrm>
          <a:off x="6142997" y="2129948"/>
          <a:ext cx="3774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7418" y="45720"/>
              </a:lnTo>
            </a:path>
          </a:pathLst>
        </a:custGeom>
        <a:noFill/>
        <a:ln w="12700" cap="flat" cmpd="sng" algn="ctr">
          <a:solidFill>
            <a:schemeClr val="accent5">
              <a:hueOff val="-7088754"/>
              <a:satOff val="-482"/>
              <a:lumOff val="114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21505" y="2173628"/>
        <a:ext cx="20400" cy="4080"/>
      </dsp:txXfrm>
    </dsp:sp>
    <dsp:sp modelId="{676EF9E7-A439-4F78-B998-1C87C12C2B24}">
      <dsp:nvSpPr>
        <dsp:cNvPr id="0" name=""/>
        <dsp:cNvSpPr/>
      </dsp:nvSpPr>
      <dsp:spPr>
        <a:xfrm>
          <a:off x="4370802" y="1643470"/>
          <a:ext cx="1773994" cy="1064396"/>
        </a:xfrm>
        <a:prstGeom prst="rect">
          <a:avLst/>
        </a:prstGeom>
        <a:solidFill>
          <a:schemeClr val="accent5">
            <a:hueOff val="-6543466"/>
            <a:satOff val="-445"/>
            <a:lumOff val="105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927" tIns="91245" rIns="86927" bIns="9124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Protección de datos sensibles, monitoreo y clasificación como activos críticos.</a:t>
          </a:r>
        </a:p>
      </dsp:txBody>
      <dsp:txXfrm>
        <a:off x="4370802" y="1643470"/>
        <a:ext cx="1773994" cy="1064396"/>
      </dsp:txXfrm>
    </dsp:sp>
    <dsp:sp modelId="{22CBBDD6-02C0-4DD8-8ACD-4E2C834504A2}">
      <dsp:nvSpPr>
        <dsp:cNvPr id="0" name=""/>
        <dsp:cNvSpPr/>
      </dsp:nvSpPr>
      <dsp:spPr>
        <a:xfrm>
          <a:off x="8325009" y="2129948"/>
          <a:ext cx="3774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7418" y="45720"/>
              </a:lnTo>
            </a:path>
          </a:pathLst>
        </a:custGeom>
        <a:noFill/>
        <a:ln w="12700" cap="flat" cmpd="sng" algn="ctr">
          <a:solidFill>
            <a:schemeClr val="accent5">
              <a:hueOff val="-8101434"/>
              <a:satOff val="-551"/>
              <a:lumOff val="130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503518" y="2173628"/>
        <a:ext cx="20400" cy="4080"/>
      </dsp:txXfrm>
    </dsp:sp>
    <dsp:sp modelId="{516F66ED-2C0B-4971-9C8F-AB1B9A189F5E}">
      <dsp:nvSpPr>
        <dsp:cNvPr id="0" name=""/>
        <dsp:cNvSpPr/>
      </dsp:nvSpPr>
      <dsp:spPr>
        <a:xfrm>
          <a:off x="6552815" y="1643470"/>
          <a:ext cx="1773994" cy="1064396"/>
        </a:xfrm>
        <a:prstGeom prst="rect">
          <a:avLst/>
        </a:prstGeom>
        <a:solidFill>
          <a:schemeClr val="accent5">
            <a:hueOff val="-7478246"/>
            <a:satOff val="-508"/>
            <a:lumOff val="12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927" tIns="91245" rIns="86927" bIns="9124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• Calidad y Confiabilidad:</a:t>
          </a:r>
        </a:p>
      </dsp:txBody>
      <dsp:txXfrm>
        <a:off x="6552815" y="1643470"/>
        <a:ext cx="1773994" cy="1064396"/>
      </dsp:txXfrm>
    </dsp:sp>
    <dsp:sp modelId="{3F923D02-F417-4A47-BC5D-7FCBA206F33F}">
      <dsp:nvSpPr>
        <dsp:cNvPr id="0" name=""/>
        <dsp:cNvSpPr/>
      </dsp:nvSpPr>
      <dsp:spPr>
        <a:xfrm>
          <a:off x="893774" y="2706067"/>
          <a:ext cx="8728050" cy="377418"/>
        </a:xfrm>
        <a:custGeom>
          <a:avLst/>
          <a:gdLst/>
          <a:ahLst/>
          <a:cxnLst/>
          <a:rect l="0" t="0" r="0" b="0"/>
          <a:pathLst>
            <a:path>
              <a:moveTo>
                <a:pt x="8728050" y="0"/>
              </a:moveTo>
              <a:lnTo>
                <a:pt x="8728050" y="205809"/>
              </a:lnTo>
              <a:lnTo>
                <a:pt x="0" y="205809"/>
              </a:lnTo>
              <a:lnTo>
                <a:pt x="0" y="377418"/>
              </a:lnTo>
            </a:path>
          </a:pathLst>
        </a:custGeom>
        <a:noFill/>
        <a:ln w="12700" cap="flat" cmpd="sng" algn="ctr">
          <a:solidFill>
            <a:schemeClr val="accent5">
              <a:hueOff val="-9114112"/>
              <a:satOff val="-620"/>
              <a:lumOff val="147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39360" y="2892736"/>
        <a:ext cx="436879" cy="4080"/>
      </dsp:txXfrm>
    </dsp:sp>
    <dsp:sp modelId="{1A7EA095-BF9E-4434-A028-7CB0F56ABBDA}">
      <dsp:nvSpPr>
        <dsp:cNvPr id="0" name=""/>
        <dsp:cNvSpPr/>
      </dsp:nvSpPr>
      <dsp:spPr>
        <a:xfrm>
          <a:off x="8734828" y="1643470"/>
          <a:ext cx="1773994" cy="1064396"/>
        </a:xfrm>
        <a:prstGeom prst="rect">
          <a:avLst/>
        </a:prstGeom>
        <a:solidFill>
          <a:schemeClr val="accent5">
            <a:hueOff val="-8413027"/>
            <a:satOff val="-572"/>
            <a:lumOff val="135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927" tIns="91245" rIns="86927" bIns="9124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Validación automática, limpieza e integridad de los datos.</a:t>
          </a:r>
        </a:p>
      </dsp:txBody>
      <dsp:txXfrm>
        <a:off x="8734828" y="1643470"/>
        <a:ext cx="1773994" cy="1064396"/>
      </dsp:txXfrm>
    </dsp:sp>
    <dsp:sp modelId="{1B5B5129-06DC-43B2-AFF5-4BEC50DC6BBA}">
      <dsp:nvSpPr>
        <dsp:cNvPr id="0" name=""/>
        <dsp:cNvSpPr/>
      </dsp:nvSpPr>
      <dsp:spPr>
        <a:xfrm>
          <a:off x="1778971" y="3602364"/>
          <a:ext cx="3774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7418" y="45720"/>
              </a:lnTo>
            </a:path>
          </a:pathLst>
        </a:custGeom>
        <a:noFill/>
        <a:ln w="12700" cap="flat" cmpd="sng" algn="ctr">
          <a:solidFill>
            <a:schemeClr val="accent5">
              <a:hueOff val="-10126791"/>
              <a:satOff val="-688"/>
              <a:lumOff val="163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57480" y="3646043"/>
        <a:ext cx="20400" cy="4080"/>
      </dsp:txXfrm>
    </dsp:sp>
    <dsp:sp modelId="{BC72B6BA-E3E5-46B5-930C-AD5A7C5FB9EF}">
      <dsp:nvSpPr>
        <dsp:cNvPr id="0" name=""/>
        <dsp:cNvSpPr/>
      </dsp:nvSpPr>
      <dsp:spPr>
        <a:xfrm>
          <a:off x="6777" y="3115885"/>
          <a:ext cx="1773994" cy="1064396"/>
        </a:xfrm>
        <a:prstGeom prst="rect">
          <a:avLst/>
        </a:prstGeom>
        <a:solidFill>
          <a:schemeClr val="accent5">
            <a:hueOff val="-9347808"/>
            <a:satOff val="-635"/>
            <a:lumOff val="150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927" tIns="91245" rIns="86927" bIns="9124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• Interoperabilidad entre Procesos:</a:t>
          </a:r>
        </a:p>
      </dsp:txBody>
      <dsp:txXfrm>
        <a:off x="6777" y="3115885"/>
        <a:ext cx="1773994" cy="1064396"/>
      </dsp:txXfrm>
    </dsp:sp>
    <dsp:sp modelId="{ACECFF46-B904-4C4F-8CED-77404E92FFD5}">
      <dsp:nvSpPr>
        <dsp:cNvPr id="0" name=""/>
        <dsp:cNvSpPr/>
      </dsp:nvSpPr>
      <dsp:spPr>
        <a:xfrm>
          <a:off x="3960984" y="3602364"/>
          <a:ext cx="3774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7418" y="45720"/>
              </a:lnTo>
            </a:path>
          </a:pathLst>
        </a:custGeom>
        <a:noFill/>
        <a:ln w="12700" cap="flat" cmpd="sng" algn="ctr">
          <a:solidFill>
            <a:schemeClr val="accent5">
              <a:hueOff val="-11139471"/>
              <a:satOff val="-757"/>
              <a:lumOff val="1798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39493" y="3646043"/>
        <a:ext cx="20400" cy="4080"/>
      </dsp:txXfrm>
    </dsp:sp>
    <dsp:sp modelId="{4736B2EB-F925-4237-A9A8-A282E95AAB4F}">
      <dsp:nvSpPr>
        <dsp:cNvPr id="0" name=""/>
        <dsp:cNvSpPr/>
      </dsp:nvSpPr>
      <dsp:spPr>
        <a:xfrm>
          <a:off x="2188790" y="3115885"/>
          <a:ext cx="1773994" cy="1064396"/>
        </a:xfrm>
        <a:prstGeom prst="rect">
          <a:avLst/>
        </a:prstGeom>
        <a:solidFill>
          <a:schemeClr val="accent5">
            <a:hueOff val="-10282588"/>
            <a:satOff val="-699"/>
            <a:lumOff val="165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927" tIns="91245" rIns="86927" bIns="9124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Integración entre dominios (DEV, SVC, SEC) con CMMI-DATA como eje articulador.</a:t>
          </a:r>
        </a:p>
      </dsp:txBody>
      <dsp:txXfrm>
        <a:off x="2188790" y="3115885"/>
        <a:ext cx="1773994" cy="1064396"/>
      </dsp:txXfrm>
    </dsp:sp>
    <dsp:sp modelId="{AF4DEFB3-8B7B-4E4C-A4C2-A467AF02E86A}">
      <dsp:nvSpPr>
        <dsp:cNvPr id="0" name=""/>
        <dsp:cNvSpPr/>
      </dsp:nvSpPr>
      <dsp:spPr>
        <a:xfrm>
          <a:off x="6142997" y="3602364"/>
          <a:ext cx="3774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7418" y="45720"/>
              </a:lnTo>
            </a:path>
          </a:pathLst>
        </a:custGeom>
        <a:noFill/>
        <a:ln w="1270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21505" y="3646043"/>
        <a:ext cx="20400" cy="4080"/>
      </dsp:txXfrm>
    </dsp:sp>
    <dsp:sp modelId="{C9D87747-D232-4F9A-8320-5DE7D8AAA4E3}">
      <dsp:nvSpPr>
        <dsp:cNvPr id="0" name=""/>
        <dsp:cNvSpPr/>
      </dsp:nvSpPr>
      <dsp:spPr>
        <a:xfrm>
          <a:off x="4370802" y="3115885"/>
          <a:ext cx="1773994" cy="1064396"/>
        </a:xfrm>
        <a:prstGeom prst="rect">
          <a:avLst/>
        </a:prstGeom>
        <a:solidFill>
          <a:schemeClr val="accent5">
            <a:hueOff val="-11217369"/>
            <a:satOff val="-762"/>
            <a:lumOff val="18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927" tIns="91245" rIns="86927" bIns="9124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• Indicadores Clave de Desempeño (KPIs):</a:t>
          </a:r>
        </a:p>
      </dsp:txBody>
      <dsp:txXfrm>
        <a:off x="4370802" y="3115885"/>
        <a:ext cx="1773994" cy="1064396"/>
      </dsp:txXfrm>
    </dsp:sp>
    <dsp:sp modelId="{AE39B993-9DE3-4AFF-88EA-E4626BFEA612}">
      <dsp:nvSpPr>
        <dsp:cNvPr id="0" name=""/>
        <dsp:cNvSpPr/>
      </dsp:nvSpPr>
      <dsp:spPr>
        <a:xfrm>
          <a:off x="6552815" y="3115885"/>
          <a:ext cx="1773994" cy="1064396"/>
        </a:xfrm>
        <a:prstGeom prst="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927" tIns="91245" rIns="86927" bIns="9124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Seguimiento de objetivos mediante métricas confiables.</a:t>
          </a:r>
        </a:p>
      </dsp:txBody>
      <dsp:txXfrm>
        <a:off x="6552815" y="3115885"/>
        <a:ext cx="1773994" cy="106439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86509D-7266-41F6-B520-93839C467888}">
      <dsp:nvSpPr>
        <dsp:cNvPr id="0" name=""/>
        <dsp:cNvSpPr/>
      </dsp:nvSpPr>
      <dsp:spPr>
        <a:xfrm>
          <a:off x="0" y="29991"/>
          <a:ext cx="6651253" cy="99815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Tasa de errores por fuente de datos.</a:t>
          </a:r>
        </a:p>
      </dsp:txBody>
      <dsp:txXfrm>
        <a:off x="48726" y="78717"/>
        <a:ext cx="6553801" cy="900704"/>
      </dsp:txXfrm>
    </dsp:sp>
    <dsp:sp modelId="{4C594E40-66C4-4F46-98F9-6D52574421A3}">
      <dsp:nvSpPr>
        <dsp:cNvPr id="0" name=""/>
        <dsp:cNvSpPr/>
      </dsp:nvSpPr>
      <dsp:spPr>
        <a:xfrm>
          <a:off x="0" y="1100147"/>
          <a:ext cx="6651253" cy="998156"/>
        </a:xfrm>
        <a:prstGeom prst="roundRect">
          <a:avLst/>
        </a:prstGeom>
        <a:solidFill>
          <a:schemeClr val="accent5">
            <a:hueOff val="-3038037"/>
            <a:satOff val="-207"/>
            <a:lumOff val="4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Porcentaje de registros incompletos.</a:t>
          </a:r>
        </a:p>
      </dsp:txBody>
      <dsp:txXfrm>
        <a:off x="48726" y="1148873"/>
        <a:ext cx="6553801" cy="900704"/>
      </dsp:txXfrm>
    </dsp:sp>
    <dsp:sp modelId="{EBF36884-F1B8-4908-8B0A-1C6EFF226761}">
      <dsp:nvSpPr>
        <dsp:cNvPr id="0" name=""/>
        <dsp:cNvSpPr/>
      </dsp:nvSpPr>
      <dsp:spPr>
        <a:xfrm>
          <a:off x="0" y="2170303"/>
          <a:ext cx="6651253" cy="998156"/>
        </a:xfrm>
        <a:prstGeom prst="round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Tiempo promedio de corrección de datos inválidos.</a:t>
          </a:r>
        </a:p>
      </dsp:txBody>
      <dsp:txXfrm>
        <a:off x="48726" y="2219029"/>
        <a:ext cx="6553801" cy="900704"/>
      </dsp:txXfrm>
    </dsp:sp>
    <dsp:sp modelId="{D4070107-0B8F-4FCE-BB3A-1D2B2D733041}">
      <dsp:nvSpPr>
        <dsp:cNvPr id="0" name=""/>
        <dsp:cNvSpPr/>
      </dsp:nvSpPr>
      <dsp:spPr>
        <a:xfrm>
          <a:off x="0" y="3240460"/>
          <a:ext cx="6651253" cy="998156"/>
        </a:xfrm>
        <a:prstGeom prst="roundRect">
          <a:avLst/>
        </a:prstGeom>
        <a:solidFill>
          <a:schemeClr val="accent5">
            <a:hueOff val="-9114112"/>
            <a:satOff val="-620"/>
            <a:lumOff val="147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Nivel de duplicación o inconsistencias entre sistemas.</a:t>
          </a:r>
        </a:p>
      </dsp:txBody>
      <dsp:txXfrm>
        <a:off x="48726" y="3289186"/>
        <a:ext cx="6553801" cy="900704"/>
      </dsp:txXfrm>
    </dsp:sp>
    <dsp:sp modelId="{BB940D7D-6F32-4998-9CA4-06859FD2D245}">
      <dsp:nvSpPr>
        <dsp:cNvPr id="0" name=""/>
        <dsp:cNvSpPr/>
      </dsp:nvSpPr>
      <dsp:spPr>
        <a:xfrm>
          <a:off x="0" y="4310616"/>
          <a:ext cx="6651253" cy="998156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Frecuencia de actualizaciones por tipo de dato.</a:t>
          </a:r>
        </a:p>
      </dsp:txBody>
      <dsp:txXfrm>
        <a:off x="48726" y="4359342"/>
        <a:ext cx="6553801" cy="90070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34E819-49B9-477A-A07C-9C2825711B0A}">
      <dsp:nvSpPr>
        <dsp:cNvPr id="0" name=""/>
        <dsp:cNvSpPr/>
      </dsp:nvSpPr>
      <dsp:spPr>
        <a:xfrm>
          <a:off x="425195" y="0"/>
          <a:ext cx="5513832" cy="5513832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F67D53-DC07-4758-9752-A4C0DA505CF0}">
      <dsp:nvSpPr>
        <dsp:cNvPr id="0" name=""/>
        <dsp:cNvSpPr/>
      </dsp:nvSpPr>
      <dsp:spPr>
        <a:xfrm>
          <a:off x="949010" y="523814"/>
          <a:ext cx="2150394" cy="215039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Mejores decisiones basadas en datos confiables.</a:t>
          </a:r>
        </a:p>
      </dsp:txBody>
      <dsp:txXfrm>
        <a:off x="1053984" y="628788"/>
        <a:ext cx="1940446" cy="1940446"/>
      </dsp:txXfrm>
    </dsp:sp>
    <dsp:sp modelId="{CE76441E-6A66-4EAA-B53F-B2500F194218}">
      <dsp:nvSpPr>
        <dsp:cNvPr id="0" name=""/>
        <dsp:cNvSpPr/>
      </dsp:nvSpPr>
      <dsp:spPr>
        <a:xfrm>
          <a:off x="3264819" y="523814"/>
          <a:ext cx="2150394" cy="2150394"/>
        </a:xfrm>
        <a:prstGeom prst="round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Mayor satisfacción del cliente.</a:t>
          </a:r>
        </a:p>
      </dsp:txBody>
      <dsp:txXfrm>
        <a:off x="3369793" y="628788"/>
        <a:ext cx="1940446" cy="1940446"/>
      </dsp:txXfrm>
    </dsp:sp>
    <dsp:sp modelId="{436A8A03-79FD-4AEC-8BD1-EA20BDE5C4AE}">
      <dsp:nvSpPr>
        <dsp:cNvPr id="0" name=""/>
        <dsp:cNvSpPr/>
      </dsp:nvSpPr>
      <dsp:spPr>
        <a:xfrm>
          <a:off x="949010" y="2839623"/>
          <a:ext cx="2150394" cy="2150394"/>
        </a:xfrm>
        <a:prstGeom prst="roundRect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Disminución de costos por retrabajo o errores operativos.</a:t>
          </a:r>
        </a:p>
      </dsp:txBody>
      <dsp:txXfrm>
        <a:off x="1053984" y="2944597"/>
        <a:ext cx="1940446" cy="1940446"/>
      </dsp:txXfrm>
    </dsp:sp>
    <dsp:sp modelId="{21B5E54E-56A7-4297-993D-0E759ABE32B9}">
      <dsp:nvSpPr>
        <dsp:cNvPr id="0" name=""/>
        <dsp:cNvSpPr/>
      </dsp:nvSpPr>
      <dsp:spPr>
        <a:xfrm>
          <a:off x="3264819" y="2839623"/>
          <a:ext cx="2150394" cy="2150394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Cumplimiento normativo y reputación institucional fortalecida.</a:t>
          </a:r>
        </a:p>
      </dsp:txBody>
      <dsp:txXfrm>
        <a:off x="3369793" y="2944597"/>
        <a:ext cx="1940446" cy="194044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A986BD-A6B6-4FCD-8AD0-D6B908CBEAB0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1D74C3-2A5B-466B-8C3A-5EDAF3B88730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C4D8F9-B7BB-4EF1-A759-0BE5242BFCA1}">
      <dsp:nvSpPr>
        <dsp:cNvPr id="0" name=""/>
        <dsp:cNvSpPr/>
      </dsp:nvSpPr>
      <dsp:spPr>
        <a:xfrm>
          <a:off x="1437631" y="531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Conjunto de prácticas y procesos que aseguran la disponibilidad, integridad, confidencialidad y uso adecuado de los datos.</a:t>
          </a:r>
        </a:p>
      </dsp:txBody>
      <dsp:txXfrm>
        <a:off x="1437631" y="531"/>
        <a:ext cx="9077968" cy="1244702"/>
      </dsp:txXfrm>
    </dsp:sp>
    <dsp:sp modelId="{6B30445E-6CE8-4F29-8A77-D9441D06029E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79C9DF-36C1-4FAD-A6D2-36BCEFE4A6D9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AFB550-EC39-407B-948A-F450228CE827}">
      <dsp:nvSpPr>
        <dsp:cNvPr id="0" name=""/>
        <dsp:cNvSpPr/>
      </dsp:nvSpPr>
      <dsp:spPr>
        <a:xfrm>
          <a:off x="1437631" y="1556410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Incluye políticas, estándares, roles y responsabilidades para la gestión de datos.</a:t>
          </a:r>
        </a:p>
      </dsp:txBody>
      <dsp:txXfrm>
        <a:off x="1437631" y="1556410"/>
        <a:ext cx="9077968" cy="1244702"/>
      </dsp:txXfrm>
    </dsp:sp>
    <dsp:sp modelId="{46B2FC4E-025D-4C8A-9133-28588F6C8669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F24AD1-5B1A-43AC-ABEF-90B571382F3F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E3357B-7D09-4C5C-93E1-69D5F5E4A372}">
      <dsp:nvSpPr>
        <dsp:cNvPr id="0" name=""/>
        <dsp:cNvSpPr/>
      </dsp:nvSpPr>
      <dsp:spPr>
        <a:xfrm>
          <a:off x="1437631" y="3112289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Su propósito es alinear los datos con los objetivos del negocio.</a:t>
          </a:r>
        </a:p>
      </dsp:txBody>
      <dsp:txXfrm>
        <a:off x="1437631" y="3112289"/>
        <a:ext cx="9077968" cy="124470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0CD18D-1496-4F15-8A16-084C3CD6FA8C}">
      <dsp:nvSpPr>
        <dsp:cNvPr id="0" name=""/>
        <dsp:cNvSpPr/>
      </dsp:nvSpPr>
      <dsp:spPr>
        <a:xfrm>
          <a:off x="0" y="2288"/>
          <a:ext cx="6364224" cy="115984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D40295-7E48-462F-A2A4-487F7092F3C4}">
      <dsp:nvSpPr>
        <dsp:cNvPr id="0" name=""/>
        <dsp:cNvSpPr/>
      </dsp:nvSpPr>
      <dsp:spPr>
        <a:xfrm>
          <a:off x="350852" y="263253"/>
          <a:ext cx="637913" cy="6379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F376B8-2136-40E8-90EB-9A9340254BFD}">
      <dsp:nvSpPr>
        <dsp:cNvPr id="0" name=""/>
        <dsp:cNvSpPr/>
      </dsp:nvSpPr>
      <dsp:spPr>
        <a:xfrm>
          <a:off x="1339618" y="2288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Data Owner: Responsable del contenido y uso del dato.</a:t>
          </a:r>
        </a:p>
      </dsp:txBody>
      <dsp:txXfrm>
        <a:off x="1339618" y="2288"/>
        <a:ext cx="5024605" cy="1159843"/>
      </dsp:txXfrm>
    </dsp:sp>
    <dsp:sp modelId="{ADC8EB93-2C41-44DC-AD64-EC247434BB6C}">
      <dsp:nvSpPr>
        <dsp:cNvPr id="0" name=""/>
        <dsp:cNvSpPr/>
      </dsp:nvSpPr>
      <dsp:spPr>
        <a:xfrm>
          <a:off x="0" y="1452092"/>
          <a:ext cx="6364224" cy="115984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F8445F-8932-4EA3-9062-81601128C327}">
      <dsp:nvSpPr>
        <dsp:cNvPr id="0" name=""/>
        <dsp:cNvSpPr/>
      </dsp:nvSpPr>
      <dsp:spPr>
        <a:xfrm>
          <a:off x="350852" y="1713057"/>
          <a:ext cx="637913" cy="6379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63AE63-81E7-4133-8233-7F26D2E477F5}">
      <dsp:nvSpPr>
        <dsp:cNvPr id="0" name=""/>
        <dsp:cNvSpPr/>
      </dsp:nvSpPr>
      <dsp:spPr>
        <a:xfrm>
          <a:off x="1339618" y="1452092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Data Steward: Encargado del aseguramiento de calidad y documentación del dato.</a:t>
          </a:r>
        </a:p>
      </dsp:txBody>
      <dsp:txXfrm>
        <a:off x="1339618" y="1452092"/>
        <a:ext cx="5024605" cy="1159843"/>
      </dsp:txXfrm>
    </dsp:sp>
    <dsp:sp modelId="{38DE8FFB-85D6-4157-9774-EA02655CB8F3}">
      <dsp:nvSpPr>
        <dsp:cNvPr id="0" name=""/>
        <dsp:cNvSpPr/>
      </dsp:nvSpPr>
      <dsp:spPr>
        <a:xfrm>
          <a:off x="0" y="2901896"/>
          <a:ext cx="6364224" cy="115984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D6A0AE-C62E-44BC-B358-92D8B4CAD4D7}">
      <dsp:nvSpPr>
        <dsp:cNvPr id="0" name=""/>
        <dsp:cNvSpPr/>
      </dsp:nvSpPr>
      <dsp:spPr>
        <a:xfrm>
          <a:off x="350852" y="3162861"/>
          <a:ext cx="637913" cy="6379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A5923A-6D7C-4DBD-BD52-F491BAE0FA19}">
      <dsp:nvSpPr>
        <dsp:cNvPr id="0" name=""/>
        <dsp:cNvSpPr/>
      </dsp:nvSpPr>
      <dsp:spPr>
        <a:xfrm>
          <a:off x="1339618" y="2901896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Data Custodian: Administra la infraestructura técnica donde se alojan los datos.</a:t>
          </a:r>
        </a:p>
      </dsp:txBody>
      <dsp:txXfrm>
        <a:off x="1339618" y="2901896"/>
        <a:ext cx="5024605" cy="1159843"/>
      </dsp:txXfrm>
    </dsp:sp>
    <dsp:sp modelId="{58B0AC16-CA08-4609-95CF-DC7FBE9E972B}">
      <dsp:nvSpPr>
        <dsp:cNvPr id="0" name=""/>
        <dsp:cNvSpPr/>
      </dsp:nvSpPr>
      <dsp:spPr>
        <a:xfrm>
          <a:off x="0" y="4351700"/>
          <a:ext cx="6364224" cy="115984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3C9321-76FA-4DCB-9E35-EB978FA758E2}">
      <dsp:nvSpPr>
        <dsp:cNvPr id="0" name=""/>
        <dsp:cNvSpPr/>
      </dsp:nvSpPr>
      <dsp:spPr>
        <a:xfrm>
          <a:off x="350852" y="4612665"/>
          <a:ext cx="637913" cy="6379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6A5ECC-AE4F-46A5-BBCC-2C78A153C962}">
      <dsp:nvSpPr>
        <dsp:cNvPr id="0" name=""/>
        <dsp:cNvSpPr/>
      </dsp:nvSpPr>
      <dsp:spPr>
        <a:xfrm>
          <a:off x="1339618" y="4351700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Comité de Gobierno: Grupo de liderazgo que define políticas y toma decisiones estratégicas.</a:t>
          </a:r>
        </a:p>
      </dsp:txBody>
      <dsp:txXfrm>
        <a:off x="1339618" y="4351700"/>
        <a:ext cx="5024605" cy="115984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637BF9-66A8-422F-9603-AD0496BC206B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E1A4F8-DFD8-4CE4-8D27-4E399C155E56}">
      <dsp:nvSpPr>
        <dsp:cNvPr id="0" name=""/>
        <dsp:cNvSpPr/>
      </dsp:nvSpPr>
      <dsp:spPr>
        <a:xfrm>
          <a:off x="0" y="675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• Definir e implementar políticas de gobierno de datos.</a:t>
          </a:r>
        </a:p>
      </dsp:txBody>
      <dsp:txXfrm>
        <a:off x="0" y="675"/>
        <a:ext cx="6900512" cy="1106957"/>
      </dsp:txXfrm>
    </dsp:sp>
    <dsp:sp modelId="{6F77D2A6-1807-477F-AB94-19E51C7B5621}">
      <dsp:nvSpPr>
        <dsp:cNvPr id="0" name=""/>
        <dsp:cNvSpPr/>
      </dsp:nvSpPr>
      <dsp:spPr>
        <a:xfrm>
          <a:off x="0" y="1107633"/>
          <a:ext cx="6900512" cy="0"/>
        </a:xfrm>
        <a:prstGeom prst="line">
          <a:avLst/>
        </a:prstGeom>
        <a:solidFill>
          <a:schemeClr val="accent2">
            <a:hueOff val="1610903"/>
            <a:satOff val="-4623"/>
            <a:lumOff val="-7402"/>
            <a:alphaOff val="0"/>
          </a:schemeClr>
        </a:solidFill>
        <a:ln w="19050" cap="flat" cmpd="sng" algn="ctr">
          <a:solidFill>
            <a:schemeClr val="accent2">
              <a:hueOff val="1610903"/>
              <a:satOff val="-4623"/>
              <a:lumOff val="-74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530B6E-4434-40A0-994B-8E71716EB035}">
      <dsp:nvSpPr>
        <dsp:cNvPr id="0" name=""/>
        <dsp:cNvSpPr/>
      </dsp:nvSpPr>
      <dsp:spPr>
        <a:xfrm>
          <a:off x="0" y="1107633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• Establecer lineamientos de acceso, calidad, protección y uso.</a:t>
          </a:r>
        </a:p>
      </dsp:txBody>
      <dsp:txXfrm>
        <a:off x="0" y="1107633"/>
        <a:ext cx="6900512" cy="1106957"/>
      </dsp:txXfrm>
    </dsp:sp>
    <dsp:sp modelId="{2D485072-E1AF-4B30-B73B-B2DB75BB029D}">
      <dsp:nvSpPr>
        <dsp:cNvPr id="0" name=""/>
        <dsp:cNvSpPr/>
      </dsp:nvSpPr>
      <dsp:spPr>
        <a:xfrm>
          <a:off x="0" y="2214591"/>
          <a:ext cx="6900512" cy="0"/>
        </a:xfrm>
        <a:prstGeom prst="line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5F929E-6422-441F-BC77-45B679BC7F69}">
      <dsp:nvSpPr>
        <dsp:cNvPr id="0" name=""/>
        <dsp:cNvSpPr/>
      </dsp:nvSpPr>
      <dsp:spPr>
        <a:xfrm>
          <a:off x="0" y="2214591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• Asignar roles y responsabilidades formales.</a:t>
          </a:r>
        </a:p>
      </dsp:txBody>
      <dsp:txXfrm>
        <a:off x="0" y="2214591"/>
        <a:ext cx="6900512" cy="1106957"/>
      </dsp:txXfrm>
    </dsp:sp>
    <dsp:sp modelId="{65CE1301-F407-4FE4-9B8C-17A82168C28B}">
      <dsp:nvSpPr>
        <dsp:cNvPr id="0" name=""/>
        <dsp:cNvSpPr/>
      </dsp:nvSpPr>
      <dsp:spPr>
        <a:xfrm>
          <a:off x="0" y="3321549"/>
          <a:ext cx="6900512" cy="0"/>
        </a:xfrm>
        <a:prstGeom prst="line">
          <a:avLst/>
        </a:prstGeom>
        <a:solidFill>
          <a:schemeClr val="accent2">
            <a:hueOff val="4832710"/>
            <a:satOff val="-13870"/>
            <a:lumOff val="-22207"/>
            <a:alphaOff val="0"/>
          </a:schemeClr>
        </a:solidFill>
        <a:ln w="19050" cap="flat" cmpd="sng" algn="ctr">
          <a:solidFill>
            <a:schemeClr val="accent2">
              <a:hueOff val="4832710"/>
              <a:satOff val="-13870"/>
              <a:lumOff val="-222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C051AC-4908-4F40-9D5F-F645C7F89A6C}">
      <dsp:nvSpPr>
        <dsp:cNvPr id="0" name=""/>
        <dsp:cNvSpPr/>
      </dsp:nvSpPr>
      <dsp:spPr>
        <a:xfrm>
          <a:off x="0" y="3321549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• Monitorear y revisar el cumplimiento de las políticas.</a:t>
          </a:r>
        </a:p>
      </dsp:txBody>
      <dsp:txXfrm>
        <a:off x="0" y="3321549"/>
        <a:ext cx="6900512" cy="1106957"/>
      </dsp:txXfrm>
    </dsp:sp>
    <dsp:sp modelId="{212D2E41-AA81-4A38-A595-012D43385A52}">
      <dsp:nvSpPr>
        <dsp:cNvPr id="0" name=""/>
        <dsp:cNvSpPr/>
      </dsp:nvSpPr>
      <dsp:spPr>
        <a:xfrm>
          <a:off x="0" y="4428507"/>
          <a:ext cx="6900512" cy="0"/>
        </a:xfrm>
        <a:prstGeom prst="line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4659C5-528A-4A75-946B-F315E6936D1D}">
      <dsp:nvSpPr>
        <dsp:cNvPr id="0" name=""/>
        <dsp:cNvSpPr/>
      </dsp:nvSpPr>
      <dsp:spPr>
        <a:xfrm>
          <a:off x="0" y="4428507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• Educar a los usuarios sobre su rol en la gestión de datos.</a:t>
          </a:r>
        </a:p>
      </dsp:txBody>
      <dsp:txXfrm>
        <a:off x="0" y="4428507"/>
        <a:ext cx="6900512" cy="110695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D5098B-953C-4A55-B2F9-1F13769ECC61}">
      <dsp:nvSpPr>
        <dsp:cNvPr id="0" name=""/>
        <dsp:cNvSpPr/>
      </dsp:nvSpPr>
      <dsp:spPr>
        <a:xfrm>
          <a:off x="0" y="21455"/>
          <a:ext cx="6364224" cy="10342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• Asegura decisiones confiables basadas en datos consistentes.</a:t>
          </a:r>
        </a:p>
      </dsp:txBody>
      <dsp:txXfrm>
        <a:off x="50489" y="71944"/>
        <a:ext cx="6263246" cy="933302"/>
      </dsp:txXfrm>
    </dsp:sp>
    <dsp:sp modelId="{2552C27F-E563-4A79-B866-F6C82AC4C0EA}">
      <dsp:nvSpPr>
        <dsp:cNvPr id="0" name=""/>
        <dsp:cNvSpPr/>
      </dsp:nvSpPr>
      <dsp:spPr>
        <a:xfrm>
          <a:off x="0" y="1130615"/>
          <a:ext cx="6364224" cy="1034280"/>
        </a:xfrm>
        <a:prstGeom prst="roundRect">
          <a:avLst/>
        </a:prstGeom>
        <a:solidFill>
          <a:schemeClr val="accent5">
            <a:hueOff val="-3038037"/>
            <a:satOff val="-207"/>
            <a:lumOff val="4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• Mejora la rendición de cuentas y la transparencia.</a:t>
          </a:r>
        </a:p>
      </dsp:txBody>
      <dsp:txXfrm>
        <a:off x="50489" y="1181104"/>
        <a:ext cx="6263246" cy="933302"/>
      </dsp:txXfrm>
    </dsp:sp>
    <dsp:sp modelId="{1952A678-80DD-463B-9738-7395D9E6FB97}">
      <dsp:nvSpPr>
        <dsp:cNvPr id="0" name=""/>
        <dsp:cNvSpPr/>
      </dsp:nvSpPr>
      <dsp:spPr>
        <a:xfrm>
          <a:off x="0" y="2239775"/>
          <a:ext cx="6364224" cy="1034280"/>
        </a:xfrm>
        <a:prstGeom prst="round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• Reduce los riesgos de incumplimiento normativo.</a:t>
          </a:r>
        </a:p>
      </dsp:txBody>
      <dsp:txXfrm>
        <a:off x="50489" y="2290264"/>
        <a:ext cx="6263246" cy="933302"/>
      </dsp:txXfrm>
    </dsp:sp>
    <dsp:sp modelId="{384E9C21-504E-4F9F-9C5B-CCAAA0414D6B}">
      <dsp:nvSpPr>
        <dsp:cNvPr id="0" name=""/>
        <dsp:cNvSpPr/>
      </dsp:nvSpPr>
      <dsp:spPr>
        <a:xfrm>
          <a:off x="0" y="3348936"/>
          <a:ext cx="6364224" cy="1034280"/>
        </a:xfrm>
        <a:prstGeom prst="roundRect">
          <a:avLst/>
        </a:prstGeom>
        <a:solidFill>
          <a:schemeClr val="accent5">
            <a:hueOff val="-9114112"/>
            <a:satOff val="-620"/>
            <a:lumOff val="147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• Facilita la integración de datos entre áreas y sistemas.</a:t>
          </a:r>
        </a:p>
      </dsp:txBody>
      <dsp:txXfrm>
        <a:off x="50489" y="3399425"/>
        <a:ext cx="6263246" cy="933302"/>
      </dsp:txXfrm>
    </dsp:sp>
    <dsp:sp modelId="{E73A353B-D499-4687-9A22-18478C25C196}">
      <dsp:nvSpPr>
        <dsp:cNvPr id="0" name=""/>
        <dsp:cNvSpPr/>
      </dsp:nvSpPr>
      <dsp:spPr>
        <a:xfrm>
          <a:off x="0" y="4458096"/>
          <a:ext cx="6364224" cy="1034280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• Aumenta la eficiencia operativa mediante control estructurado.</a:t>
          </a:r>
        </a:p>
      </dsp:txBody>
      <dsp:txXfrm>
        <a:off x="50489" y="4508585"/>
        <a:ext cx="6263246" cy="933302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0F0A8F-77D4-4AAB-9D15-C14511884B14}">
      <dsp:nvSpPr>
        <dsp:cNvPr id="0" name=""/>
        <dsp:cNvSpPr/>
      </dsp:nvSpPr>
      <dsp:spPr>
        <a:xfrm>
          <a:off x="425195" y="0"/>
          <a:ext cx="5513832" cy="5513832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6969CE-F397-43C8-AAC1-13504C3130F7}">
      <dsp:nvSpPr>
        <dsp:cNvPr id="0" name=""/>
        <dsp:cNvSpPr/>
      </dsp:nvSpPr>
      <dsp:spPr>
        <a:xfrm>
          <a:off x="783595" y="358399"/>
          <a:ext cx="2205532" cy="220553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Involucrar a todas las unidades del negocio.</a:t>
          </a:r>
        </a:p>
      </dsp:txBody>
      <dsp:txXfrm>
        <a:off x="891260" y="466064"/>
        <a:ext cx="1990202" cy="1990202"/>
      </dsp:txXfrm>
    </dsp:sp>
    <dsp:sp modelId="{A0AD9F6B-F6FA-4B60-8197-EAD7719DE0F3}">
      <dsp:nvSpPr>
        <dsp:cNvPr id="0" name=""/>
        <dsp:cNvSpPr/>
      </dsp:nvSpPr>
      <dsp:spPr>
        <a:xfrm>
          <a:off x="3375096" y="358399"/>
          <a:ext cx="2205532" cy="2205532"/>
        </a:xfrm>
        <a:prstGeom prst="round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Usar marcos como DAMA-DMBOK o COBIT para guiar la implementación.</a:t>
          </a:r>
        </a:p>
      </dsp:txBody>
      <dsp:txXfrm>
        <a:off x="3482761" y="466064"/>
        <a:ext cx="1990202" cy="1990202"/>
      </dsp:txXfrm>
    </dsp:sp>
    <dsp:sp modelId="{5B59C3A2-A84B-4EAD-B0F9-5B98A643775C}">
      <dsp:nvSpPr>
        <dsp:cNvPr id="0" name=""/>
        <dsp:cNvSpPr/>
      </dsp:nvSpPr>
      <dsp:spPr>
        <a:xfrm>
          <a:off x="783595" y="2949900"/>
          <a:ext cx="2205532" cy="2205532"/>
        </a:xfrm>
        <a:prstGeom prst="roundRect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Revisar periódicamente las políticas y adaptarlas al contexto.</a:t>
          </a:r>
        </a:p>
      </dsp:txBody>
      <dsp:txXfrm>
        <a:off x="891260" y="3057565"/>
        <a:ext cx="1990202" cy="1990202"/>
      </dsp:txXfrm>
    </dsp:sp>
    <dsp:sp modelId="{A2564526-CDA4-47A1-A397-84F133905E4D}">
      <dsp:nvSpPr>
        <dsp:cNvPr id="0" name=""/>
        <dsp:cNvSpPr/>
      </dsp:nvSpPr>
      <dsp:spPr>
        <a:xfrm>
          <a:off x="3375096" y="2949900"/>
          <a:ext cx="2205532" cy="2205532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Medir resultados con KPIs de madurez y cumplimiento.</a:t>
          </a:r>
        </a:p>
      </dsp:txBody>
      <dsp:txXfrm>
        <a:off x="3482761" y="3057565"/>
        <a:ext cx="1990202" cy="1990202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33E581-FCB1-4F56-91C7-84630DA17FDF}">
      <dsp:nvSpPr>
        <dsp:cNvPr id="0" name=""/>
        <dsp:cNvSpPr/>
      </dsp:nvSpPr>
      <dsp:spPr>
        <a:xfrm>
          <a:off x="0" y="2288"/>
          <a:ext cx="6364224" cy="115984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4B6808-4D86-4F1F-990A-44501C5B6078}">
      <dsp:nvSpPr>
        <dsp:cNvPr id="0" name=""/>
        <dsp:cNvSpPr/>
      </dsp:nvSpPr>
      <dsp:spPr>
        <a:xfrm>
          <a:off x="350852" y="263253"/>
          <a:ext cx="637913" cy="6379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F8F3FC-E993-4E6D-B757-FC66D0FC60AC}">
      <dsp:nvSpPr>
        <dsp:cNvPr id="0" name=""/>
        <dsp:cNvSpPr/>
      </dsp:nvSpPr>
      <dsp:spPr>
        <a:xfrm>
          <a:off x="1339618" y="2288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Recolección de datos relevantes.</a:t>
          </a:r>
          <a:endParaRPr lang="en-US" sz="2100" kern="1200"/>
        </a:p>
      </dsp:txBody>
      <dsp:txXfrm>
        <a:off x="1339618" y="2288"/>
        <a:ext cx="5024605" cy="1159843"/>
      </dsp:txXfrm>
    </dsp:sp>
    <dsp:sp modelId="{79C82BE0-3A2A-4BBA-932A-6BEBDB1CB74E}">
      <dsp:nvSpPr>
        <dsp:cNvPr id="0" name=""/>
        <dsp:cNvSpPr/>
      </dsp:nvSpPr>
      <dsp:spPr>
        <a:xfrm>
          <a:off x="0" y="1452092"/>
          <a:ext cx="6364224" cy="115984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A7546-DA1F-4A01-A05B-30CA010F83F7}">
      <dsp:nvSpPr>
        <dsp:cNvPr id="0" name=""/>
        <dsp:cNvSpPr/>
      </dsp:nvSpPr>
      <dsp:spPr>
        <a:xfrm>
          <a:off x="350852" y="1713057"/>
          <a:ext cx="637913" cy="6379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6349AD-F019-4B02-891D-0AD070CACBA0}">
      <dsp:nvSpPr>
        <dsp:cNvPr id="0" name=""/>
        <dsp:cNvSpPr/>
      </dsp:nvSpPr>
      <dsp:spPr>
        <a:xfrm>
          <a:off x="1339618" y="1452092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Limpieza y preparación de los datos.</a:t>
          </a:r>
          <a:endParaRPr lang="en-US" sz="2100" kern="1200"/>
        </a:p>
      </dsp:txBody>
      <dsp:txXfrm>
        <a:off x="1339618" y="1452092"/>
        <a:ext cx="5024605" cy="1159843"/>
      </dsp:txXfrm>
    </dsp:sp>
    <dsp:sp modelId="{4AB710D7-118F-4E2F-887D-2E73EE12A7A9}">
      <dsp:nvSpPr>
        <dsp:cNvPr id="0" name=""/>
        <dsp:cNvSpPr/>
      </dsp:nvSpPr>
      <dsp:spPr>
        <a:xfrm>
          <a:off x="0" y="2901896"/>
          <a:ext cx="6364224" cy="115984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65EC8C-2502-42C4-ADE5-2E7CCB7C9935}">
      <dsp:nvSpPr>
        <dsp:cNvPr id="0" name=""/>
        <dsp:cNvSpPr/>
      </dsp:nvSpPr>
      <dsp:spPr>
        <a:xfrm>
          <a:off x="350852" y="3162861"/>
          <a:ext cx="637913" cy="6379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A942EB-AEC2-478E-ADB6-E2AA9C3C7BCB}">
      <dsp:nvSpPr>
        <dsp:cNvPr id="0" name=""/>
        <dsp:cNvSpPr/>
      </dsp:nvSpPr>
      <dsp:spPr>
        <a:xfrm>
          <a:off x="1339618" y="2901896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Aplicación de técnicas estadísticas, minería de datos o aprendizaje automático.</a:t>
          </a:r>
          <a:endParaRPr lang="en-US" sz="2100" kern="1200"/>
        </a:p>
      </dsp:txBody>
      <dsp:txXfrm>
        <a:off x="1339618" y="2901896"/>
        <a:ext cx="5024605" cy="1159843"/>
      </dsp:txXfrm>
    </dsp:sp>
    <dsp:sp modelId="{395677C8-5925-4D77-8D75-79957D585C6B}">
      <dsp:nvSpPr>
        <dsp:cNvPr id="0" name=""/>
        <dsp:cNvSpPr/>
      </dsp:nvSpPr>
      <dsp:spPr>
        <a:xfrm>
          <a:off x="0" y="4351700"/>
          <a:ext cx="6364224" cy="115984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9CDCFA-F17E-493B-817C-22DF2477BEC8}">
      <dsp:nvSpPr>
        <dsp:cNvPr id="0" name=""/>
        <dsp:cNvSpPr/>
      </dsp:nvSpPr>
      <dsp:spPr>
        <a:xfrm>
          <a:off x="350852" y="4612665"/>
          <a:ext cx="637913" cy="6379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4AFD49-4413-4940-9F0E-24DBB7E159A7}">
      <dsp:nvSpPr>
        <dsp:cNvPr id="0" name=""/>
        <dsp:cNvSpPr/>
      </dsp:nvSpPr>
      <dsp:spPr>
        <a:xfrm>
          <a:off x="1339618" y="4351700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Identificación de patrones, tendencias y relaciones significativas.</a:t>
          </a:r>
          <a:endParaRPr lang="en-US" sz="2100" kern="1200"/>
        </a:p>
      </dsp:txBody>
      <dsp:txXfrm>
        <a:off x="1339618" y="4351700"/>
        <a:ext cx="5024605" cy="1159843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25BCA2-F64C-42AC-AA9B-B492579CC28E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095881-BB4F-4C92-A337-B44F13EC0CFA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B28AE4-0B23-490B-A9CE-EB3030B026CF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200" kern="1200"/>
            <a:t>Herramientas de oficina: Excel, Google Sheets.</a:t>
          </a:r>
          <a:endParaRPr lang="en-US" sz="2200" kern="1200"/>
        </a:p>
      </dsp:txBody>
      <dsp:txXfrm>
        <a:off x="1057183" y="1805"/>
        <a:ext cx="9458416" cy="915310"/>
      </dsp:txXfrm>
    </dsp:sp>
    <dsp:sp modelId="{E0927E3B-4961-4AFF-BC54-983415B13F1C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613773-F3F3-424F-A310-1C4F20F5773F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F3D7D6-1799-436F-8E6D-F67BF1771B9D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200" kern="1200"/>
            <a:t>Herramientas de BI: Power BI, Tableau, Google Data Studio.</a:t>
          </a:r>
          <a:endParaRPr lang="en-US" sz="2200" kern="1200"/>
        </a:p>
      </dsp:txBody>
      <dsp:txXfrm>
        <a:off x="1057183" y="1145944"/>
        <a:ext cx="9458416" cy="915310"/>
      </dsp:txXfrm>
    </dsp:sp>
    <dsp:sp modelId="{E81E433C-6E0D-4D4E-96CC-12702D9B10E2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596D13-7404-4753-98F7-F90918882C05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44433B-A0B3-42E7-BF67-5654648557F8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200" kern="1200"/>
            <a:t>Lenguajes y librerías: Python (pandas, matplotlib, seaborn), R.Consultas y almacenamiento: SQL, bases de datos relacionales y no relacionales.</a:t>
          </a:r>
          <a:endParaRPr lang="en-US" sz="2200" kern="1200"/>
        </a:p>
      </dsp:txBody>
      <dsp:txXfrm>
        <a:off x="1057183" y="2290082"/>
        <a:ext cx="9458416" cy="915310"/>
      </dsp:txXfrm>
    </dsp:sp>
    <dsp:sp modelId="{8B8ACC42-19BE-4CA6-BA9B-A1B60923C575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6673BB-0BDB-40A9-AC5F-763510EF43F3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C7E6AD-D638-455F-AD85-0F2D7ED93CAF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200" kern="1200"/>
            <a:t>Big Data y analítica avanzada: Apache Spark, Hadoop, Databricks.</a:t>
          </a:r>
          <a:endParaRPr lang="en-US" sz="2200" kern="1200"/>
        </a:p>
      </dsp:txBody>
      <dsp:txXfrm>
        <a:off x="1057183" y="3434221"/>
        <a:ext cx="9458416" cy="91531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23BD90-86AC-4D20-B087-CF70CC1C575B}">
      <dsp:nvSpPr>
        <dsp:cNvPr id="0" name=""/>
        <dsp:cNvSpPr/>
      </dsp:nvSpPr>
      <dsp:spPr>
        <a:xfrm>
          <a:off x="0" y="4307"/>
          <a:ext cx="6364224" cy="91753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8AEB03-60F1-48DA-86F0-4E97BAAE4E94}">
      <dsp:nvSpPr>
        <dsp:cNvPr id="0" name=""/>
        <dsp:cNvSpPr/>
      </dsp:nvSpPr>
      <dsp:spPr>
        <a:xfrm>
          <a:off x="277554" y="210753"/>
          <a:ext cx="504644" cy="5046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1174F2-3C56-4A3A-B148-9B293A45364F}">
      <dsp:nvSpPr>
        <dsp:cNvPr id="0" name=""/>
        <dsp:cNvSpPr/>
      </dsp:nvSpPr>
      <dsp:spPr>
        <a:xfrm>
          <a:off x="1059754" y="430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Conocer al público objetivo.</a:t>
          </a:r>
          <a:endParaRPr lang="en-US" sz="1900" kern="1200"/>
        </a:p>
      </dsp:txBody>
      <dsp:txXfrm>
        <a:off x="1059754" y="4307"/>
        <a:ext cx="5304469" cy="917536"/>
      </dsp:txXfrm>
    </dsp:sp>
    <dsp:sp modelId="{5FFD0127-EBF6-49C2-A779-D9F8E4B150E2}">
      <dsp:nvSpPr>
        <dsp:cNvPr id="0" name=""/>
        <dsp:cNvSpPr/>
      </dsp:nvSpPr>
      <dsp:spPr>
        <a:xfrm>
          <a:off x="0" y="1151227"/>
          <a:ext cx="6364224" cy="91753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E19040-9BB6-4BE9-96F7-47F8940A5A0D}">
      <dsp:nvSpPr>
        <dsp:cNvPr id="0" name=""/>
        <dsp:cNvSpPr/>
      </dsp:nvSpPr>
      <dsp:spPr>
        <a:xfrm>
          <a:off x="277554" y="1357673"/>
          <a:ext cx="504644" cy="5046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7167DE-4296-4A06-A9EB-F59B494E1DD7}">
      <dsp:nvSpPr>
        <dsp:cNvPr id="0" name=""/>
        <dsp:cNvSpPr/>
      </dsp:nvSpPr>
      <dsp:spPr>
        <a:xfrm>
          <a:off x="1059754" y="115122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Utilizar tipos de gráficos apropiados: barras, líneas, dispersión, mapas, etc.</a:t>
          </a:r>
          <a:endParaRPr lang="en-US" sz="1900" kern="1200"/>
        </a:p>
      </dsp:txBody>
      <dsp:txXfrm>
        <a:off x="1059754" y="1151227"/>
        <a:ext cx="5304469" cy="917536"/>
      </dsp:txXfrm>
    </dsp:sp>
    <dsp:sp modelId="{C7E712EE-B600-4322-AF9B-289FED5986C2}">
      <dsp:nvSpPr>
        <dsp:cNvPr id="0" name=""/>
        <dsp:cNvSpPr/>
      </dsp:nvSpPr>
      <dsp:spPr>
        <a:xfrm>
          <a:off x="0" y="2298147"/>
          <a:ext cx="6364224" cy="91753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BD850C-48ED-4829-A5DD-25FFF4F34689}">
      <dsp:nvSpPr>
        <dsp:cNvPr id="0" name=""/>
        <dsp:cNvSpPr/>
      </dsp:nvSpPr>
      <dsp:spPr>
        <a:xfrm>
          <a:off x="277554" y="2504593"/>
          <a:ext cx="504644" cy="5046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85F402-8C4D-4800-9909-88076DE16BAA}">
      <dsp:nvSpPr>
        <dsp:cNvPr id="0" name=""/>
        <dsp:cNvSpPr/>
      </dsp:nvSpPr>
      <dsp:spPr>
        <a:xfrm>
          <a:off x="1059754" y="229814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Evitar sobrecarga visual o elementos innecesarios.</a:t>
          </a:r>
          <a:endParaRPr lang="en-US" sz="1900" kern="1200"/>
        </a:p>
      </dsp:txBody>
      <dsp:txXfrm>
        <a:off x="1059754" y="2298147"/>
        <a:ext cx="5304469" cy="917536"/>
      </dsp:txXfrm>
    </dsp:sp>
    <dsp:sp modelId="{D2B234CE-12C7-4949-9959-FFE0685EBC8D}">
      <dsp:nvSpPr>
        <dsp:cNvPr id="0" name=""/>
        <dsp:cNvSpPr/>
      </dsp:nvSpPr>
      <dsp:spPr>
        <a:xfrm>
          <a:off x="0" y="3445068"/>
          <a:ext cx="6364224" cy="91753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AD764B-0EB7-436C-9F43-D0889968761C}">
      <dsp:nvSpPr>
        <dsp:cNvPr id="0" name=""/>
        <dsp:cNvSpPr/>
      </dsp:nvSpPr>
      <dsp:spPr>
        <a:xfrm>
          <a:off x="277554" y="3651513"/>
          <a:ext cx="504644" cy="5046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E89BE1-284B-4CF5-AE88-D7C4F70079BC}">
      <dsp:nvSpPr>
        <dsp:cNvPr id="0" name=""/>
        <dsp:cNvSpPr/>
      </dsp:nvSpPr>
      <dsp:spPr>
        <a:xfrm>
          <a:off x="1059754" y="3445068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Usar colores coherentes y legibles.</a:t>
          </a:r>
          <a:endParaRPr lang="en-US" sz="1900" kern="1200"/>
        </a:p>
      </dsp:txBody>
      <dsp:txXfrm>
        <a:off x="1059754" y="3445068"/>
        <a:ext cx="5304469" cy="917536"/>
      </dsp:txXfrm>
    </dsp:sp>
    <dsp:sp modelId="{6233C068-F853-413D-A42E-E119328218FA}">
      <dsp:nvSpPr>
        <dsp:cNvPr id="0" name=""/>
        <dsp:cNvSpPr/>
      </dsp:nvSpPr>
      <dsp:spPr>
        <a:xfrm>
          <a:off x="0" y="4591988"/>
          <a:ext cx="6364224" cy="91753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AA55D6-60A7-4332-BD8F-41D17B2897F4}">
      <dsp:nvSpPr>
        <dsp:cNvPr id="0" name=""/>
        <dsp:cNvSpPr/>
      </dsp:nvSpPr>
      <dsp:spPr>
        <a:xfrm>
          <a:off x="277554" y="4798433"/>
          <a:ext cx="504644" cy="50464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805692-5B52-4989-91D8-BF2AC7353C7B}">
      <dsp:nvSpPr>
        <dsp:cNvPr id="0" name=""/>
        <dsp:cNvSpPr/>
      </dsp:nvSpPr>
      <dsp:spPr>
        <a:xfrm>
          <a:off x="1059754" y="4591988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Resaltar los hallazgos clave de forma clara y visualmente atractiva.</a:t>
          </a:r>
          <a:endParaRPr lang="en-US" sz="1900" kern="1200"/>
        </a:p>
      </dsp:txBody>
      <dsp:txXfrm>
        <a:off x="1059754" y="4591988"/>
        <a:ext cx="5304469" cy="9175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8E05B4-B44B-4156-B373-530FB0862D1C}">
      <dsp:nvSpPr>
        <dsp:cNvPr id="0" name=""/>
        <dsp:cNvSpPr/>
      </dsp:nvSpPr>
      <dsp:spPr>
        <a:xfrm>
          <a:off x="0" y="673"/>
          <a:ext cx="6364224" cy="15749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74A4F4-3741-4816-9016-9BDD7CB4789C}">
      <dsp:nvSpPr>
        <dsp:cNvPr id="0" name=""/>
        <dsp:cNvSpPr/>
      </dsp:nvSpPr>
      <dsp:spPr>
        <a:xfrm>
          <a:off x="476436" y="355047"/>
          <a:ext cx="866247" cy="8662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4DECB5-9BB7-480D-88CA-D4E019788511}">
      <dsp:nvSpPr>
        <dsp:cNvPr id="0" name=""/>
        <dsp:cNvSpPr/>
      </dsp:nvSpPr>
      <dsp:spPr>
        <a:xfrm>
          <a:off x="1819120" y="673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Define cómo los datos apoyan los objetivos de la organización.</a:t>
          </a:r>
        </a:p>
      </dsp:txBody>
      <dsp:txXfrm>
        <a:off x="1819120" y="673"/>
        <a:ext cx="4545103" cy="1574995"/>
      </dsp:txXfrm>
    </dsp:sp>
    <dsp:sp modelId="{658D17A4-951F-4F39-9E52-B17489B599E5}">
      <dsp:nvSpPr>
        <dsp:cNvPr id="0" name=""/>
        <dsp:cNvSpPr/>
      </dsp:nvSpPr>
      <dsp:spPr>
        <a:xfrm>
          <a:off x="0" y="1969418"/>
          <a:ext cx="6364224" cy="15749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9CD319-483A-44A1-BA02-A423079713E7}">
      <dsp:nvSpPr>
        <dsp:cNvPr id="0" name=""/>
        <dsp:cNvSpPr/>
      </dsp:nvSpPr>
      <dsp:spPr>
        <a:xfrm>
          <a:off x="476436" y="2323792"/>
          <a:ext cx="866247" cy="8662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7C5729-E869-4A4D-9F75-D73C57551078}">
      <dsp:nvSpPr>
        <dsp:cNvPr id="0" name=""/>
        <dsp:cNvSpPr/>
      </dsp:nvSpPr>
      <dsp:spPr>
        <a:xfrm>
          <a:off x="1819120" y="1969418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Incluye políticas de calidad, accesibilidad, seguridad y disponibilidad de datos.</a:t>
          </a:r>
        </a:p>
      </dsp:txBody>
      <dsp:txXfrm>
        <a:off x="1819120" y="1969418"/>
        <a:ext cx="4545103" cy="1574995"/>
      </dsp:txXfrm>
    </dsp:sp>
    <dsp:sp modelId="{82CA4711-692B-4CA3-987B-26CD8FA7D5DB}">
      <dsp:nvSpPr>
        <dsp:cNvPr id="0" name=""/>
        <dsp:cNvSpPr/>
      </dsp:nvSpPr>
      <dsp:spPr>
        <a:xfrm>
          <a:off x="0" y="3938162"/>
          <a:ext cx="6364224" cy="157499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EAF2C3-B6AA-4A03-8F77-149D23DA953D}">
      <dsp:nvSpPr>
        <dsp:cNvPr id="0" name=""/>
        <dsp:cNvSpPr/>
      </dsp:nvSpPr>
      <dsp:spPr>
        <a:xfrm>
          <a:off x="476436" y="4292537"/>
          <a:ext cx="866247" cy="8662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712F18-D42C-4AAB-B56C-25E0103AB936}">
      <dsp:nvSpPr>
        <dsp:cNvPr id="0" name=""/>
        <dsp:cNvSpPr/>
      </dsp:nvSpPr>
      <dsp:spPr>
        <a:xfrm>
          <a:off x="1819120" y="3938162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Establece roles y responsabilidades (gobierno de datos).</a:t>
          </a:r>
        </a:p>
      </dsp:txBody>
      <dsp:txXfrm>
        <a:off x="1819120" y="3938162"/>
        <a:ext cx="4545103" cy="1574995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5092F0-6E11-4568-82B4-953DD8D3EC42}">
      <dsp:nvSpPr>
        <dsp:cNvPr id="0" name=""/>
        <dsp:cNvSpPr/>
      </dsp:nvSpPr>
      <dsp:spPr>
        <a:xfrm>
          <a:off x="437256" y="144150"/>
          <a:ext cx="1190477" cy="119047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2B5DDC-B3DC-4303-A641-36FD77FC874E}">
      <dsp:nvSpPr>
        <dsp:cNvPr id="0" name=""/>
        <dsp:cNvSpPr/>
      </dsp:nvSpPr>
      <dsp:spPr>
        <a:xfrm>
          <a:off x="690964" y="397858"/>
          <a:ext cx="683060" cy="6830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BA5050-5B53-449A-BE50-EBA00C24F7AE}">
      <dsp:nvSpPr>
        <dsp:cNvPr id="0" name=""/>
        <dsp:cNvSpPr/>
      </dsp:nvSpPr>
      <dsp:spPr>
        <a:xfrm>
          <a:off x="56693" y="1705431"/>
          <a:ext cx="195160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200" kern="1200"/>
            <a:t>Toma de decisiones informadas y basadas en evidencia.</a:t>
          </a:r>
          <a:endParaRPr lang="en-US" sz="1200" kern="1200"/>
        </a:p>
      </dsp:txBody>
      <dsp:txXfrm>
        <a:off x="56693" y="1705431"/>
        <a:ext cx="1951601" cy="720000"/>
      </dsp:txXfrm>
    </dsp:sp>
    <dsp:sp modelId="{AF5798AD-A659-43FF-9640-0E00D0B74B46}">
      <dsp:nvSpPr>
        <dsp:cNvPr id="0" name=""/>
        <dsp:cNvSpPr/>
      </dsp:nvSpPr>
      <dsp:spPr>
        <a:xfrm>
          <a:off x="2730387" y="144150"/>
          <a:ext cx="1190477" cy="119047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D13789-5412-480E-A01D-28184BE88549}">
      <dsp:nvSpPr>
        <dsp:cNvPr id="0" name=""/>
        <dsp:cNvSpPr/>
      </dsp:nvSpPr>
      <dsp:spPr>
        <a:xfrm>
          <a:off x="2984096" y="397858"/>
          <a:ext cx="683060" cy="6830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A9D712-0B8B-45A7-B880-3AB2CF2DC618}">
      <dsp:nvSpPr>
        <dsp:cNvPr id="0" name=""/>
        <dsp:cNvSpPr/>
      </dsp:nvSpPr>
      <dsp:spPr>
        <a:xfrm>
          <a:off x="2349825" y="1705431"/>
          <a:ext cx="195160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200" kern="1200"/>
            <a:t>Mejora la comunicación de hallazgos técnicos a audiencias no especializadas.</a:t>
          </a:r>
          <a:endParaRPr lang="en-US" sz="1200" kern="1200"/>
        </a:p>
      </dsp:txBody>
      <dsp:txXfrm>
        <a:off x="2349825" y="1705431"/>
        <a:ext cx="1951601" cy="720000"/>
      </dsp:txXfrm>
    </dsp:sp>
    <dsp:sp modelId="{A9E984EC-C36A-459A-956B-4F12F0851594}">
      <dsp:nvSpPr>
        <dsp:cNvPr id="0" name=""/>
        <dsp:cNvSpPr/>
      </dsp:nvSpPr>
      <dsp:spPr>
        <a:xfrm>
          <a:off x="5023519" y="144150"/>
          <a:ext cx="1190477" cy="119047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7DB452-D14F-4CE1-ACC3-6C3BCBE70173}">
      <dsp:nvSpPr>
        <dsp:cNvPr id="0" name=""/>
        <dsp:cNvSpPr/>
      </dsp:nvSpPr>
      <dsp:spPr>
        <a:xfrm>
          <a:off x="5277228" y="397858"/>
          <a:ext cx="683060" cy="6830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D7C67D-3A71-480D-8C4E-6C7365B1DF91}">
      <dsp:nvSpPr>
        <dsp:cNvPr id="0" name=""/>
        <dsp:cNvSpPr/>
      </dsp:nvSpPr>
      <dsp:spPr>
        <a:xfrm>
          <a:off x="4642957" y="1705431"/>
          <a:ext cx="195160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200" kern="1200"/>
            <a:t>Mayor transparencia del desempeño organizacional.</a:t>
          </a:r>
          <a:endParaRPr lang="en-US" sz="1200" kern="1200"/>
        </a:p>
      </dsp:txBody>
      <dsp:txXfrm>
        <a:off x="4642957" y="1705431"/>
        <a:ext cx="1951601" cy="720000"/>
      </dsp:txXfrm>
    </dsp:sp>
    <dsp:sp modelId="{7EB83FE1-C41C-4EFF-BAB6-BA292595B154}">
      <dsp:nvSpPr>
        <dsp:cNvPr id="0" name=""/>
        <dsp:cNvSpPr/>
      </dsp:nvSpPr>
      <dsp:spPr>
        <a:xfrm>
          <a:off x="1583822" y="2913332"/>
          <a:ext cx="1190477" cy="1190477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AC1B01-2336-4A0F-928D-A18A3249066E}">
      <dsp:nvSpPr>
        <dsp:cNvPr id="0" name=""/>
        <dsp:cNvSpPr/>
      </dsp:nvSpPr>
      <dsp:spPr>
        <a:xfrm>
          <a:off x="1837530" y="3167040"/>
          <a:ext cx="683060" cy="6830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D78296-A1A0-49AA-BE05-B8E01ED4E936}">
      <dsp:nvSpPr>
        <dsp:cNvPr id="0" name=""/>
        <dsp:cNvSpPr/>
      </dsp:nvSpPr>
      <dsp:spPr>
        <a:xfrm>
          <a:off x="1203259" y="4474613"/>
          <a:ext cx="195160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200" kern="1200"/>
            <a:t>Detección temprana de anomalías, oportunidades y riesgos.</a:t>
          </a:r>
          <a:endParaRPr lang="en-US" sz="1200" kern="1200"/>
        </a:p>
      </dsp:txBody>
      <dsp:txXfrm>
        <a:off x="1203259" y="4474613"/>
        <a:ext cx="1951601" cy="720000"/>
      </dsp:txXfrm>
    </dsp:sp>
    <dsp:sp modelId="{2D110372-D626-4185-B26A-9D4CB0839DDB}">
      <dsp:nvSpPr>
        <dsp:cNvPr id="0" name=""/>
        <dsp:cNvSpPr/>
      </dsp:nvSpPr>
      <dsp:spPr>
        <a:xfrm>
          <a:off x="3876953" y="2913332"/>
          <a:ext cx="1190477" cy="1190477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0CB63A-3C88-4478-B0AD-4E25C9805C36}">
      <dsp:nvSpPr>
        <dsp:cNvPr id="0" name=""/>
        <dsp:cNvSpPr/>
      </dsp:nvSpPr>
      <dsp:spPr>
        <a:xfrm>
          <a:off x="4130662" y="3167040"/>
          <a:ext cx="683060" cy="68306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4F2642-DC0B-413D-88C8-3A389E1B9A52}">
      <dsp:nvSpPr>
        <dsp:cNvPr id="0" name=""/>
        <dsp:cNvSpPr/>
      </dsp:nvSpPr>
      <dsp:spPr>
        <a:xfrm>
          <a:off x="3496391" y="4474613"/>
          <a:ext cx="195160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200" kern="1200"/>
            <a:t>Alineación estratégica con objetivos del negocio.</a:t>
          </a:r>
          <a:endParaRPr lang="en-US" sz="1200" kern="1200"/>
        </a:p>
      </dsp:txBody>
      <dsp:txXfrm>
        <a:off x="3496391" y="4474613"/>
        <a:ext cx="1951601" cy="720000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D55905-592B-4D2A-9421-1545D782CD75}">
      <dsp:nvSpPr>
        <dsp:cNvPr id="0" name=""/>
        <dsp:cNvSpPr/>
      </dsp:nvSpPr>
      <dsp:spPr>
        <a:xfrm>
          <a:off x="0" y="39132"/>
          <a:ext cx="6651253" cy="9945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Alinear las visualizaciones con los objetivos del negocio.</a:t>
          </a:r>
          <a:endParaRPr lang="en-US" sz="2500" kern="1200"/>
        </a:p>
      </dsp:txBody>
      <dsp:txXfrm>
        <a:off x="48547" y="87679"/>
        <a:ext cx="6554159" cy="897406"/>
      </dsp:txXfrm>
    </dsp:sp>
    <dsp:sp modelId="{6120F991-451F-49F0-8925-81D2F441147B}">
      <dsp:nvSpPr>
        <dsp:cNvPr id="0" name=""/>
        <dsp:cNvSpPr/>
      </dsp:nvSpPr>
      <dsp:spPr>
        <a:xfrm>
          <a:off x="0" y="1105632"/>
          <a:ext cx="6651253" cy="994500"/>
        </a:xfrm>
        <a:prstGeom prst="roundRect">
          <a:avLst/>
        </a:prstGeom>
        <a:solidFill>
          <a:schemeClr val="accent5">
            <a:hueOff val="-3038037"/>
            <a:satOff val="-207"/>
            <a:lumOff val="4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Validar la calidad y consistencia de los datos antes del análisis.</a:t>
          </a:r>
          <a:endParaRPr lang="en-US" sz="2500" kern="1200"/>
        </a:p>
      </dsp:txBody>
      <dsp:txXfrm>
        <a:off x="48547" y="1154179"/>
        <a:ext cx="6554159" cy="897406"/>
      </dsp:txXfrm>
    </dsp:sp>
    <dsp:sp modelId="{203617FA-DEDD-4624-B068-027A096F254B}">
      <dsp:nvSpPr>
        <dsp:cNvPr id="0" name=""/>
        <dsp:cNvSpPr/>
      </dsp:nvSpPr>
      <dsp:spPr>
        <a:xfrm>
          <a:off x="0" y="2172132"/>
          <a:ext cx="6651253" cy="994500"/>
        </a:xfrm>
        <a:prstGeom prst="round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Usar técnicas de story telling con datos para presentar hallazgos.</a:t>
          </a:r>
          <a:endParaRPr lang="en-US" sz="2500" kern="1200"/>
        </a:p>
      </dsp:txBody>
      <dsp:txXfrm>
        <a:off x="48547" y="2220679"/>
        <a:ext cx="6554159" cy="897406"/>
      </dsp:txXfrm>
    </dsp:sp>
    <dsp:sp modelId="{D274B65D-BB14-438B-962E-ACA65F99E596}">
      <dsp:nvSpPr>
        <dsp:cNvPr id="0" name=""/>
        <dsp:cNvSpPr/>
      </dsp:nvSpPr>
      <dsp:spPr>
        <a:xfrm>
          <a:off x="0" y="3238632"/>
          <a:ext cx="6651253" cy="994500"/>
        </a:xfrm>
        <a:prstGeom prst="roundRect">
          <a:avLst/>
        </a:prstGeom>
        <a:solidFill>
          <a:schemeClr val="accent5">
            <a:hueOff val="-9114112"/>
            <a:satOff val="-620"/>
            <a:lumOff val="147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Incluir comparaciones temporales, benchmarking o visuales interactivas.</a:t>
          </a:r>
          <a:endParaRPr lang="en-US" sz="2500" kern="1200"/>
        </a:p>
      </dsp:txBody>
      <dsp:txXfrm>
        <a:off x="48547" y="3287179"/>
        <a:ext cx="6554159" cy="897406"/>
      </dsp:txXfrm>
    </dsp:sp>
    <dsp:sp modelId="{C07920F4-325A-42F5-ACE6-9564EA1CDD67}">
      <dsp:nvSpPr>
        <dsp:cNvPr id="0" name=""/>
        <dsp:cNvSpPr/>
      </dsp:nvSpPr>
      <dsp:spPr>
        <a:xfrm>
          <a:off x="0" y="4305132"/>
          <a:ext cx="6651253" cy="994500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Evaluar el impacto de las decisiones derivadas del análisis.</a:t>
          </a:r>
          <a:endParaRPr lang="en-US" sz="2500" kern="1200"/>
        </a:p>
      </dsp:txBody>
      <dsp:txXfrm>
        <a:off x="48547" y="4353679"/>
        <a:ext cx="6554159" cy="8974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2912DB-E9DA-4C50-A8E8-79EECB390D6A}">
      <dsp:nvSpPr>
        <dsp:cNvPr id="0" name=""/>
        <dsp:cNvSpPr/>
      </dsp:nvSpPr>
      <dsp:spPr>
        <a:xfrm>
          <a:off x="0" y="651"/>
          <a:ext cx="6651253" cy="15249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CAD8C6-2D17-433B-AABF-8814A7B7C560}">
      <dsp:nvSpPr>
        <dsp:cNvPr id="0" name=""/>
        <dsp:cNvSpPr/>
      </dsp:nvSpPr>
      <dsp:spPr>
        <a:xfrm>
          <a:off x="461309" y="343774"/>
          <a:ext cx="838743" cy="8387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9E0404-1AF4-40BE-BC21-52F48494565A}">
      <dsp:nvSpPr>
        <dsp:cNvPr id="0" name=""/>
        <dsp:cNvSpPr/>
      </dsp:nvSpPr>
      <dsp:spPr>
        <a:xfrm>
          <a:off x="1761361" y="651"/>
          <a:ext cx="4889891" cy="1524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95" tIns="161395" rIns="161395" bIns="16139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Es la estructura que organiza los activos de datos de una organización.</a:t>
          </a:r>
        </a:p>
      </dsp:txBody>
      <dsp:txXfrm>
        <a:off x="1761361" y="651"/>
        <a:ext cx="4889891" cy="1524988"/>
      </dsp:txXfrm>
    </dsp:sp>
    <dsp:sp modelId="{B931440F-36F4-43FA-A452-8AC02960E4C9}">
      <dsp:nvSpPr>
        <dsp:cNvPr id="0" name=""/>
        <dsp:cNvSpPr/>
      </dsp:nvSpPr>
      <dsp:spPr>
        <a:xfrm>
          <a:off x="0" y="1906887"/>
          <a:ext cx="6651253" cy="15249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EBB1E9-DDD5-4E02-BE66-75AC36A8D05F}">
      <dsp:nvSpPr>
        <dsp:cNvPr id="0" name=""/>
        <dsp:cNvSpPr/>
      </dsp:nvSpPr>
      <dsp:spPr>
        <a:xfrm>
          <a:off x="461309" y="2250010"/>
          <a:ext cx="838743" cy="8387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24AC37-4808-4354-999B-67E45B3A0379}">
      <dsp:nvSpPr>
        <dsp:cNvPr id="0" name=""/>
        <dsp:cNvSpPr/>
      </dsp:nvSpPr>
      <dsp:spPr>
        <a:xfrm>
          <a:off x="1761361" y="1906887"/>
          <a:ext cx="4889891" cy="1524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95" tIns="161395" rIns="161395" bIns="16139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Incluye modelos de datos, flujos, almacenamiento y herramientas.</a:t>
          </a:r>
        </a:p>
      </dsp:txBody>
      <dsp:txXfrm>
        <a:off x="1761361" y="1906887"/>
        <a:ext cx="4889891" cy="1524988"/>
      </dsp:txXfrm>
    </dsp:sp>
    <dsp:sp modelId="{7875C2DF-347D-4B4B-A223-F2186944CD33}">
      <dsp:nvSpPr>
        <dsp:cNvPr id="0" name=""/>
        <dsp:cNvSpPr/>
      </dsp:nvSpPr>
      <dsp:spPr>
        <a:xfrm>
          <a:off x="0" y="3813123"/>
          <a:ext cx="6651253" cy="15249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C47447-4E0B-40CA-9268-FDF622C4C7C7}">
      <dsp:nvSpPr>
        <dsp:cNvPr id="0" name=""/>
        <dsp:cNvSpPr/>
      </dsp:nvSpPr>
      <dsp:spPr>
        <a:xfrm>
          <a:off x="461309" y="4156246"/>
          <a:ext cx="838743" cy="8387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98B1EC-8810-482E-9DB1-17C3B7A0FF68}">
      <dsp:nvSpPr>
        <dsp:cNvPr id="0" name=""/>
        <dsp:cNvSpPr/>
      </dsp:nvSpPr>
      <dsp:spPr>
        <a:xfrm>
          <a:off x="1761361" y="3813123"/>
          <a:ext cx="4889891" cy="1524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95" tIns="161395" rIns="161395" bIns="16139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Facilita interoperabilidad y escalabilidad en sistemas distribuidos.</a:t>
          </a:r>
        </a:p>
      </dsp:txBody>
      <dsp:txXfrm>
        <a:off x="1761361" y="3813123"/>
        <a:ext cx="4889891" cy="15249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703049-8F45-4376-8135-0DAFD4F9E29C}">
      <dsp:nvSpPr>
        <dsp:cNvPr id="0" name=""/>
        <dsp:cNvSpPr/>
      </dsp:nvSpPr>
      <dsp:spPr>
        <a:xfrm>
          <a:off x="379476" y="0"/>
          <a:ext cx="5504687" cy="5504687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553144-4F4F-4DD2-A08B-701D5D6E09F9}">
      <dsp:nvSpPr>
        <dsp:cNvPr id="0" name=""/>
        <dsp:cNvSpPr/>
      </dsp:nvSpPr>
      <dsp:spPr>
        <a:xfrm>
          <a:off x="737280" y="357804"/>
          <a:ext cx="2201875" cy="220187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Plan de gobierno de datos.</a:t>
          </a:r>
        </a:p>
      </dsp:txBody>
      <dsp:txXfrm>
        <a:off x="844767" y="465291"/>
        <a:ext cx="1986901" cy="1986901"/>
      </dsp:txXfrm>
    </dsp:sp>
    <dsp:sp modelId="{5931FCEC-A89B-4D53-9F97-DA16595E6962}">
      <dsp:nvSpPr>
        <dsp:cNvPr id="0" name=""/>
        <dsp:cNvSpPr/>
      </dsp:nvSpPr>
      <dsp:spPr>
        <a:xfrm>
          <a:off x="3324484" y="357804"/>
          <a:ext cx="2201875" cy="2201875"/>
        </a:xfrm>
        <a:prstGeom prst="round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Inventario de activos de datos.</a:t>
          </a:r>
        </a:p>
      </dsp:txBody>
      <dsp:txXfrm>
        <a:off x="3431971" y="465291"/>
        <a:ext cx="1986901" cy="1986901"/>
      </dsp:txXfrm>
    </dsp:sp>
    <dsp:sp modelId="{8F5E8B88-31F6-40C9-8B79-0A5543443740}">
      <dsp:nvSpPr>
        <dsp:cNvPr id="0" name=""/>
        <dsp:cNvSpPr/>
      </dsp:nvSpPr>
      <dsp:spPr>
        <a:xfrm>
          <a:off x="737280" y="2945008"/>
          <a:ext cx="2201875" cy="2201875"/>
        </a:xfrm>
        <a:prstGeom prst="roundRect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Mapa de arquitectura de datos (física y lógica).</a:t>
          </a:r>
        </a:p>
      </dsp:txBody>
      <dsp:txXfrm>
        <a:off x="844767" y="3052495"/>
        <a:ext cx="1986901" cy="1986901"/>
      </dsp:txXfrm>
    </dsp:sp>
    <dsp:sp modelId="{7DA4B9E4-A433-401E-922C-0E48525DD388}">
      <dsp:nvSpPr>
        <dsp:cNvPr id="0" name=""/>
        <dsp:cNvSpPr/>
      </dsp:nvSpPr>
      <dsp:spPr>
        <a:xfrm>
          <a:off x="3324484" y="2945008"/>
          <a:ext cx="2201875" cy="2201875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Herramientas y tecnologías de soporte (ETL, almacenes de datos, catálogos).</a:t>
          </a:r>
        </a:p>
      </dsp:txBody>
      <dsp:txXfrm>
        <a:off x="3431971" y="3052495"/>
        <a:ext cx="1986901" cy="198690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8FEA25-583F-42A3-9EDA-CBE6053852E7}">
      <dsp:nvSpPr>
        <dsp:cNvPr id="0" name=""/>
        <dsp:cNvSpPr/>
      </dsp:nvSpPr>
      <dsp:spPr>
        <a:xfrm>
          <a:off x="0" y="2215"/>
          <a:ext cx="6651253" cy="11230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23D5A2-729F-425F-9F0D-09FAF8939FCA}">
      <dsp:nvSpPr>
        <dsp:cNvPr id="0" name=""/>
        <dsp:cNvSpPr/>
      </dsp:nvSpPr>
      <dsp:spPr>
        <a:xfrm>
          <a:off x="339712" y="254894"/>
          <a:ext cx="617659" cy="6176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E26F44-0856-4F92-A4B2-5F0940A9C759}">
      <dsp:nvSpPr>
        <dsp:cNvPr id="0" name=""/>
        <dsp:cNvSpPr/>
      </dsp:nvSpPr>
      <dsp:spPr>
        <a:xfrm>
          <a:off x="1297085" y="2215"/>
          <a:ext cx="5354167" cy="1123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53" tIns="118853" rIns="118853" bIns="11885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Mayor calidad y consistencia en los datos.</a:t>
          </a:r>
        </a:p>
      </dsp:txBody>
      <dsp:txXfrm>
        <a:off x="1297085" y="2215"/>
        <a:ext cx="5354167" cy="1123017"/>
      </dsp:txXfrm>
    </dsp:sp>
    <dsp:sp modelId="{DB04E60B-88C6-49D2-A79B-87188BD80096}">
      <dsp:nvSpPr>
        <dsp:cNvPr id="0" name=""/>
        <dsp:cNvSpPr/>
      </dsp:nvSpPr>
      <dsp:spPr>
        <a:xfrm>
          <a:off x="0" y="1405987"/>
          <a:ext cx="6651253" cy="11230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9D9198-BFE7-4C3A-9B7B-FFDC8BF82DC9}">
      <dsp:nvSpPr>
        <dsp:cNvPr id="0" name=""/>
        <dsp:cNvSpPr/>
      </dsp:nvSpPr>
      <dsp:spPr>
        <a:xfrm>
          <a:off x="339712" y="1658666"/>
          <a:ext cx="617659" cy="6176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8866AE-7FEF-4057-85D0-59FAA370C749}">
      <dsp:nvSpPr>
        <dsp:cNvPr id="0" name=""/>
        <dsp:cNvSpPr/>
      </dsp:nvSpPr>
      <dsp:spPr>
        <a:xfrm>
          <a:off x="1297085" y="1405987"/>
          <a:ext cx="5354167" cy="1123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53" tIns="118853" rIns="118853" bIns="11885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Mejor soporte para decisiones críticas.</a:t>
          </a:r>
        </a:p>
      </dsp:txBody>
      <dsp:txXfrm>
        <a:off x="1297085" y="1405987"/>
        <a:ext cx="5354167" cy="1123017"/>
      </dsp:txXfrm>
    </dsp:sp>
    <dsp:sp modelId="{952D28D8-F21D-42CB-9C43-71FA45E61D18}">
      <dsp:nvSpPr>
        <dsp:cNvPr id="0" name=""/>
        <dsp:cNvSpPr/>
      </dsp:nvSpPr>
      <dsp:spPr>
        <a:xfrm>
          <a:off x="0" y="2809759"/>
          <a:ext cx="6651253" cy="11230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3BD1B9-AC07-4593-815B-8DBCFB3723B7}">
      <dsp:nvSpPr>
        <dsp:cNvPr id="0" name=""/>
        <dsp:cNvSpPr/>
      </dsp:nvSpPr>
      <dsp:spPr>
        <a:xfrm>
          <a:off x="339712" y="3062438"/>
          <a:ext cx="617659" cy="6176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FBF33D-B7BB-4E59-86E8-EE9E35AAEA44}">
      <dsp:nvSpPr>
        <dsp:cNvPr id="0" name=""/>
        <dsp:cNvSpPr/>
      </dsp:nvSpPr>
      <dsp:spPr>
        <a:xfrm>
          <a:off x="1297085" y="2809759"/>
          <a:ext cx="5354167" cy="1123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53" tIns="118853" rIns="118853" bIns="11885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Reducción de silos de información.</a:t>
          </a:r>
        </a:p>
      </dsp:txBody>
      <dsp:txXfrm>
        <a:off x="1297085" y="2809759"/>
        <a:ext cx="5354167" cy="1123017"/>
      </dsp:txXfrm>
    </dsp:sp>
    <dsp:sp modelId="{D2AC63E3-FA60-421B-9F31-2BEB5F68276D}">
      <dsp:nvSpPr>
        <dsp:cNvPr id="0" name=""/>
        <dsp:cNvSpPr/>
      </dsp:nvSpPr>
      <dsp:spPr>
        <a:xfrm>
          <a:off x="0" y="4213530"/>
          <a:ext cx="6651253" cy="11230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DAEAAE-10F3-4BE9-B50E-9B7D299BA8C3}">
      <dsp:nvSpPr>
        <dsp:cNvPr id="0" name=""/>
        <dsp:cNvSpPr/>
      </dsp:nvSpPr>
      <dsp:spPr>
        <a:xfrm>
          <a:off x="339712" y="4466209"/>
          <a:ext cx="617659" cy="6176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345ADA-BE94-4550-88C8-E79521C983F8}">
      <dsp:nvSpPr>
        <dsp:cNvPr id="0" name=""/>
        <dsp:cNvSpPr/>
      </dsp:nvSpPr>
      <dsp:spPr>
        <a:xfrm>
          <a:off x="1297085" y="4213530"/>
          <a:ext cx="5354167" cy="1123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53" tIns="118853" rIns="118853" bIns="11885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Mejora de la seguridad y cumplimiento normativo.</a:t>
          </a:r>
        </a:p>
      </dsp:txBody>
      <dsp:txXfrm>
        <a:off x="1297085" y="4213530"/>
        <a:ext cx="5354167" cy="112301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36A903-693E-4253-AC2F-932A83B90D8D}">
      <dsp:nvSpPr>
        <dsp:cNvPr id="0" name=""/>
        <dsp:cNvSpPr/>
      </dsp:nvSpPr>
      <dsp:spPr>
        <a:xfrm>
          <a:off x="0" y="152981"/>
          <a:ext cx="6651253" cy="1193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• Involucrar a stakeholders clave desde el inicio.</a:t>
          </a:r>
        </a:p>
      </dsp:txBody>
      <dsp:txXfrm>
        <a:off x="58257" y="211238"/>
        <a:ext cx="6534739" cy="1076886"/>
      </dsp:txXfrm>
    </dsp:sp>
    <dsp:sp modelId="{C8E8CF48-F370-4924-AAE9-4C6F88D4AE82}">
      <dsp:nvSpPr>
        <dsp:cNvPr id="0" name=""/>
        <dsp:cNvSpPr/>
      </dsp:nvSpPr>
      <dsp:spPr>
        <a:xfrm>
          <a:off x="0" y="1432781"/>
          <a:ext cx="6651253" cy="1193400"/>
        </a:xfrm>
        <a:prstGeom prst="roundRect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• Usar estándares abiertos de arquitectura (TOGAF, DAMA-DMBOK).</a:t>
          </a:r>
        </a:p>
      </dsp:txBody>
      <dsp:txXfrm>
        <a:off x="58257" y="1491038"/>
        <a:ext cx="6534739" cy="1076886"/>
      </dsp:txXfrm>
    </dsp:sp>
    <dsp:sp modelId="{642398C5-97B5-47E5-823F-588D6D62FBA7}">
      <dsp:nvSpPr>
        <dsp:cNvPr id="0" name=""/>
        <dsp:cNvSpPr/>
      </dsp:nvSpPr>
      <dsp:spPr>
        <a:xfrm>
          <a:off x="0" y="2712581"/>
          <a:ext cx="6651253" cy="1193400"/>
        </a:xfrm>
        <a:prstGeom prst="roundRect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• Establecer indicadores de madurez y desempeño.</a:t>
          </a:r>
        </a:p>
      </dsp:txBody>
      <dsp:txXfrm>
        <a:off x="58257" y="2770838"/>
        <a:ext cx="6534739" cy="1076886"/>
      </dsp:txXfrm>
    </dsp:sp>
    <dsp:sp modelId="{0CAFBDBA-E681-414D-95A2-20EE8B774798}">
      <dsp:nvSpPr>
        <dsp:cNvPr id="0" name=""/>
        <dsp:cNvSpPr/>
      </dsp:nvSpPr>
      <dsp:spPr>
        <a:xfrm>
          <a:off x="0" y="3992382"/>
          <a:ext cx="6651253" cy="1193400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• Revisar y actualizar la estrategia periódicamente.</a:t>
          </a:r>
        </a:p>
      </dsp:txBody>
      <dsp:txXfrm>
        <a:off x="58257" y="4050639"/>
        <a:ext cx="6534739" cy="107688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1612FC-5A7A-44C2-8725-49EF5A29BE05}">
      <dsp:nvSpPr>
        <dsp:cNvPr id="0" name=""/>
        <dsp:cNvSpPr/>
      </dsp:nvSpPr>
      <dsp:spPr>
        <a:xfrm>
          <a:off x="0" y="4170"/>
          <a:ext cx="6651253" cy="8884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8E7618-FEC7-4EDD-880E-8573612A2E32}">
      <dsp:nvSpPr>
        <dsp:cNvPr id="0" name=""/>
        <dsp:cNvSpPr/>
      </dsp:nvSpPr>
      <dsp:spPr>
        <a:xfrm>
          <a:off x="268742" y="204061"/>
          <a:ext cx="488622" cy="4886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1BC21C-E866-4E59-B896-FC02AC506266}">
      <dsp:nvSpPr>
        <dsp:cNvPr id="0" name=""/>
        <dsp:cNvSpPr/>
      </dsp:nvSpPr>
      <dsp:spPr>
        <a:xfrm>
          <a:off x="1026106" y="4170"/>
          <a:ext cx="5625146" cy="888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023" tIns="94023" rIns="94023" bIns="940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Precisión: los datos reflejan correctamente la realidad.</a:t>
          </a:r>
        </a:p>
      </dsp:txBody>
      <dsp:txXfrm>
        <a:off x="1026106" y="4170"/>
        <a:ext cx="5625146" cy="888403"/>
      </dsp:txXfrm>
    </dsp:sp>
    <dsp:sp modelId="{15DDF5A0-511C-4AE9-AC92-F1FFFCCDA4E9}">
      <dsp:nvSpPr>
        <dsp:cNvPr id="0" name=""/>
        <dsp:cNvSpPr/>
      </dsp:nvSpPr>
      <dsp:spPr>
        <a:xfrm>
          <a:off x="0" y="1114675"/>
          <a:ext cx="6651253" cy="8884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9B4131-06D3-4232-A289-20BCEE171121}">
      <dsp:nvSpPr>
        <dsp:cNvPr id="0" name=""/>
        <dsp:cNvSpPr/>
      </dsp:nvSpPr>
      <dsp:spPr>
        <a:xfrm>
          <a:off x="268742" y="1314566"/>
          <a:ext cx="488622" cy="4886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613625-0657-43D8-882D-40BE8407EE33}">
      <dsp:nvSpPr>
        <dsp:cNvPr id="0" name=""/>
        <dsp:cNvSpPr/>
      </dsp:nvSpPr>
      <dsp:spPr>
        <a:xfrm>
          <a:off x="1026106" y="1114675"/>
          <a:ext cx="5625146" cy="888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023" tIns="94023" rIns="94023" bIns="940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Completitud: no hay valores faltantes o vacíos importantes.</a:t>
          </a:r>
        </a:p>
      </dsp:txBody>
      <dsp:txXfrm>
        <a:off x="1026106" y="1114675"/>
        <a:ext cx="5625146" cy="888403"/>
      </dsp:txXfrm>
    </dsp:sp>
    <dsp:sp modelId="{ED102FE2-650B-488A-88A1-992B07BB8583}">
      <dsp:nvSpPr>
        <dsp:cNvPr id="0" name=""/>
        <dsp:cNvSpPr/>
      </dsp:nvSpPr>
      <dsp:spPr>
        <a:xfrm>
          <a:off x="0" y="2225180"/>
          <a:ext cx="6651253" cy="8884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8AF7C9-3DD8-4860-905D-30EE5A54F730}">
      <dsp:nvSpPr>
        <dsp:cNvPr id="0" name=""/>
        <dsp:cNvSpPr/>
      </dsp:nvSpPr>
      <dsp:spPr>
        <a:xfrm>
          <a:off x="268742" y="2425070"/>
          <a:ext cx="488622" cy="48862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57CFEA-CC1C-49D9-8482-0C11492ED5E0}">
      <dsp:nvSpPr>
        <dsp:cNvPr id="0" name=""/>
        <dsp:cNvSpPr/>
      </dsp:nvSpPr>
      <dsp:spPr>
        <a:xfrm>
          <a:off x="1026106" y="2225180"/>
          <a:ext cx="5625146" cy="888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023" tIns="94023" rIns="94023" bIns="940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Consistencia: los datos coinciden entre sistemas y fuentes.</a:t>
          </a:r>
        </a:p>
      </dsp:txBody>
      <dsp:txXfrm>
        <a:off x="1026106" y="2225180"/>
        <a:ext cx="5625146" cy="888403"/>
      </dsp:txXfrm>
    </dsp:sp>
    <dsp:sp modelId="{F644C069-5945-4CA0-9DB1-9AB58A2E22E2}">
      <dsp:nvSpPr>
        <dsp:cNvPr id="0" name=""/>
        <dsp:cNvSpPr/>
      </dsp:nvSpPr>
      <dsp:spPr>
        <a:xfrm>
          <a:off x="0" y="3335684"/>
          <a:ext cx="6651253" cy="8884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9FAEDB-2871-4FD1-BFEB-3A516BB57BD0}">
      <dsp:nvSpPr>
        <dsp:cNvPr id="0" name=""/>
        <dsp:cNvSpPr/>
      </dsp:nvSpPr>
      <dsp:spPr>
        <a:xfrm>
          <a:off x="268742" y="3535575"/>
          <a:ext cx="488622" cy="48862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D75E69-AD17-4CBC-8206-31C7C80034AE}">
      <dsp:nvSpPr>
        <dsp:cNvPr id="0" name=""/>
        <dsp:cNvSpPr/>
      </dsp:nvSpPr>
      <dsp:spPr>
        <a:xfrm>
          <a:off x="1026106" y="3335684"/>
          <a:ext cx="5625146" cy="888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023" tIns="94023" rIns="94023" bIns="940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Actualización: los datos están vigentes y al día.</a:t>
          </a:r>
        </a:p>
      </dsp:txBody>
      <dsp:txXfrm>
        <a:off x="1026106" y="3335684"/>
        <a:ext cx="5625146" cy="888403"/>
      </dsp:txXfrm>
    </dsp:sp>
    <dsp:sp modelId="{012DDEB3-075D-4688-BFAD-B5715365744B}">
      <dsp:nvSpPr>
        <dsp:cNvPr id="0" name=""/>
        <dsp:cNvSpPr/>
      </dsp:nvSpPr>
      <dsp:spPr>
        <a:xfrm>
          <a:off x="0" y="4446189"/>
          <a:ext cx="6651253" cy="8884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131EEB-EABB-461F-AB63-16CE2602BB3B}">
      <dsp:nvSpPr>
        <dsp:cNvPr id="0" name=""/>
        <dsp:cNvSpPr/>
      </dsp:nvSpPr>
      <dsp:spPr>
        <a:xfrm>
          <a:off x="268742" y="4646080"/>
          <a:ext cx="488622" cy="48862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9F17EF-0B1F-408D-849F-1585378E4564}">
      <dsp:nvSpPr>
        <dsp:cNvPr id="0" name=""/>
        <dsp:cNvSpPr/>
      </dsp:nvSpPr>
      <dsp:spPr>
        <a:xfrm>
          <a:off x="1026106" y="4446189"/>
          <a:ext cx="5625146" cy="888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023" tIns="94023" rIns="94023" bIns="940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Accesibilidad: los usuarios autorizados pueden acceder fácilmente.</a:t>
          </a:r>
        </a:p>
      </dsp:txBody>
      <dsp:txXfrm>
        <a:off x="1026106" y="4446189"/>
        <a:ext cx="5625146" cy="88840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FF2030-5316-467F-995E-ACFD7FE508B7}">
      <dsp:nvSpPr>
        <dsp:cNvPr id="0" name=""/>
        <dsp:cNvSpPr/>
      </dsp:nvSpPr>
      <dsp:spPr>
        <a:xfrm>
          <a:off x="0" y="39132"/>
          <a:ext cx="6651253" cy="9945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Definir estándares de calidad y métricas para datos.</a:t>
          </a:r>
        </a:p>
      </dsp:txBody>
      <dsp:txXfrm>
        <a:off x="48547" y="87679"/>
        <a:ext cx="6554159" cy="897406"/>
      </dsp:txXfrm>
    </dsp:sp>
    <dsp:sp modelId="{D7DB1E76-FE5A-4A3C-9A96-83740AB75E2E}">
      <dsp:nvSpPr>
        <dsp:cNvPr id="0" name=""/>
        <dsp:cNvSpPr/>
      </dsp:nvSpPr>
      <dsp:spPr>
        <a:xfrm>
          <a:off x="0" y="1105632"/>
          <a:ext cx="6651253" cy="994500"/>
        </a:xfrm>
        <a:prstGeom prst="roundRect">
          <a:avLst/>
        </a:prstGeom>
        <a:solidFill>
          <a:schemeClr val="accent5">
            <a:hueOff val="-3038037"/>
            <a:satOff val="-207"/>
            <a:lumOff val="4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Monitorear la calidad de los datos de forma continua.</a:t>
          </a:r>
        </a:p>
      </dsp:txBody>
      <dsp:txXfrm>
        <a:off x="48547" y="1154179"/>
        <a:ext cx="6554159" cy="897406"/>
      </dsp:txXfrm>
    </dsp:sp>
    <dsp:sp modelId="{B26C24B8-8697-4849-97B9-2042264067C3}">
      <dsp:nvSpPr>
        <dsp:cNvPr id="0" name=""/>
        <dsp:cNvSpPr/>
      </dsp:nvSpPr>
      <dsp:spPr>
        <a:xfrm>
          <a:off x="0" y="2172132"/>
          <a:ext cx="6651253" cy="994500"/>
        </a:xfrm>
        <a:prstGeom prst="round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Detectar, registrar y corregir errores o anomalías.</a:t>
          </a:r>
        </a:p>
      </dsp:txBody>
      <dsp:txXfrm>
        <a:off x="48547" y="2220679"/>
        <a:ext cx="6554159" cy="897406"/>
      </dsp:txXfrm>
    </dsp:sp>
    <dsp:sp modelId="{D65CEDC8-5FBE-46B8-8480-37948AACC605}">
      <dsp:nvSpPr>
        <dsp:cNvPr id="0" name=""/>
        <dsp:cNvSpPr/>
      </dsp:nvSpPr>
      <dsp:spPr>
        <a:xfrm>
          <a:off x="0" y="3238632"/>
          <a:ext cx="6651253" cy="994500"/>
        </a:xfrm>
        <a:prstGeom prst="roundRect">
          <a:avLst/>
        </a:prstGeom>
        <a:solidFill>
          <a:schemeClr val="accent5">
            <a:hueOff val="-9114112"/>
            <a:satOff val="-620"/>
            <a:lumOff val="147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Automatizar validaciones y controles de integridad.</a:t>
          </a:r>
        </a:p>
      </dsp:txBody>
      <dsp:txXfrm>
        <a:off x="48547" y="3287179"/>
        <a:ext cx="6554159" cy="897406"/>
      </dsp:txXfrm>
    </dsp:sp>
    <dsp:sp modelId="{8F6CEA9C-4319-4290-A34B-3D99A4893F20}">
      <dsp:nvSpPr>
        <dsp:cNvPr id="0" name=""/>
        <dsp:cNvSpPr/>
      </dsp:nvSpPr>
      <dsp:spPr>
        <a:xfrm>
          <a:off x="0" y="4305132"/>
          <a:ext cx="6651253" cy="994500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Capacitar a los usuarios sobre el manejo adecuado de datos.</a:t>
          </a:r>
        </a:p>
      </dsp:txBody>
      <dsp:txXfrm>
        <a:off x="48547" y="4353679"/>
        <a:ext cx="6554159" cy="89740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8F3B22-4103-403E-809B-1DAB7018BE0C}">
      <dsp:nvSpPr>
        <dsp:cNvPr id="0" name=""/>
        <dsp:cNvSpPr/>
      </dsp:nvSpPr>
      <dsp:spPr>
        <a:xfrm>
          <a:off x="0" y="2215"/>
          <a:ext cx="6651253" cy="11230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C226C8-00CF-456C-852D-2A493B256CD9}">
      <dsp:nvSpPr>
        <dsp:cNvPr id="0" name=""/>
        <dsp:cNvSpPr/>
      </dsp:nvSpPr>
      <dsp:spPr>
        <a:xfrm>
          <a:off x="339712" y="254894"/>
          <a:ext cx="617659" cy="6176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5BD2D0-6200-444B-9D9C-49C7C281D937}">
      <dsp:nvSpPr>
        <dsp:cNvPr id="0" name=""/>
        <dsp:cNvSpPr/>
      </dsp:nvSpPr>
      <dsp:spPr>
        <a:xfrm>
          <a:off x="1297085" y="2215"/>
          <a:ext cx="5354167" cy="1123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53" tIns="118853" rIns="118853" bIns="11885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Plataformas de calidad de datos: Talend, Informatica, IBM InfoSphere.</a:t>
          </a:r>
        </a:p>
      </dsp:txBody>
      <dsp:txXfrm>
        <a:off x="1297085" y="2215"/>
        <a:ext cx="5354167" cy="1123017"/>
      </dsp:txXfrm>
    </dsp:sp>
    <dsp:sp modelId="{64AE76E5-AA91-4511-8D99-A36BA6C9EB1E}">
      <dsp:nvSpPr>
        <dsp:cNvPr id="0" name=""/>
        <dsp:cNvSpPr/>
      </dsp:nvSpPr>
      <dsp:spPr>
        <a:xfrm>
          <a:off x="0" y="1405987"/>
          <a:ext cx="6651253" cy="11230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2B38C0-B0BC-4845-B2B2-080299AE6C6D}">
      <dsp:nvSpPr>
        <dsp:cNvPr id="0" name=""/>
        <dsp:cNvSpPr/>
      </dsp:nvSpPr>
      <dsp:spPr>
        <a:xfrm>
          <a:off x="339712" y="1658666"/>
          <a:ext cx="617659" cy="6176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3FCFB1-1B59-465B-8423-86769021C49C}">
      <dsp:nvSpPr>
        <dsp:cNvPr id="0" name=""/>
        <dsp:cNvSpPr/>
      </dsp:nvSpPr>
      <dsp:spPr>
        <a:xfrm>
          <a:off x="1297085" y="1405987"/>
          <a:ext cx="5354167" cy="1123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53" tIns="118853" rIns="118853" bIns="11885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Motores de reglas y validación de datos.</a:t>
          </a:r>
        </a:p>
      </dsp:txBody>
      <dsp:txXfrm>
        <a:off x="1297085" y="1405987"/>
        <a:ext cx="5354167" cy="1123017"/>
      </dsp:txXfrm>
    </dsp:sp>
    <dsp:sp modelId="{BC08356C-4328-4DE4-A9FC-08C5908040D6}">
      <dsp:nvSpPr>
        <dsp:cNvPr id="0" name=""/>
        <dsp:cNvSpPr/>
      </dsp:nvSpPr>
      <dsp:spPr>
        <a:xfrm>
          <a:off x="0" y="2809759"/>
          <a:ext cx="6651253" cy="11230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BE7888-8295-47FE-8BDE-73E9D21894BA}">
      <dsp:nvSpPr>
        <dsp:cNvPr id="0" name=""/>
        <dsp:cNvSpPr/>
      </dsp:nvSpPr>
      <dsp:spPr>
        <a:xfrm>
          <a:off x="339712" y="3062438"/>
          <a:ext cx="617659" cy="6176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E79868-3209-4695-85BE-EF0EC8533172}">
      <dsp:nvSpPr>
        <dsp:cNvPr id="0" name=""/>
        <dsp:cNvSpPr/>
      </dsp:nvSpPr>
      <dsp:spPr>
        <a:xfrm>
          <a:off x="1297085" y="2809759"/>
          <a:ext cx="5354167" cy="1123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53" tIns="118853" rIns="118853" bIns="11885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Dashboards de monitoreo de KPIs de calidad.</a:t>
          </a:r>
        </a:p>
      </dsp:txBody>
      <dsp:txXfrm>
        <a:off x="1297085" y="2809759"/>
        <a:ext cx="5354167" cy="1123017"/>
      </dsp:txXfrm>
    </dsp:sp>
    <dsp:sp modelId="{43D004FC-C3BA-4575-A81A-ADFBED03F17C}">
      <dsp:nvSpPr>
        <dsp:cNvPr id="0" name=""/>
        <dsp:cNvSpPr/>
      </dsp:nvSpPr>
      <dsp:spPr>
        <a:xfrm>
          <a:off x="0" y="4213530"/>
          <a:ext cx="6651253" cy="112301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E86A49-5531-48A8-AD0F-B8E9F50DB923}">
      <dsp:nvSpPr>
        <dsp:cNvPr id="0" name=""/>
        <dsp:cNvSpPr/>
      </dsp:nvSpPr>
      <dsp:spPr>
        <a:xfrm>
          <a:off x="339712" y="4466209"/>
          <a:ext cx="617659" cy="6176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A8981-37F6-4DB9-B7F7-783FA0EA56E5}">
      <dsp:nvSpPr>
        <dsp:cNvPr id="0" name=""/>
        <dsp:cNvSpPr/>
      </dsp:nvSpPr>
      <dsp:spPr>
        <a:xfrm>
          <a:off x="1297085" y="4213530"/>
          <a:ext cx="5354167" cy="1123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853" tIns="118853" rIns="118853" bIns="11885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Scripts automatizados para limpieza y transformación.</a:t>
          </a:r>
        </a:p>
      </dsp:txBody>
      <dsp:txXfrm>
        <a:off x="1297085" y="4213530"/>
        <a:ext cx="5354167" cy="11230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86ABC7-E950-6B5F-5062-BC344B237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0A72C7-F67C-756B-DE46-D5F477F70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72F717-F77D-BB6A-CD3D-5F04172B0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EE1CA7-185F-E077-8A00-BFB75AD94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0FE707-125C-F18F-2FD3-E16AE243D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641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BCFBE7-7B55-DF3C-146A-5B9D4208B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025C571-A6E6-8075-2724-559442972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E0B31F-FC05-58B3-B8B3-6A59BC4AF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1F2562-220D-D208-A05E-C45D1E7C0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F53569-F2B9-364F-DFDA-6B318B6A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72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18D9FA9-9480-1E60-DC06-9014422AC0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7B5FFDB-E531-C044-0068-730B46203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8B4B0F-6A0A-E7A0-8713-73E05CC5A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4E0C67-CD78-E156-151F-49B805243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F97922-80AA-1F62-A002-D96205692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06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747982-B185-9B14-1DAE-E9C5BCE86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C49D4E-D263-AE12-9482-E4B71FE8B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574FCF-2A6C-C0A2-A221-EC3DD441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498E01-08A2-415B-A656-EDC0EE01F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ABC47B-E120-26B4-9C3C-94FD0D9D9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72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D2772F-D245-FF4A-4DBC-A23D9B907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84F8F2-6124-5DC1-4DB3-E033202FA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BF28C4-A0E7-A65D-C817-8B687EF7E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72F643-B9FC-6AF3-2270-4A0D10599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4E4F4A-DE55-9F0D-2F73-E1C425BAA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566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F0926-CA1A-3B97-2D96-65F21ECEB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89AC3F-6BA4-3798-133D-7D6E14B804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E7501E5-5ABB-ED85-0FC4-2D09EFF0D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4E1EEE3-16FA-5C93-21F2-5E788F222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51D5CDA-A49F-5F0C-E75A-DB6A8922C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FFE42FC-2A4E-ADB3-3B0F-CC6AF11F5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04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9F372B-F8FF-0A5E-8168-E34D93C4A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D68AFE-BE9C-8810-2C04-F149C6E91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8D5313F-4726-4746-D9B0-7188F3AD9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F2D92B5-0566-A742-EBF2-DC4429132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2DFEB9F-9F2F-1CCA-0B5A-6912743B46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46A0F9B-7D83-8129-BB74-36D8E2060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ECB0FD7-A4F7-EBCE-8411-1DE5E88F5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13C787E-99D5-7BC7-2D1C-18056B4B7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80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CB79A9-2F42-DDE6-D8BD-E4867247D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FE20A3D-F70E-96C8-AB11-5B8854381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EAE22DD-8DCA-6A09-0EA6-5BF6141B1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30B6FA1-87C0-8A7F-5FF2-D79AFF9BA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7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6B2023B-FC42-3F5B-E5CF-50670FF0A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D6F7AB8-0587-73CE-E787-AC85338F4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F7F1451-5E9D-CAD1-6324-12870BFF7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9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6FFA21-3C92-D642-4A58-04BDFDA5A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A35D09-FFC5-20DE-9BC6-C5D8427AE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0A44404-A1FB-8420-0A5C-3DECEE2BCA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A04F81-DFA2-F6A9-EA95-2B92DC7A6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CA6F891-0AF8-E445-FCEA-4D230D1BB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956F923-A943-8077-5872-3137B2FC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49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7AFB01-FF22-A711-9B96-1E263DA0B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C5F769E-088B-C714-762F-282F74A23A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740D0E7-7D81-8085-8A75-A4B53CE3F7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5C53646-199F-E558-33F9-31F63C320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CEC1FD9-57B7-5F93-2F7F-C5F1C9DE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9322E13-6425-A760-E563-D7A1C6187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6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AAD75E1-6944-6678-9974-B4A33778F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DB4C90C-62F5-5103-3C7A-4BBD6EF70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008987-0E3A-F03F-58B5-05DCDA7090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B482CB-C8F0-1EE5-B353-8D3DA89265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24FFE7-4AA8-0A54-2CD5-A19EEFE42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86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PE" noProof="0" dirty="0"/>
              <a:t>DESARROLLO DE SOFTWARE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PE" dirty="0">
                <a:solidFill>
                  <a:srgbClr val="C00000"/>
                </a:solidFill>
              </a:rPr>
              <a:t>CMMI – DATA : </a:t>
            </a:r>
            <a:r>
              <a:rPr lang="es-PE" noProof="0" dirty="0">
                <a:solidFill>
                  <a:srgbClr val="C00000"/>
                </a:solidFill>
              </a:rPr>
              <a:t>Detalle del dominio CMMI-DATA y mejoras en la gestión y análisis de datos</a:t>
            </a:r>
          </a:p>
          <a:p>
            <a:endParaRPr lang="es-PE" dirty="0"/>
          </a:p>
          <a:p>
            <a:r>
              <a:rPr lang="es-PE" noProof="0" dirty="0"/>
              <a:t>Docente: Carlos R. P. Tovar</a:t>
            </a:r>
          </a:p>
        </p:txBody>
      </p:sp>
      <p:pic>
        <p:nvPicPr>
          <p:cNvPr id="4" name="object 2">
            <a:extLst>
              <a:ext uri="{FF2B5EF4-FFF2-40B4-BE49-F238E27FC236}">
                <a16:creationId xmlns:a16="http://schemas.microsoft.com/office/drawing/2014/main" id="{69481E43-3C98-57BC-07F9-CD108A837DE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88449" y="5402513"/>
            <a:ext cx="2959101" cy="6662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235" y="1371600"/>
            <a:ext cx="4529312" cy="358997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941" y="685801"/>
            <a:ext cx="3494859" cy="5491162"/>
          </a:xfrm>
        </p:spPr>
        <p:txBody>
          <a:bodyPr>
            <a:normAutofit/>
          </a:bodyPr>
          <a:lstStyle/>
          <a:p>
            <a:r>
              <a:t>¿Qué es la Calidad de Datos?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1113C5-B5D7-B5CC-7120-BB13ADAF80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5662485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235" y="1371600"/>
            <a:ext cx="4529312" cy="358997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941" y="685801"/>
            <a:ext cx="3494859" cy="5491162"/>
          </a:xfrm>
        </p:spPr>
        <p:txBody>
          <a:bodyPr>
            <a:normAutofit/>
          </a:bodyPr>
          <a:lstStyle/>
          <a:p>
            <a:r>
              <a:t>Actividades Clave de DATA-SP 1.2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C338620-BE70-451A-705E-81FFBC7F27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8844648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235" y="1371600"/>
            <a:ext cx="4529312" cy="358997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941" y="685801"/>
            <a:ext cx="3494859" cy="5491162"/>
          </a:xfrm>
        </p:spPr>
        <p:txBody>
          <a:bodyPr>
            <a:normAutofit/>
          </a:bodyPr>
          <a:lstStyle/>
          <a:p>
            <a:r>
              <a:t>Herramientas Comunes para Gestión de Calidad de Datos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6201F9-92CE-57CD-A05E-27AE661BF7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9534699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235" y="1371600"/>
            <a:ext cx="4529312" cy="358997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941" y="685801"/>
            <a:ext cx="3494859" cy="5491162"/>
          </a:xfrm>
        </p:spPr>
        <p:txBody>
          <a:bodyPr>
            <a:normAutofit/>
          </a:bodyPr>
          <a:lstStyle/>
          <a:p>
            <a:r>
              <a:t>Ejemplo de Métricas de Calidad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6A9C2F-6489-DCD6-2929-C491E66855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1919604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s-PE" sz="4000"/>
              <a:t>Beneficios de DATA-SP 1.2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9C70ADAF-7419-FE1C-4B3E-DF62165006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6931083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s-ES" sz="4100">
                <a:solidFill>
                  <a:srgbClr val="FFFFFF"/>
                </a:solidFill>
              </a:rPr>
              <a:t>DATA-SP 1.3: Gobierno de Datos y Roles Responsables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t>Esta subpráctica define cómo se establecen estructuras, políticas y responsabilidades claras para la gestión y uso efectivo de los datos en la organización.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t>¿Qué es el Gobierno de Datos?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4309CB-989B-95E3-7829-D2563D6691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1239794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s-ES" sz="4000"/>
              <a:t>Roles Clave en el Gobierno de Datos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2E27F84-8C93-9012-62EE-8DE123C46A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8436114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s-PE" sz="5400"/>
              <a:t>Actividades de DATA-SP 1.3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4DDD638B-B35C-9710-847E-F01BA50762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188518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s-ES" sz="4000"/>
              <a:t>Beneficios del Gobierno de Datos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761ED9-75F9-9BFD-2FAD-68A88FB38C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7765453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8127584-9660-F97F-DBB9-0EA068BB992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2671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PE"/>
              <a:t>CMMI-DATA: Importancia Estratégica del Manejo de Datos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85FAB1-35CC-ABAE-20FF-5AF6719384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470107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s-ES" sz="4000"/>
              <a:t>Buenas Prácticas en DATA-SP 1.3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AEC4956-31AF-05BA-D956-39CC1C9FD8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0240008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CFF8C3-CAD4-C29F-4649-697754BEF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DATA-SP 1.4: Análisis y Visualización Efectiva de Datos</a:t>
            </a:r>
            <a:endParaRPr lang="es-PE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548DC9-B9F9-AFC4-E984-4E245150C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es-ES" dirty="0"/>
              <a:t>Esta </a:t>
            </a:r>
            <a:r>
              <a:rPr lang="es-ES" dirty="0" err="1"/>
              <a:t>subpráctica</a:t>
            </a:r>
            <a:r>
              <a:rPr lang="es-ES" dirty="0"/>
              <a:t> se centra en extraer valor de los datos mediante el análisis adecuado y la presentación clara de información para la toma de decisiones.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39368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822E22-7D93-BCA2-306C-A149287F7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s-ES" sz="4000"/>
              <a:t>¿Qué implica el análisis de datos?</a:t>
            </a:r>
            <a:endParaRPr lang="es-PE" sz="4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DB9C1D09-E0CD-E8BF-74AA-6D702E5BE3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1300425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88519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2F42B-AE2B-D314-39FA-1E7709973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/>
              <a:t>Herramientas comunes para el análisis</a:t>
            </a:r>
            <a:endParaRPr lang="es-PE" dirty="0"/>
          </a:p>
        </p:txBody>
      </p:sp>
      <p:graphicFrame>
        <p:nvGraphicFramePr>
          <p:cNvPr id="7" name="Marcador de contenido 2">
            <a:extLst>
              <a:ext uri="{FF2B5EF4-FFF2-40B4-BE49-F238E27FC236}">
                <a16:creationId xmlns:a16="http://schemas.microsoft.com/office/drawing/2014/main" id="{F0DB5190-582D-2E13-AA34-450E92853B7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31539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037EB6-816C-3A97-5F7E-00455459F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s-ES" sz="4000"/>
              <a:t>Principios de visualización efectiva</a:t>
            </a:r>
            <a:endParaRPr lang="es-PE" sz="4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ED4A6D44-D08D-0E85-3DB0-D829A3D6C4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9022280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0177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0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235" y="1371600"/>
            <a:ext cx="4529312" cy="358997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EA072B-AAD1-8CC6-5275-77D231B2C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41" y="685801"/>
            <a:ext cx="3494859" cy="5491162"/>
          </a:xfrm>
        </p:spPr>
        <p:txBody>
          <a:bodyPr>
            <a:normAutofit/>
          </a:bodyPr>
          <a:lstStyle/>
          <a:p>
            <a:r>
              <a:rPr lang="es-ES"/>
              <a:t>Beneficios del análisis y visualización de datos</a:t>
            </a:r>
            <a:endParaRPr lang="es-PE" dirty="0"/>
          </a:p>
        </p:txBody>
      </p:sp>
      <p:graphicFrame>
        <p:nvGraphicFramePr>
          <p:cNvPr id="19" name="Marcador de contenido 2">
            <a:extLst>
              <a:ext uri="{FF2B5EF4-FFF2-40B4-BE49-F238E27FC236}">
                <a16:creationId xmlns:a16="http://schemas.microsoft.com/office/drawing/2014/main" id="{4E047F84-9498-2B51-D377-85B49E55AF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4173607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6489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0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235" y="1371600"/>
            <a:ext cx="4529312" cy="358997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0613A82-F4E8-2E8B-013E-8E249DBF4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41" y="685801"/>
            <a:ext cx="3494859" cy="5491162"/>
          </a:xfrm>
        </p:spPr>
        <p:txBody>
          <a:bodyPr>
            <a:normAutofit/>
          </a:bodyPr>
          <a:lstStyle/>
          <a:p>
            <a:r>
              <a:rPr lang="es-ES" dirty="0"/>
              <a:t>Buenas prácticas en DATA-SP 1.4</a:t>
            </a:r>
            <a:endParaRPr lang="es-PE" dirty="0"/>
          </a:p>
        </p:txBody>
      </p:sp>
      <p:graphicFrame>
        <p:nvGraphicFramePr>
          <p:cNvPr id="15" name="Marcador de contenido 2">
            <a:extLst>
              <a:ext uri="{FF2B5EF4-FFF2-40B4-BE49-F238E27FC236}">
                <a16:creationId xmlns:a16="http://schemas.microsoft.com/office/drawing/2014/main" id="{ED89BFC8-4FCF-AFD0-D806-C911DD5C31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5531534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09547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de la pantalla de un celular con texto e imagen&#10;&#10;El contenido generado por IA puede ser incorrecto.">
            <a:extLst>
              <a:ext uri="{FF2B5EF4-FFF2-40B4-BE49-F238E27FC236}">
                <a16:creationId xmlns:a16="http://schemas.microsoft.com/office/drawing/2014/main" id="{EA13ED8B-FC66-2E2D-DC3B-FF832B0B1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975" y="2343150"/>
            <a:ext cx="80200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536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s-PE">
                <a:solidFill>
                  <a:srgbClr val="FFFFFF"/>
                </a:solidFill>
              </a:rPr>
              <a:t>DATA-SP 1.1: Estrategia y Arquitectura de Datos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t>Subpráctica del dominio CMMI-DATA centrada en el establecimiento de lineamientos estratégicos y técnicos para el manejo efectivo de los datos en una organización.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s-ES" sz="4000"/>
              <a:t>¿Qué es la Estrategia de Datos?</a:t>
            </a:r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71A8983D-55E2-56A3-6F21-1FBEE67F07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3793353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235" y="1371600"/>
            <a:ext cx="4529312" cy="358997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941" y="685801"/>
            <a:ext cx="3494859" cy="5491162"/>
          </a:xfrm>
        </p:spPr>
        <p:txBody>
          <a:bodyPr>
            <a:normAutofit/>
          </a:bodyPr>
          <a:lstStyle/>
          <a:p>
            <a:r>
              <a:t>¿Qué es la Arquitectura de Datos?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552ABC-0FB6-A603-289A-FDAD6DC445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0181663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s-PE" sz="4000"/>
              <a:t>Componentes Clave de DATA-SP 1.1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300E80F-3937-74A5-F4C4-C0C962D361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2650168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235" y="1371600"/>
            <a:ext cx="4529312" cy="358997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941" y="685801"/>
            <a:ext cx="3494859" cy="5491162"/>
          </a:xfrm>
        </p:spPr>
        <p:txBody>
          <a:bodyPr>
            <a:normAutofit/>
          </a:bodyPr>
          <a:lstStyle/>
          <a:p>
            <a:r>
              <a:t>Beneficios de Implementar DATA-SP 1.1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103A757-9932-D58B-8DF8-018F880A79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5360934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235" y="1371600"/>
            <a:ext cx="4529312" cy="358997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941" y="685801"/>
            <a:ext cx="3494859" cy="5491162"/>
          </a:xfrm>
        </p:spPr>
        <p:txBody>
          <a:bodyPr>
            <a:normAutofit/>
          </a:bodyPr>
          <a:lstStyle/>
          <a:p>
            <a:r>
              <a:t>Buenas Prácticas para DATA-SP 1.1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95FDBE3-3046-BA2B-40C8-B477B40447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1089628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DATA-SP 1.2: Gestión de Calidad de Datos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t>Esta subpráctica de CMMI-DATA se enfoca en establecer políticas, procesos y controles para asegurar que los datos sean precisos, completos, confiables y actualizados.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1296</Words>
  <Application>Microsoft Office PowerPoint</Application>
  <PresentationFormat>Panorámica</PresentationFormat>
  <Paragraphs>132</Paragraphs>
  <Slides>27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2" baseType="lpstr">
      <vt:lpstr>Aptos</vt:lpstr>
      <vt:lpstr>Aptos Display</vt:lpstr>
      <vt:lpstr>Arial</vt:lpstr>
      <vt:lpstr>Calibri</vt:lpstr>
      <vt:lpstr>Tema de Office</vt:lpstr>
      <vt:lpstr>DESARROLLO DE SOFTWARE</vt:lpstr>
      <vt:lpstr>CMMI-DATA: Importancia Estratégica del Manejo de Datos</vt:lpstr>
      <vt:lpstr>DATA-SP 1.1: Estrategia y Arquitectura de Datos</vt:lpstr>
      <vt:lpstr>¿Qué es la Estrategia de Datos?</vt:lpstr>
      <vt:lpstr>¿Qué es la Arquitectura de Datos?</vt:lpstr>
      <vt:lpstr>Componentes Clave de DATA-SP 1.1</vt:lpstr>
      <vt:lpstr>Beneficios de Implementar DATA-SP 1.1</vt:lpstr>
      <vt:lpstr>Buenas Prácticas para DATA-SP 1.1</vt:lpstr>
      <vt:lpstr>DATA-SP 1.2: Gestión de Calidad de Datos</vt:lpstr>
      <vt:lpstr>¿Qué es la Calidad de Datos?</vt:lpstr>
      <vt:lpstr>Actividades Clave de DATA-SP 1.2</vt:lpstr>
      <vt:lpstr>Herramientas Comunes para Gestión de Calidad de Datos</vt:lpstr>
      <vt:lpstr>Ejemplo de Métricas de Calidad</vt:lpstr>
      <vt:lpstr>Beneficios de DATA-SP 1.2</vt:lpstr>
      <vt:lpstr>DATA-SP 1.3: Gobierno de Datos y Roles Responsables</vt:lpstr>
      <vt:lpstr>¿Qué es el Gobierno de Datos?</vt:lpstr>
      <vt:lpstr>Roles Clave en el Gobierno de Datos</vt:lpstr>
      <vt:lpstr>Actividades de DATA-SP 1.3</vt:lpstr>
      <vt:lpstr>Beneficios del Gobierno de Datos</vt:lpstr>
      <vt:lpstr>Buenas Prácticas en DATA-SP 1.3</vt:lpstr>
      <vt:lpstr>DATA-SP 1.4: Análisis y Visualización Efectiva de Datos</vt:lpstr>
      <vt:lpstr>¿Qué implica el análisis de datos?</vt:lpstr>
      <vt:lpstr>Herramientas comunes para el análisis</vt:lpstr>
      <vt:lpstr>Principios de visualización efectiva</vt:lpstr>
      <vt:lpstr>Beneficios del análisis y visualización de datos</vt:lpstr>
      <vt:lpstr>Buenas prácticas en DATA-SP 1.4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Carlos Reynaldo Portocarrero Tovar</cp:lastModifiedBy>
  <cp:revision>3</cp:revision>
  <dcterms:created xsi:type="dcterms:W3CDTF">2013-01-27T09:14:16Z</dcterms:created>
  <dcterms:modified xsi:type="dcterms:W3CDTF">2025-07-02T20:02:22Z</dcterms:modified>
  <cp:category/>
</cp:coreProperties>
</file>