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67" r:id="rId22"/>
    <p:sldId id="277" r:id="rId2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26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16.xml.rels><?xml version="1.0" encoding="UTF-8" standalone="yes"?>
<Relationships xmlns="http://schemas.openxmlformats.org/package/2006/relationships"><Relationship Id="rId1" Type="http://schemas.openxmlformats.org/officeDocument/2006/relationships/hyperlink" Target="https://cmmiinstitute.com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6.xml.rels><?xml version="1.0" encoding="UTF-8" standalone="yes"?>
<Relationships xmlns="http://schemas.openxmlformats.org/package/2006/relationships"><Relationship Id="rId1" Type="http://schemas.openxmlformats.org/officeDocument/2006/relationships/hyperlink" Target="https://cmmiinstitute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13C032-20CB-4F59-8F4F-05D8048FE94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CA478A-909B-4B72-9341-64FF0425300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Validar que los procesos de la organización cumplen con los </a:t>
          </a:r>
          <a:r>
            <a:rPr lang="es-ES" b="1" dirty="0" err="1"/>
            <a:t>Practice</a:t>
          </a:r>
          <a:r>
            <a:rPr lang="es-ES" b="1" dirty="0"/>
            <a:t> </a:t>
          </a:r>
          <a:r>
            <a:rPr lang="es-ES" b="1" dirty="0" err="1"/>
            <a:t>Areas</a:t>
          </a:r>
          <a:r>
            <a:rPr lang="es-ES" dirty="0"/>
            <a:t> de CMMI .</a:t>
          </a:r>
          <a:endParaRPr lang="en-US" dirty="0"/>
        </a:p>
      </dgm:t>
    </dgm:pt>
    <dgm:pt modelId="{4E7541D2-9A0C-407D-AAE5-841043740173}" type="parTrans" cxnId="{D1914FF4-80E1-488A-B6EA-CDE4DA1C5208}">
      <dgm:prSet/>
      <dgm:spPr/>
      <dgm:t>
        <a:bodyPr/>
        <a:lstStyle/>
        <a:p>
          <a:endParaRPr lang="en-US"/>
        </a:p>
      </dgm:t>
    </dgm:pt>
    <dgm:pt modelId="{38BF720B-0C11-4044-822C-618D51FE8AAA}" type="sibTrans" cxnId="{D1914FF4-80E1-488A-B6EA-CDE4DA1C5208}">
      <dgm:prSet/>
      <dgm:spPr/>
      <dgm:t>
        <a:bodyPr/>
        <a:lstStyle/>
        <a:p>
          <a:endParaRPr lang="en-US"/>
        </a:p>
      </dgm:t>
    </dgm:pt>
    <dgm:pt modelId="{B3500522-44DF-4CD8-96D7-619A8390D47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Preparar equipos para la </a:t>
          </a:r>
          <a:r>
            <a:rPr lang="es-ES" b="1"/>
            <a:t>evaluación formal SCAMPI</a:t>
          </a:r>
          <a:r>
            <a:rPr lang="es-ES"/>
            <a:t> (Standard CMMI Appraisal Method for Process Improvement).</a:t>
          </a:r>
          <a:endParaRPr lang="en-US"/>
        </a:p>
      </dgm:t>
    </dgm:pt>
    <dgm:pt modelId="{72EB7805-3C04-4B87-B43C-D13925065718}" type="parTrans" cxnId="{FAAD88BC-91F6-4B14-9967-AB6BB0D5EB4B}">
      <dgm:prSet/>
      <dgm:spPr/>
      <dgm:t>
        <a:bodyPr/>
        <a:lstStyle/>
        <a:p>
          <a:endParaRPr lang="en-US"/>
        </a:p>
      </dgm:t>
    </dgm:pt>
    <dgm:pt modelId="{9F1C73BC-7FAF-4BAB-A6D5-B7221C1DB9A2}" type="sibTrans" cxnId="{FAAD88BC-91F6-4B14-9967-AB6BB0D5EB4B}">
      <dgm:prSet/>
      <dgm:spPr/>
      <dgm:t>
        <a:bodyPr/>
        <a:lstStyle/>
        <a:p>
          <a:endParaRPr lang="en-US"/>
        </a:p>
      </dgm:t>
    </dgm:pt>
    <dgm:pt modelId="{55822D50-638F-4D52-98B3-E0CF7EA51624}" type="pres">
      <dgm:prSet presAssocID="{9C13C032-20CB-4F59-8F4F-05D8048FE94E}" presName="root" presStyleCnt="0">
        <dgm:presLayoutVars>
          <dgm:dir/>
          <dgm:resizeHandles val="exact"/>
        </dgm:presLayoutVars>
      </dgm:prSet>
      <dgm:spPr/>
    </dgm:pt>
    <dgm:pt modelId="{5D1F5C77-6E39-43DF-874F-6118780E65D3}" type="pres">
      <dgm:prSet presAssocID="{47CA478A-909B-4B72-9341-64FF04253001}" presName="compNode" presStyleCnt="0"/>
      <dgm:spPr/>
    </dgm:pt>
    <dgm:pt modelId="{EEF23678-FBBE-42A0-8E96-34C255F1344B}" type="pres">
      <dgm:prSet presAssocID="{47CA478A-909B-4B72-9341-64FF04253001}" presName="bgRect" presStyleLbl="bgShp" presStyleIdx="0" presStyleCnt="2"/>
      <dgm:spPr/>
    </dgm:pt>
    <dgm:pt modelId="{9DF9D2B2-397D-49E5-85AC-55D8582337A0}" type="pres">
      <dgm:prSet presAssocID="{47CA478A-909B-4B72-9341-64FF0425300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E9BC46A5-C83F-479E-BA3F-8C4E3AC4E117}" type="pres">
      <dgm:prSet presAssocID="{47CA478A-909B-4B72-9341-64FF04253001}" presName="spaceRect" presStyleCnt="0"/>
      <dgm:spPr/>
    </dgm:pt>
    <dgm:pt modelId="{4EDCA3F2-FEAB-448F-AC60-50EB32090DF0}" type="pres">
      <dgm:prSet presAssocID="{47CA478A-909B-4B72-9341-64FF04253001}" presName="parTx" presStyleLbl="revTx" presStyleIdx="0" presStyleCnt="2">
        <dgm:presLayoutVars>
          <dgm:chMax val="0"/>
          <dgm:chPref val="0"/>
        </dgm:presLayoutVars>
      </dgm:prSet>
      <dgm:spPr/>
    </dgm:pt>
    <dgm:pt modelId="{045D86C8-B2BA-44FC-9570-DEED10AF6D86}" type="pres">
      <dgm:prSet presAssocID="{38BF720B-0C11-4044-822C-618D51FE8AAA}" presName="sibTrans" presStyleCnt="0"/>
      <dgm:spPr/>
    </dgm:pt>
    <dgm:pt modelId="{5B6043DB-7210-497E-AA4A-DD43B92735CC}" type="pres">
      <dgm:prSet presAssocID="{B3500522-44DF-4CD8-96D7-619A8390D47D}" presName="compNode" presStyleCnt="0"/>
      <dgm:spPr/>
    </dgm:pt>
    <dgm:pt modelId="{BB39A1FD-3C3A-49CC-8140-1AED60BBC5B7}" type="pres">
      <dgm:prSet presAssocID="{B3500522-44DF-4CD8-96D7-619A8390D47D}" presName="bgRect" presStyleLbl="bgShp" presStyleIdx="1" presStyleCnt="2"/>
      <dgm:spPr/>
    </dgm:pt>
    <dgm:pt modelId="{D690F4E0-B212-408A-B788-CD131C8B3C64}" type="pres">
      <dgm:prSet presAssocID="{B3500522-44DF-4CD8-96D7-619A8390D47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E448661E-06E5-4F39-894D-7C387247CF73}" type="pres">
      <dgm:prSet presAssocID="{B3500522-44DF-4CD8-96D7-619A8390D47D}" presName="spaceRect" presStyleCnt="0"/>
      <dgm:spPr/>
    </dgm:pt>
    <dgm:pt modelId="{02629FCD-4D5A-4B32-B9BE-CC9E6BE3D26C}" type="pres">
      <dgm:prSet presAssocID="{B3500522-44DF-4CD8-96D7-619A8390D47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34B5D55-F8A9-4C55-950C-7E30114E61B6}" type="presOf" srcId="{47CA478A-909B-4B72-9341-64FF04253001}" destId="{4EDCA3F2-FEAB-448F-AC60-50EB32090DF0}" srcOrd="0" destOrd="0" presId="urn:microsoft.com/office/officeart/2018/2/layout/IconVerticalSolidList"/>
    <dgm:cxn modelId="{FAAD88BC-91F6-4B14-9967-AB6BB0D5EB4B}" srcId="{9C13C032-20CB-4F59-8F4F-05D8048FE94E}" destId="{B3500522-44DF-4CD8-96D7-619A8390D47D}" srcOrd="1" destOrd="0" parTransId="{72EB7805-3C04-4B87-B43C-D13925065718}" sibTransId="{9F1C73BC-7FAF-4BAB-A6D5-B7221C1DB9A2}"/>
    <dgm:cxn modelId="{E4FEDBC8-F78D-409A-8DB0-FE5A927872E1}" type="presOf" srcId="{9C13C032-20CB-4F59-8F4F-05D8048FE94E}" destId="{55822D50-638F-4D52-98B3-E0CF7EA51624}" srcOrd="0" destOrd="0" presId="urn:microsoft.com/office/officeart/2018/2/layout/IconVerticalSolidList"/>
    <dgm:cxn modelId="{0DF7AAE3-00EC-4B3A-A0FC-EE5A96AF6FEF}" type="presOf" srcId="{B3500522-44DF-4CD8-96D7-619A8390D47D}" destId="{02629FCD-4D5A-4B32-B9BE-CC9E6BE3D26C}" srcOrd="0" destOrd="0" presId="urn:microsoft.com/office/officeart/2018/2/layout/IconVerticalSolidList"/>
    <dgm:cxn modelId="{D1914FF4-80E1-488A-B6EA-CDE4DA1C5208}" srcId="{9C13C032-20CB-4F59-8F4F-05D8048FE94E}" destId="{47CA478A-909B-4B72-9341-64FF04253001}" srcOrd="0" destOrd="0" parTransId="{4E7541D2-9A0C-407D-AAE5-841043740173}" sibTransId="{38BF720B-0C11-4044-822C-618D51FE8AAA}"/>
    <dgm:cxn modelId="{7D88BF5F-FA79-4F04-820F-23ADA5991440}" type="presParOf" srcId="{55822D50-638F-4D52-98B3-E0CF7EA51624}" destId="{5D1F5C77-6E39-43DF-874F-6118780E65D3}" srcOrd="0" destOrd="0" presId="urn:microsoft.com/office/officeart/2018/2/layout/IconVerticalSolidList"/>
    <dgm:cxn modelId="{4DD5FF03-F32E-446C-810E-9685539308BE}" type="presParOf" srcId="{5D1F5C77-6E39-43DF-874F-6118780E65D3}" destId="{EEF23678-FBBE-42A0-8E96-34C255F1344B}" srcOrd="0" destOrd="0" presId="urn:microsoft.com/office/officeart/2018/2/layout/IconVerticalSolidList"/>
    <dgm:cxn modelId="{44C33A49-74DB-4412-AD65-61E2239AD774}" type="presParOf" srcId="{5D1F5C77-6E39-43DF-874F-6118780E65D3}" destId="{9DF9D2B2-397D-49E5-85AC-55D8582337A0}" srcOrd="1" destOrd="0" presId="urn:microsoft.com/office/officeart/2018/2/layout/IconVerticalSolidList"/>
    <dgm:cxn modelId="{FC9CD69E-3119-4704-8A1F-BAD58593C49F}" type="presParOf" srcId="{5D1F5C77-6E39-43DF-874F-6118780E65D3}" destId="{E9BC46A5-C83F-479E-BA3F-8C4E3AC4E117}" srcOrd="2" destOrd="0" presId="urn:microsoft.com/office/officeart/2018/2/layout/IconVerticalSolidList"/>
    <dgm:cxn modelId="{2EA4EDFC-D0FD-4945-90F7-38197E2279DA}" type="presParOf" srcId="{5D1F5C77-6E39-43DF-874F-6118780E65D3}" destId="{4EDCA3F2-FEAB-448F-AC60-50EB32090DF0}" srcOrd="3" destOrd="0" presId="urn:microsoft.com/office/officeart/2018/2/layout/IconVerticalSolidList"/>
    <dgm:cxn modelId="{47617BCE-413E-44CD-83B2-853D45FB13DE}" type="presParOf" srcId="{55822D50-638F-4D52-98B3-E0CF7EA51624}" destId="{045D86C8-B2BA-44FC-9570-DEED10AF6D86}" srcOrd="1" destOrd="0" presId="urn:microsoft.com/office/officeart/2018/2/layout/IconVerticalSolidList"/>
    <dgm:cxn modelId="{4A09B71F-D38F-4163-B9CE-403ADED1BFF0}" type="presParOf" srcId="{55822D50-638F-4D52-98B3-E0CF7EA51624}" destId="{5B6043DB-7210-497E-AA4A-DD43B92735CC}" srcOrd="2" destOrd="0" presId="urn:microsoft.com/office/officeart/2018/2/layout/IconVerticalSolidList"/>
    <dgm:cxn modelId="{1287E729-8EBB-4DCE-A5FE-02847A01218B}" type="presParOf" srcId="{5B6043DB-7210-497E-AA4A-DD43B92735CC}" destId="{BB39A1FD-3C3A-49CC-8140-1AED60BBC5B7}" srcOrd="0" destOrd="0" presId="urn:microsoft.com/office/officeart/2018/2/layout/IconVerticalSolidList"/>
    <dgm:cxn modelId="{3A95AA23-6D19-411D-903A-0A0E70799417}" type="presParOf" srcId="{5B6043DB-7210-497E-AA4A-DD43B92735CC}" destId="{D690F4E0-B212-408A-B788-CD131C8B3C64}" srcOrd="1" destOrd="0" presId="urn:microsoft.com/office/officeart/2018/2/layout/IconVerticalSolidList"/>
    <dgm:cxn modelId="{18DBCF85-EDB3-4BEB-9EE3-D973A3681ECD}" type="presParOf" srcId="{5B6043DB-7210-497E-AA4A-DD43B92735CC}" destId="{E448661E-06E5-4F39-894D-7C387247CF73}" srcOrd="2" destOrd="0" presId="urn:microsoft.com/office/officeart/2018/2/layout/IconVerticalSolidList"/>
    <dgm:cxn modelId="{C80B2536-C2E7-4FC0-855F-33A88D24A829}" type="presParOf" srcId="{5B6043DB-7210-497E-AA4A-DD43B92735CC}" destId="{02629FCD-4D5A-4B32-B9BE-CC9E6BE3D2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F048813-36B7-43E6-AED1-2BF5E9274F89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9508D927-E07A-48D6-B0F5-D7C6A6589ADC}">
      <dgm:prSet/>
      <dgm:spPr/>
      <dgm:t>
        <a:bodyPr/>
        <a:lstStyle/>
        <a:p>
          <a:r>
            <a:rPr lang="es-ES"/>
            <a:t>Niveles de evaluación:</a:t>
          </a:r>
          <a:endParaRPr lang="en-US"/>
        </a:p>
      </dgm:t>
    </dgm:pt>
    <dgm:pt modelId="{6A95798E-D6FA-4694-A760-ECE0805D71D8}" type="parTrans" cxnId="{996A060C-294F-4F96-9EF2-EB37703D1948}">
      <dgm:prSet/>
      <dgm:spPr/>
      <dgm:t>
        <a:bodyPr/>
        <a:lstStyle/>
        <a:p>
          <a:endParaRPr lang="en-US"/>
        </a:p>
      </dgm:t>
    </dgm:pt>
    <dgm:pt modelId="{0314FF02-5DA1-417D-9930-0A551AE14D46}" type="sibTrans" cxnId="{996A060C-294F-4F96-9EF2-EB37703D1948}">
      <dgm:prSet/>
      <dgm:spPr/>
      <dgm:t>
        <a:bodyPr/>
        <a:lstStyle/>
        <a:p>
          <a:endParaRPr lang="en-US"/>
        </a:p>
      </dgm:t>
    </dgm:pt>
    <dgm:pt modelId="{9CA558F4-1B56-4647-8F8B-EACCDF61ADB4}">
      <dgm:prSet/>
      <dgm:spPr/>
      <dgm:t>
        <a:bodyPr/>
        <a:lstStyle/>
        <a:p>
          <a:r>
            <a:rPr lang="es-ES"/>
            <a:t>SCAMPI A: Evaluación completa para certificación oficial.</a:t>
          </a:r>
          <a:endParaRPr lang="en-US"/>
        </a:p>
      </dgm:t>
    </dgm:pt>
    <dgm:pt modelId="{FEE706FC-9D3F-45DC-B218-C61EC87CB740}" type="parTrans" cxnId="{430B5A96-B799-4525-899F-720C9BE05436}">
      <dgm:prSet/>
      <dgm:spPr/>
      <dgm:t>
        <a:bodyPr/>
        <a:lstStyle/>
        <a:p>
          <a:endParaRPr lang="en-US"/>
        </a:p>
      </dgm:t>
    </dgm:pt>
    <dgm:pt modelId="{3F66363D-9266-4555-807B-502E6F9A84E2}" type="sibTrans" cxnId="{430B5A96-B799-4525-899F-720C9BE05436}">
      <dgm:prSet/>
      <dgm:spPr/>
      <dgm:t>
        <a:bodyPr/>
        <a:lstStyle/>
        <a:p>
          <a:endParaRPr lang="en-US"/>
        </a:p>
      </dgm:t>
    </dgm:pt>
    <dgm:pt modelId="{278EFD73-A601-48C6-A7A7-F257C85D6259}">
      <dgm:prSet/>
      <dgm:spPr/>
      <dgm:t>
        <a:bodyPr/>
        <a:lstStyle/>
        <a:p>
          <a:r>
            <a:rPr lang="es-ES"/>
            <a:t>SCAMPI B: Evaluación parcial (identifica brechas).</a:t>
          </a:r>
          <a:endParaRPr lang="en-US"/>
        </a:p>
      </dgm:t>
    </dgm:pt>
    <dgm:pt modelId="{15483D70-028D-4771-B9D6-9B41CE5014B9}" type="parTrans" cxnId="{E17A1D8E-DD58-4203-ADF9-0C31910F0811}">
      <dgm:prSet/>
      <dgm:spPr/>
      <dgm:t>
        <a:bodyPr/>
        <a:lstStyle/>
        <a:p>
          <a:endParaRPr lang="en-US"/>
        </a:p>
      </dgm:t>
    </dgm:pt>
    <dgm:pt modelId="{C1D1E7A6-8BFE-493A-B672-1237539E225C}" type="sibTrans" cxnId="{E17A1D8E-DD58-4203-ADF9-0C31910F0811}">
      <dgm:prSet/>
      <dgm:spPr/>
      <dgm:t>
        <a:bodyPr/>
        <a:lstStyle/>
        <a:p>
          <a:endParaRPr lang="en-US"/>
        </a:p>
      </dgm:t>
    </dgm:pt>
    <dgm:pt modelId="{E75F4BA0-89E4-40FA-A5EA-558789320251}">
      <dgm:prSet/>
      <dgm:spPr/>
      <dgm:t>
        <a:bodyPr/>
        <a:lstStyle/>
        <a:p>
          <a:r>
            <a:rPr lang="es-ES"/>
            <a:t>SCAMPI C: Autoevaluación rápida.</a:t>
          </a:r>
          <a:endParaRPr lang="en-US"/>
        </a:p>
      </dgm:t>
    </dgm:pt>
    <dgm:pt modelId="{6E83DFA5-C9E9-4DB7-A667-5F93B26BD221}" type="parTrans" cxnId="{1AD1DBE2-DACD-4183-876F-65A0258762E0}">
      <dgm:prSet/>
      <dgm:spPr/>
      <dgm:t>
        <a:bodyPr/>
        <a:lstStyle/>
        <a:p>
          <a:endParaRPr lang="en-US"/>
        </a:p>
      </dgm:t>
    </dgm:pt>
    <dgm:pt modelId="{5A4865F3-51EB-4FC1-A6DD-C80FB58A723F}" type="sibTrans" cxnId="{1AD1DBE2-DACD-4183-876F-65A0258762E0}">
      <dgm:prSet/>
      <dgm:spPr/>
      <dgm:t>
        <a:bodyPr/>
        <a:lstStyle/>
        <a:p>
          <a:endParaRPr lang="en-US"/>
        </a:p>
      </dgm:t>
    </dgm:pt>
    <dgm:pt modelId="{25EB9DCF-0C6F-40E7-9B3F-502917116EEA}">
      <dgm:prSet/>
      <dgm:spPr/>
      <dgm:t>
        <a:bodyPr/>
        <a:lstStyle/>
        <a:p>
          <a:r>
            <a:rPr lang="es-ES"/>
            <a:t>Criterios de calificación:</a:t>
          </a:r>
          <a:endParaRPr lang="en-US"/>
        </a:p>
      </dgm:t>
    </dgm:pt>
    <dgm:pt modelId="{586DB491-73E3-40D6-9303-B5A7A317A654}" type="parTrans" cxnId="{64F03514-6715-4FC9-B740-41FD3170CB64}">
      <dgm:prSet/>
      <dgm:spPr/>
      <dgm:t>
        <a:bodyPr/>
        <a:lstStyle/>
        <a:p>
          <a:endParaRPr lang="en-US"/>
        </a:p>
      </dgm:t>
    </dgm:pt>
    <dgm:pt modelId="{1AE148C1-24B9-45FD-B020-BA57A67AD350}" type="sibTrans" cxnId="{64F03514-6715-4FC9-B740-41FD3170CB64}">
      <dgm:prSet/>
      <dgm:spPr/>
      <dgm:t>
        <a:bodyPr/>
        <a:lstStyle/>
        <a:p>
          <a:endParaRPr lang="en-US"/>
        </a:p>
      </dgm:t>
    </dgm:pt>
    <dgm:pt modelId="{673E7678-E16A-42C5-BE06-F029C6FDB597}">
      <dgm:prSet/>
      <dgm:spPr/>
      <dgm:t>
        <a:bodyPr/>
        <a:lstStyle/>
        <a:p>
          <a:r>
            <a:rPr lang="es-ES"/>
            <a:t>Cada práctica se juzga como: Fully (F), Largely (L), Partially (P), o Not (N) Implemented.</a:t>
          </a:r>
          <a:endParaRPr lang="en-US"/>
        </a:p>
      </dgm:t>
    </dgm:pt>
    <dgm:pt modelId="{58DCEBB2-430B-4A38-AE1C-1E45F1BDEA2C}" type="parTrans" cxnId="{A49EFD6F-D2D1-4786-A7AA-9239D62DB461}">
      <dgm:prSet/>
      <dgm:spPr/>
      <dgm:t>
        <a:bodyPr/>
        <a:lstStyle/>
        <a:p>
          <a:endParaRPr lang="en-US"/>
        </a:p>
      </dgm:t>
    </dgm:pt>
    <dgm:pt modelId="{2DC4ECBF-7EB3-4747-849A-A810E8AA7C1E}" type="sibTrans" cxnId="{A49EFD6F-D2D1-4786-A7AA-9239D62DB461}">
      <dgm:prSet/>
      <dgm:spPr/>
      <dgm:t>
        <a:bodyPr/>
        <a:lstStyle/>
        <a:p>
          <a:endParaRPr lang="en-US"/>
        </a:p>
      </dgm:t>
    </dgm:pt>
    <dgm:pt modelId="{C31845DB-C8EA-49E1-A233-2C72049106DE}">
      <dgm:prSet/>
      <dgm:spPr/>
      <dgm:t>
        <a:bodyPr/>
        <a:lstStyle/>
        <a:p>
          <a:r>
            <a:rPr lang="es-ES"/>
            <a:t>Ejemplo: "Para alcanzar Nivel 3, el 70% de las prácticas deben estar en 'Fully Implemented'."</a:t>
          </a:r>
          <a:endParaRPr lang="en-US"/>
        </a:p>
      </dgm:t>
    </dgm:pt>
    <dgm:pt modelId="{E1C78701-C5A4-4832-8926-4B01DC29F493}" type="parTrans" cxnId="{F62D3CD7-1699-49F0-BBC6-301D17AEFF6F}">
      <dgm:prSet/>
      <dgm:spPr/>
      <dgm:t>
        <a:bodyPr/>
        <a:lstStyle/>
        <a:p>
          <a:endParaRPr lang="en-US"/>
        </a:p>
      </dgm:t>
    </dgm:pt>
    <dgm:pt modelId="{B50D8BE4-708D-41E6-8734-D3067B21EA46}" type="sibTrans" cxnId="{F62D3CD7-1699-49F0-BBC6-301D17AEFF6F}">
      <dgm:prSet/>
      <dgm:spPr/>
      <dgm:t>
        <a:bodyPr/>
        <a:lstStyle/>
        <a:p>
          <a:endParaRPr lang="en-US"/>
        </a:p>
      </dgm:t>
    </dgm:pt>
    <dgm:pt modelId="{7569F60A-D7F5-414E-9791-8B83526D1468}" type="pres">
      <dgm:prSet presAssocID="{2F048813-36B7-43E6-AED1-2BF5E9274F89}" presName="linear" presStyleCnt="0">
        <dgm:presLayoutVars>
          <dgm:dir/>
          <dgm:animLvl val="lvl"/>
          <dgm:resizeHandles val="exact"/>
        </dgm:presLayoutVars>
      </dgm:prSet>
      <dgm:spPr/>
    </dgm:pt>
    <dgm:pt modelId="{44ACDDD9-2509-42EF-979B-72ACA9F115B8}" type="pres">
      <dgm:prSet presAssocID="{9508D927-E07A-48D6-B0F5-D7C6A6589ADC}" presName="parentLin" presStyleCnt="0"/>
      <dgm:spPr/>
    </dgm:pt>
    <dgm:pt modelId="{ECDE9242-0DA8-4ACE-ACDB-E32A1CEA080F}" type="pres">
      <dgm:prSet presAssocID="{9508D927-E07A-48D6-B0F5-D7C6A6589ADC}" presName="parentLeftMargin" presStyleLbl="node1" presStyleIdx="0" presStyleCnt="2"/>
      <dgm:spPr/>
    </dgm:pt>
    <dgm:pt modelId="{1868AB4C-CB81-441B-B48B-047D34261CE6}" type="pres">
      <dgm:prSet presAssocID="{9508D927-E07A-48D6-B0F5-D7C6A6589AD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4A7A983-18E3-4D7A-A87A-9CA09F8F7113}" type="pres">
      <dgm:prSet presAssocID="{9508D927-E07A-48D6-B0F5-D7C6A6589ADC}" presName="negativeSpace" presStyleCnt="0"/>
      <dgm:spPr/>
    </dgm:pt>
    <dgm:pt modelId="{439E0A2F-F351-4AB5-A7A3-D71B68B76904}" type="pres">
      <dgm:prSet presAssocID="{9508D927-E07A-48D6-B0F5-D7C6A6589ADC}" presName="childText" presStyleLbl="conFgAcc1" presStyleIdx="0" presStyleCnt="2">
        <dgm:presLayoutVars>
          <dgm:bulletEnabled val="1"/>
        </dgm:presLayoutVars>
      </dgm:prSet>
      <dgm:spPr/>
    </dgm:pt>
    <dgm:pt modelId="{0D72BB10-3A2C-4243-98F6-42BB5F4E9CAB}" type="pres">
      <dgm:prSet presAssocID="{0314FF02-5DA1-417D-9930-0A551AE14D46}" presName="spaceBetweenRectangles" presStyleCnt="0"/>
      <dgm:spPr/>
    </dgm:pt>
    <dgm:pt modelId="{1D464E86-E700-4DE3-82D5-B5A631CA5CA7}" type="pres">
      <dgm:prSet presAssocID="{25EB9DCF-0C6F-40E7-9B3F-502917116EEA}" presName="parentLin" presStyleCnt="0"/>
      <dgm:spPr/>
    </dgm:pt>
    <dgm:pt modelId="{2885D0CB-AB7E-4B89-BE86-B09C58236910}" type="pres">
      <dgm:prSet presAssocID="{25EB9DCF-0C6F-40E7-9B3F-502917116EEA}" presName="parentLeftMargin" presStyleLbl="node1" presStyleIdx="0" presStyleCnt="2"/>
      <dgm:spPr/>
    </dgm:pt>
    <dgm:pt modelId="{FFA983C8-8D2C-4422-902D-EF184E47B959}" type="pres">
      <dgm:prSet presAssocID="{25EB9DCF-0C6F-40E7-9B3F-502917116EE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497069B-AEB3-4BD4-82F3-19DCF751F6AE}" type="pres">
      <dgm:prSet presAssocID="{25EB9DCF-0C6F-40E7-9B3F-502917116EEA}" presName="negativeSpace" presStyleCnt="0"/>
      <dgm:spPr/>
    </dgm:pt>
    <dgm:pt modelId="{A60B72D7-97E7-4FF0-9A42-A2FB48D377C7}" type="pres">
      <dgm:prSet presAssocID="{25EB9DCF-0C6F-40E7-9B3F-502917116EE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96A060C-294F-4F96-9EF2-EB37703D1948}" srcId="{2F048813-36B7-43E6-AED1-2BF5E9274F89}" destId="{9508D927-E07A-48D6-B0F5-D7C6A6589ADC}" srcOrd="0" destOrd="0" parTransId="{6A95798E-D6FA-4694-A760-ECE0805D71D8}" sibTransId="{0314FF02-5DA1-417D-9930-0A551AE14D46}"/>
    <dgm:cxn modelId="{64F03514-6715-4FC9-B740-41FD3170CB64}" srcId="{2F048813-36B7-43E6-AED1-2BF5E9274F89}" destId="{25EB9DCF-0C6F-40E7-9B3F-502917116EEA}" srcOrd="1" destOrd="0" parTransId="{586DB491-73E3-40D6-9303-B5A7A317A654}" sibTransId="{1AE148C1-24B9-45FD-B020-BA57A67AD350}"/>
    <dgm:cxn modelId="{C9174A29-46D7-46B5-A7EA-29EE2A1397A3}" type="presOf" srcId="{25EB9DCF-0C6F-40E7-9B3F-502917116EEA}" destId="{FFA983C8-8D2C-4422-902D-EF184E47B959}" srcOrd="1" destOrd="0" presId="urn:microsoft.com/office/officeart/2005/8/layout/list1"/>
    <dgm:cxn modelId="{65AE032F-812C-45D1-BA66-3CA80F3CF3B4}" type="presOf" srcId="{673E7678-E16A-42C5-BE06-F029C6FDB597}" destId="{A60B72D7-97E7-4FF0-9A42-A2FB48D377C7}" srcOrd="0" destOrd="0" presId="urn:microsoft.com/office/officeart/2005/8/layout/list1"/>
    <dgm:cxn modelId="{5626393A-750D-4DA1-9FB7-F559D0D08A25}" type="presOf" srcId="{C31845DB-C8EA-49E1-A233-2C72049106DE}" destId="{A60B72D7-97E7-4FF0-9A42-A2FB48D377C7}" srcOrd="0" destOrd="1" presId="urn:microsoft.com/office/officeart/2005/8/layout/list1"/>
    <dgm:cxn modelId="{052D763B-059B-4304-9F86-8FD54843BC9E}" type="presOf" srcId="{9508D927-E07A-48D6-B0F5-D7C6A6589ADC}" destId="{ECDE9242-0DA8-4ACE-ACDB-E32A1CEA080F}" srcOrd="0" destOrd="0" presId="urn:microsoft.com/office/officeart/2005/8/layout/list1"/>
    <dgm:cxn modelId="{225C855F-CB52-4487-97CC-3CE1D6BE250C}" type="presOf" srcId="{9CA558F4-1B56-4647-8F8B-EACCDF61ADB4}" destId="{439E0A2F-F351-4AB5-A7A3-D71B68B76904}" srcOrd="0" destOrd="0" presId="urn:microsoft.com/office/officeart/2005/8/layout/list1"/>
    <dgm:cxn modelId="{A49EFD6F-D2D1-4786-A7AA-9239D62DB461}" srcId="{25EB9DCF-0C6F-40E7-9B3F-502917116EEA}" destId="{673E7678-E16A-42C5-BE06-F029C6FDB597}" srcOrd="0" destOrd="0" parTransId="{58DCEBB2-430B-4A38-AE1C-1E45F1BDEA2C}" sibTransId="{2DC4ECBF-7EB3-4747-849A-A810E8AA7C1E}"/>
    <dgm:cxn modelId="{96EB7A8D-B615-4284-A722-20C93EB5AA6E}" type="presOf" srcId="{2F048813-36B7-43E6-AED1-2BF5E9274F89}" destId="{7569F60A-D7F5-414E-9791-8B83526D1468}" srcOrd="0" destOrd="0" presId="urn:microsoft.com/office/officeart/2005/8/layout/list1"/>
    <dgm:cxn modelId="{E17A1D8E-DD58-4203-ADF9-0C31910F0811}" srcId="{9508D927-E07A-48D6-B0F5-D7C6A6589ADC}" destId="{278EFD73-A601-48C6-A7A7-F257C85D6259}" srcOrd="1" destOrd="0" parTransId="{15483D70-028D-4771-B9D6-9B41CE5014B9}" sibTransId="{C1D1E7A6-8BFE-493A-B672-1237539E225C}"/>
    <dgm:cxn modelId="{430B5A96-B799-4525-899F-720C9BE05436}" srcId="{9508D927-E07A-48D6-B0F5-D7C6A6589ADC}" destId="{9CA558F4-1B56-4647-8F8B-EACCDF61ADB4}" srcOrd="0" destOrd="0" parTransId="{FEE706FC-9D3F-45DC-B218-C61EC87CB740}" sibTransId="{3F66363D-9266-4555-807B-502E6F9A84E2}"/>
    <dgm:cxn modelId="{8DAE7FA2-18CD-40AC-BE99-FA19F57FDCDB}" type="presOf" srcId="{278EFD73-A601-48C6-A7A7-F257C85D6259}" destId="{439E0A2F-F351-4AB5-A7A3-D71B68B76904}" srcOrd="0" destOrd="1" presId="urn:microsoft.com/office/officeart/2005/8/layout/list1"/>
    <dgm:cxn modelId="{B52E7CAD-9617-43C8-AFC1-255041D44CFA}" type="presOf" srcId="{9508D927-E07A-48D6-B0F5-D7C6A6589ADC}" destId="{1868AB4C-CB81-441B-B48B-047D34261CE6}" srcOrd="1" destOrd="0" presId="urn:microsoft.com/office/officeart/2005/8/layout/list1"/>
    <dgm:cxn modelId="{586134C0-943A-4414-BB90-470112F9EB8E}" type="presOf" srcId="{E75F4BA0-89E4-40FA-A5EA-558789320251}" destId="{439E0A2F-F351-4AB5-A7A3-D71B68B76904}" srcOrd="0" destOrd="2" presId="urn:microsoft.com/office/officeart/2005/8/layout/list1"/>
    <dgm:cxn modelId="{F62D3CD7-1699-49F0-BBC6-301D17AEFF6F}" srcId="{25EB9DCF-0C6F-40E7-9B3F-502917116EEA}" destId="{C31845DB-C8EA-49E1-A233-2C72049106DE}" srcOrd="1" destOrd="0" parTransId="{E1C78701-C5A4-4832-8926-4B01DC29F493}" sibTransId="{B50D8BE4-708D-41E6-8734-D3067B21EA46}"/>
    <dgm:cxn modelId="{1AD1DBE2-DACD-4183-876F-65A0258762E0}" srcId="{9508D927-E07A-48D6-B0F5-D7C6A6589ADC}" destId="{E75F4BA0-89E4-40FA-A5EA-558789320251}" srcOrd="2" destOrd="0" parTransId="{6E83DFA5-C9E9-4DB7-A667-5F93B26BD221}" sibTransId="{5A4865F3-51EB-4FC1-A6DD-C80FB58A723F}"/>
    <dgm:cxn modelId="{72A475F2-FECD-4D96-80D7-F43AEA914DC2}" type="presOf" srcId="{25EB9DCF-0C6F-40E7-9B3F-502917116EEA}" destId="{2885D0CB-AB7E-4B89-BE86-B09C58236910}" srcOrd="0" destOrd="0" presId="urn:microsoft.com/office/officeart/2005/8/layout/list1"/>
    <dgm:cxn modelId="{F64D14DB-D370-487F-9D2E-7A2DB7FFC011}" type="presParOf" srcId="{7569F60A-D7F5-414E-9791-8B83526D1468}" destId="{44ACDDD9-2509-42EF-979B-72ACA9F115B8}" srcOrd="0" destOrd="0" presId="urn:microsoft.com/office/officeart/2005/8/layout/list1"/>
    <dgm:cxn modelId="{3975C73F-C942-4D0C-9380-877E4222DB3C}" type="presParOf" srcId="{44ACDDD9-2509-42EF-979B-72ACA9F115B8}" destId="{ECDE9242-0DA8-4ACE-ACDB-E32A1CEA080F}" srcOrd="0" destOrd="0" presId="urn:microsoft.com/office/officeart/2005/8/layout/list1"/>
    <dgm:cxn modelId="{61670DEB-D27A-421D-9671-817616DA591E}" type="presParOf" srcId="{44ACDDD9-2509-42EF-979B-72ACA9F115B8}" destId="{1868AB4C-CB81-441B-B48B-047D34261CE6}" srcOrd="1" destOrd="0" presId="urn:microsoft.com/office/officeart/2005/8/layout/list1"/>
    <dgm:cxn modelId="{7075204B-4837-46BA-A2A5-EEE35D112AB7}" type="presParOf" srcId="{7569F60A-D7F5-414E-9791-8B83526D1468}" destId="{B4A7A983-18E3-4D7A-A87A-9CA09F8F7113}" srcOrd="1" destOrd="0" presId="urn:microsoft.com/office/officeart/2005/8/layout/list1"/>
    <dgm:cxn modelId="{E216D4BB-F584-4BED-93F9-D73866E9A8FA}" type="presParOf" srcId="{7569F60A-D7F5-414E-9791-8B83526D1468}" destId="{439E0A2F-F351-4AB5-A7A3-D71B68B76904}" srcOrd="2" destOrd="0" presId="urn:microsoft.com/office/officeart/2005/8/layout/list1"/>
    <dgm:cxn modelId="{71512876-5DF7-471D-AF52-33D4B7FB9F1D}" type="presParOf" srcId="{7569F60A-D7F5-414E-9791-8B83526D1468}" destId="{0D72BB10-3A2C-4243-98F6-42BB5F4E9CAB}" srcOrd="3" destOrd="0" presId="urn:microsoft.com/office/officeart/2005/8/layout/list1"/>
    <dgm:cxn modelId="{5C0BBA0B-2251-4970-9E9F-E53E7F7E8568}" type="presParOf" srcId="{7569F60A-D7F5-414E-9791-8B83526D1468}" destId="{1D464E86-E700-4DE3-82D5-B5A631CA5CA7}" srcOrd="4" destOrd="0" presId="urn:microsoft.com/office/officeart/2005/8/layout/list1"/>
    <dgm:cxn modelId="{113196E2-4FDF-48D7-8CF6-39706E246DED}" type="presParOf" srcId="{1D464E86-E700-4DE3-82D5-B5A631CA5CA7}" destId="{2885D0CB-AB7E-4B89-BE86-B09C58236910}" srcOrd="0" destOrd="0" presId="urn:microsoft.com/office/officeart/2005/8/layout/list1"/>
    <dgm:cxn modelId="{09BF72DD-C021-4E7F-AE79-3FE68398A67A}" type="presParOf" srcId="{1D464E86-E700-4DE3-82D5-B5A631CA5CA7}" destId="{FFA983C8-8D2C-4422-902D-EF184E47B959}" srcOrd="1" destOrd="0" presId="urn:microsoft.com/office/officeart/2005/8/layout/list1"/>
    <dgm:cxn modelId="{E31DEA5B-A84E-4D2A-BA31-41A9BA21635A}" type="presParOf" srcId="{7569F60A-D7F5-414E-9791-8B83526D1468}" destId="{4497069B-AEB3-4BD4-82F3-19DCF751F6AE}" srcOrd="5" destOrd="0" presId="urn:microsoft.com/office/officeart/2005/8/layout/list1"/>
    <dgm:cxn modelId="{E44B6A7E-6A0F-4219-A5AC-7167742CB8B6}" type="presParOf" srcId="{7569F60A-D7F5-414E-9791-8B83526D1468}" destId="{A60B72D7-97E7-4FF0-9A42-A2FB48D377C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D93C997-FCA5-4E83-8BFC-71058758A19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7FBAC00-18D0-457B-A9D4-4A988FF9DCBC}">
      <dgm:prSet/>
      <dgm:spPr/>
      <dgm:t>
        <a:bodyPr/>
        <a:lstStyle/>
        <a:p>
          <a:r>
            <a:rPr lang="es-ES" b="1"/>
            <a:t>Checklist de preparación:</a:t>
          </a:r>
          <a:endParaRPr lang="en-US"/>
        </a:p>
      </dgm:t>
    </dgm:pt>
    <dgm:pt modelId="{4BDFBDA4-72BE-4808-9177-BA7F5DB353E3}" type="parTrans" cxnId="{21693253-E5E7-49B8-85EB-524011CFA0B3}">
      <dgm:prSet/>
      <dgm:spPr/>
      <dgm:t>
        <a:bodyPr/>
        <a:lstStyle/>
        <a:p>
          <a:endParaRPr lang="en-US"/>
        </a:p>
      </dgm:t>
    </dgm:pt>
    <dgm:pt modelId="{EB863C41-22F9-46F9-9292-598D1CF6B165}" type="sibTrans" cxnId="{21693253-E5E7-49B8-85EB-524011CFA0B3}">
      <dgm:prSet/>
      <dgm:spPr/>
      <dgm:t>
        <a:bodyPr/>
        <a:lstStyle/>
        <a:p>
          <a:endParaRPr lang="en-US"/>
        </a:p>
      </dgm:t>
    </dgm:pt>
    <dgm:pt modelId="{AC1AD4BA-D647-45FB-9AD7-7B17EC2701A2}">
      <dgm:prSet/>
      <dgm:spPr/>
      <dgm:t>
        <a:bodyPr/>
        <a:lstStyle/>
        <a:p>
          <a:r>
            <a:rPr lang="es-ES" b="1"/>
            <a:t>Documentación obligatoria:</a:t>
          </a:r>
          <a:endParaRPr lang="en-US"/>
        </a:p>
      </dgm:t>
    </dgm:pt>
    <dgm:pt modelId="{11A8E8F7-E16E-4B76-ABD1-0E644824BF89}" type="parTrans" cxnId="{2F54A698-D818-4ABD-9B45-675DEF1EBA76}">
      <dgm:prSet/>
      <dgm:spPr/>
      <dgm:t>
        <a:bodyPr/>
        <a:lstStyle/>
        <a:p>
          <a:endParaRPr lang="en-US"/>
        </a:p>
      </dgm:t>
    </dgm:pt>
    <dgm:pt modelId="{16B43A24-5282-4924-BEC8-458A5E5931B9}" type="sibTrans" cxnId="{2F54A698-D818-4ABD-9B45-675DEF1EBA76}">
      <dgm:prSet/>
      <dgm:spPr/>
      <dgm:t>
        <a:bodyPr/>
        <a:lstStyle/>
        <a:p>
          <a:endParaRPr lang="en-US"/>
        </a:p>
      </dgm:t>
    </dgm:pt>
    <dgm:pt modelId="{C1582B78-46A6-4542-AC3A-D4E88C742F36}">
      <dgm:prSet/>
      <dgm:spPr/>
      <dgm:t>
        <a:bodyPr/>
        <a:lstStyle/>
        <a:p>
          <a:r>
            <a:rPr lang="es-ES"/>
            <a:t>Registros de reuniones de revisión de procesos.</a:t>
          </a:r>
          <a:endParaRPr lang="en-US"/>
        </a:p>
      </dgm:t>
    </dgm:pt>
    <dgm:pt modelId="{1E21D279-4F78-41EE-ACC5-44ECBE1D02DF}" type="parTrans" cxnId="{D41184D9-3C1E-48D3-972E-F1C96DC292BA}">
      <dgm:prSet/>
      <dgm:spPr/>
      <dgm:t>
        <a:bodyPr/>
        <a:lstStyle/>
        <a:p>
          <a:endParaRPr lang="en-US"/>
        </a:p>
      </dgm:t>
    </dgm:pt>
    <dgm:pt modelId="{F09CA2ED-C233-44E5-941F-02BBB452A4BD}" type="sibTrans" cxnId="{D41184D9-3C1E-48D3-972E-F1C96DC292BA}">
      <dgm:prSet/>
      <dgm:spPr/>
      <dgm:t>
        <a:bodyPr/>
        <a:lstStyle/>
        <a:p>
          <a:endParaRPr lang="en-US"/>
        </a:p>
      </dgm:t>
    </dgm:pt>
    <dgm:pt modelId="{EB4BAEAE-95C6-468E-969F-CCC41DC22A16}">
      <dgm:prSet/>
      <dgm:spPr/>
      <dgm:t>
        <a:bodyPr/>
        <a:lstStyle/>
        <a:p>
          <a:r>
            <a:rPr lang="es-ES"/>
            <a:t>Datos de desempeño (ej: ciclo de vida de requisitos).</a:t>
          </a:r>
          <a:endParaRPr lang="en-US"/>
        </a:p>
      </dgm:t>
    </dgm:pt>
    <dgm:pt modelId="{6638C9A1-67E2-4E14-9D8A-EE9DB8585ABD}" type="parTrans" cxnId="{79B606BF-3CE1-4761-A31E-1BD5016FC0F9}">
      <dgm:prSet/>
      <dgm:spPr/>
      <dgm:t>
        <a:bodyPr/>
        <a:lstStyle/>
        <a:p>
          <a:endParaRPr lang="en-US"/>
        </a:p>
      </dgm:t>
    </dgm:pt>
    <dgm:pt modelId="{07400333-0429-4F02-AAC3-6EF405CC3694}" type="sibTrans" cxnId="{79B606BF-3CE1-4761-A31E-1BD5016FC0F9}">
      <dgm:prSet/>
      <dgm:spPr/>
      <dgm:t>
        <a:bodyPr/>
        <a:lstStyle/>
        <a:p>
          <a:endParaRPr lang="en-US"/>
        </a:p>
      </dgm:t>
    </dgm:pt>
    <dgm:pt modelId="{F9CF670C-71B7-41F8-921F-850383FB7ADA}">
      <dgm:prSet/>
      <dgm:spPr/>
      <dgm:t>
        <a:bodyPr/>
        <a:lstStyle/>
        <a:p>
          <a:r>
            <a:rPr lang="es-ES" b="1"/>
            <a:t>Simulacros:</a:t>
          </a:r>
          <a:endParaRPr lang="en-US"/>
        </a:p>
      </dgm:t>
    </dgm:pt>
    <dgm:pt modelId="{376DF172-DB1B-4853-9E7B-8D3CA5714699}" type="parTrans" cxnId="{48EC3CDD-22E6-4A7A-BA01-AA09B344723B}">
      <dgm:prSet/>
      <dgm:spPr/>
      <dgm:t>
        <a:bodyPr/>
        <a:lstStyle/>
        <a:p>
          <a:endParaRPr lang="en-US"/>
        </a:p>
      </dgm:t>
    </dgm:pt>
    <dgm:pt modelId="{142042CD-7D8C-4427-8FDA-241B74A23D86}" type="sibTrans" cxnId="{48EC3CDD-22E6-4A7A-BA01-AA09B344723B}">
      <dgm:prSet/>
      <dgm:spPr/>
      <dgm:t>
        <a:bodyPr/>
        <a:lstStyle/>
        <a:p>
          <a:endParaRPr lang="en-US"/>
        </a:p>
      </dgm:t>
    </dgm:pt>
    <dgm:pt modelId="{BDBC2F16-5583-4A7B-A148-63D34572A8F8}">
      <dgm:prSet/>
      <dgm:spPr/>
      <dgm:t>
        <a:bodyPr/>
        <a:lstStyle/>
        <a:p>
          <a:r>
            <a:rPr lang="es-ES"/>
            <a:t>Realizar entrevistas mock con equipos para practicar respuestas.</a:t>
          </a:r>
          <a:endParaRPr lang="en-US"/>
        </a:p>
      </dgm:t>
    </dgm:pt>
    <dgm:pt modelId="{653C37C2-3594-49DA-A553-7C990332F0F4}" type="parTrans" cxnId="{94B87B47-BFC1-484C-976E-1E51BDA1880C}">
      <dgm:prSet/>
      <dgm:spPr/>
      <dgm:t>
        <a:bodyPr/>
        <a:lstStyle/>
        <a:p>
          <a:endParaRPr lang="en-US"/>
        </a:p>
      </dgm:t>
    </dgm:pt>
    <dgm:pt modelId="{845FCFFC-69E1-40F7-BF29-42C0E3286ED5}" type="sibTrans" cxnId="{94B87B47-BFC1-484C-976E-1E51BDA1880C}">
      <dgm:prSet/>
      <dgm:spPr/>
      <dgm:t>
        <a:bodyPr/>
        <a:lstStyle/>
        <a:p>
          <a:endParaRPr lang="en-US"/>
        </a:p>
      </dgm:t>
    </dgm:pt>
    <dgm:pt modelId="{408D7BCE-5EC9-491F-9F56-87F9398CE490}">
      <dgm:prSet/>
      <dgm:spPr/>
      <dgm:t>
        <a:bodyPr/>
        <a:lstStyle/>
        <a:p>
          <a:r>
            <a:rPr lang="es-ES" b="1"/>
            <a:t>Errores comunes:</a:t>
          </a:r>
          <a:endParaRPr lang="en-US"/>
        </a:p>
      </dgm:t>
    </dgm:pt>
    <dgm:pt modelId="{4D883B33-7132-483F-80E4-2740175D9841}" type="parTrans" cxnId="{06989014-37C5-4F1D-8F6E-B6E8347570F7}">
      <dgm:prSet/>
      <dgm:spPr/>
      <dgm:t>
        <a:bodyPr/>
        <a:lstStyle/>
        <a:p>
          <a:endParaRPr lang="en-US"/>
        </a:p>
      </dgm:t>
    </dgm:pt>
    <dgm:pt modelId="{9E231171-7F60-4AB1-906B-22109A8EE99C}" type="sibTrans" cxnId="{06989014-37C5-4F1D-8F6E-B6E8347570F7}">
      <dgm:prSet/>
      <dgm:spPr/>
      <dgm:t>
        <a:bodyPr/>
        <a:lstStyle/>
        <a:p>
          <a:endParaRPr lang="en-US"/>
        </a:p>
      </dgm:t>
    </dgm:pt>
    <dgm:pt modelId="{DCB1749D-3301-4FAD-AD8B-BF927744D2F0}">
      <dgm:prSet/>
      <dgm:spPr/>
      <dgm:t>
        <a:bodyPr/>
        <a:lstStyle/>
        <a:p>
          <a:r>
            <a:rPr lang="es-ES"/>
            <a:t>Evidencias no trazables a proyectos reales.</a:t>
          </a:r>
          <a:endParaRPr lang="en-US"/>
        </a:p>
      </dgm:t>
    </dgm:pt>
    <dgm:pt modelId="{7225BC35-8772-49B0-904F-15CED16CE442}" type="parTrans" cxnId="{3CA5D625-C260-4761-BA6E-90A5B17DF423}">
      <dgm:prSet/>
      <dgm:spPr/>
      <dgm:t>
        <a:bodyPr/>
        <a:lstStyle/>
        <a:p>
          <a:endParaRPr lang="en-US"/>
        </a:p>
      </dgm:t>
    </dgm:pt>
    <dgm:pt modelId="{B01FF534-E268-4700-B972-E29045E4BBF3}" type="sibTrans" cxnId="{3CA5D625-C260-4761-BA6E-90A5B17DF423}">
      <dgm:prSet/>
      <dgm:spPr/>
      <dgm:t>
        <a:bodyPr/>
        <a:lstStyle/>
        <a:p>
          <a:endParaRPr lang="en-US"/>
        </a:p>
      </dgm:t>
    </dgm:pt>
    <dgm:pt modelId="{8C37B2D6-4FEF-414C-ABEF-F4C34DBBB009}">
      <dgm:prSet/>
      <dgm:spPr/>
      <dgm:t>
        <a:bodyPr/>
        <a:lstStyle/>
        <a:p>
          <a:r>
            <a:rPr lang="es-ES"/>
            <a:t>Métricas sin contexto de negocio.</a:t>
          </a:r>
          <a:endParaRPr lang="en-US"/>
        </a:p>
      </dgm:t>
    </dgm:pt>
    <dgm:pt modelId="{170569AC-1C30-4DDB-A782-18068CF5D4BD}" type="parTrans" cxnId="{AF12632D-02ED-4341-B7B1-0BE2087E8C60}">
      <dgm:prSet/>
      <dgm:spPr/>
      <dgm:t>
        <a:bodyPr/>
        <a:lstStyle/>
        <a:p>
          <a:endParaRPr lang="en-US"/>
        </a:p>
      </dgm:t>
    </dgm:pt>
    <dgm:pt modelId="{FF2B6921-31AA-4B35-817E-929F43C41C06}" type="sibTrans" cxnId="{AF12632D-02ED-4341-B7B1-0BE2087E8C60}">
      <dgm:prSet/>
      <dgm:spPr/>
      <dgm:t>
        <a:bodyPr/>
        <a:lstStyle/>
        <a:p>
          <a:endParaRPr lang="en-US"/>
        </a:p>
      </dgm:t>
    </dgm:pt>
    <dgm:pt modelId="{63C6036F-8200-4E83-A683-6C2F19B3C657}" type="pres">
      <dgm:prSet presAssocID="{4D93C997-FCA5-4E83-8BFC-71058758A196}" presName="linear" presStyleCnt="0">
        <dgm:presLayoutVars>
          <dgm:animLvl val="lvl"/>
          <dgm:resizeHandles val="exact"/>
        </dgm:presLayoutVars>
      </dgm:prSet>
      <dgm:spPr/>
    </dgm:pt>
    <dgm:pt modelId="{0871713A-2B93-4588-95CB-DDA7DA4833A5}" type="pres">
      <dgm:prSet presAssocID="{47FBAC00-18D0-457B-A9D4-4A988FF9DCB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38E871B-DE91-4B83-A18E-3C05BBFB2AA2}" type="pres">
      <dgm:prSet presAssocID="{47FBAC00-18D0-457B-A9D4-4A988FF9DCBC}" presName="childText" presStyleLbl="revTx" presStyleIdx="0" presStyleCnt="2">
        <dgm:presLayoutVars>
          <dgm:bulletEnabled val="1"/>
        </dgm:presLayoutVars>
      </dgm:prSet>
      <dgm:spPr/>
    </dgm:pt>
    <dgm:pt modelId="{189125B0-9DCB-40FE-8488-854C61A378EF}" type="pres">
      <dgm:prSet presAssocID="{408D7BCE-5EC9-491F-9F56-87F9398CE49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C6D31FB-DB60-4572-B7BB-9F697AB7252A}" type="pres">
      <dgm:prSet presAssocID="{408D7BCE-5EC9-491F-9F56-87F9398CE49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6989014-37C5-4F1D-8F6E-B6E8347570F7}" srcId="{4D93C997-FCA5-4E83-8BFC-71058758A196}" destId="{408D7BCE-5EC9-491F-9F56-87F9398CE490}" srcOrd="1" destOrd="0" parTransId="{4D883B33-7132-483F-80E4-2740175D9841}" sibTransId="{9E231171-7F60-4AB1-906B-22109A8EE99C}"/>
    <dgm:cxn modelId="{3CA5D625-C260-4761-BA6E-90A5B17DF423}" srcId="{408D7BCE-5EC9-491F-9F56-87F9398CE490}" destId="{DCB1749D-3301-4FAD-AD8B-BF927744D2F0}" srcOrd="0" destOrd="0" parTransId="{7225BC35-8772-49B0-904F-15CED16CE442}" sibTransId="{B01FF534-E268-4700-B972-E29045E4BBF3}"/>
    <dgm:cxn modelId="{AF12632D-02ED-4341-B7B1-0BE2087E8C60}" srcId="{408D7BCE-5EC9-491F-9F56-87F9398CE490}" destId="{8C37B2D6-4FEF-414C-ABEF-F4C34DBBB009}" srcOrd="1" destOrd="0" parTransId="{170569AC-1C30-4DDB-A782-18068CF5D4BD}" sibTransId="{FF2B6921-31AA-4B35-817E-929F43C41C06}"/>
    <dgm:cxn modelId="{94B87B47-BFC1-484C-976E-1E51BDA1880C}" srcId="{F9CF670C-71B7-41F8-921F-850383FB7ADA}" destId="{BDBC2F16-5583-4A7B-A148-63D34572A8F8}" srcOrd="0" destOrd="0" parTransId="{653C37C2-3594-49DA-A553-7C990332F0F4}" sibTransId="{845FCFFC-69E1-40F7-BF29-42C0E3286ED5}"/>
    <dgm:cxn modelId="{6C189671-CBF5-4126-8BDB-35A4F6EE341D}" type="presOf" srcId="{8C37B2D6-4FEF-414C-ABEF-F4C34DBBB009}" destId="{8C6D31FB-DB60-4572-B7BB-9F697AB7252A}" srcOrd="0" destOrd="1" presId="urn:microsoft.com/office/officeart/2005/8/layout/vList2"/>
    <dgm:cxn modelId="{21693253-E5E7-49B8-85EB-524011CFA0B3}" srcId="{4D93C997-FCA5-4E83-8BFC-71058758A196}" destId="{47FBAC00-18D0-457B-A9D4-4A988FF9DCBC}" srcOrd="0" destOrd="0" parTransId="{4BDFBDA4-72BE-4808-9177-BA7F5DB353E3}" sibTransId="{EB863C41-22F9-46F9-9292-598D1CF6B165}"/>
    <dgm:cxn modelId="{616D6C78-E494-4FC6-A4F8-8247F28172E7}" type="presOf" srcId="{DCB1749D-3301-4FAD-AD8B-BF927744D2F0}" destId="{8C6D31FB-DB60-4572-B7BB-9F697AB7252A}" srcOrd="0" destOrd="0" presId="urn:microsoft.com/office/officeart/2005/8/layout/vList2"/>
    <dgm:cxn modelId="{5B716A7B-16B3-446B-BBA6-A2E343FB09C1}" type="presOf" srcId="{F9CF670C-71B7-41F8-921F-850383FB7ADA}" destId="{938E871B-DE91-4B83-A18E-3C05BBFB2AA2}" srcOrd="0" destOrd="3" presId="urn:microsoft.com/office/officeart/2005/8/layout/vList2"/>
    <dgm:cxn modelId="{2F54A698-D818-4ABD-9B45-675DEF1EBA76}" srcId="{47FBAC00-18D0-457B-A9D4-4A988FF9DCBC}" destId="{AC1AD4BA-D647-45FB-9AD7-7B17EC2701A2}" srcOrd="0" destOrd="0" parTransId="{11A8E8F7-E16E-4B76-ABD1-0E644824BF89}" sibTransId="{16B43A24-5282-4924-BEC8-458A5E5931B9}"/>
    <dgm:cxn modelId="{3BF09FB1-94C5-4563-91A7-7EA182DB6D8B}" type="presOf" srcId="{BDBC2F16-5583-4A7B-A148-63D34572A8F8}" destId="{938E871B-DE91-4B83-A18E-3C05BBFB2AA2}" srcOrd="0" destOrd="4" presId="urn:microsoft.com/office/officeart/2005/8/layout/vList2"/>
    <dgm:cxn modelId="{79B606BF-3CE1-4761-A31E-1BD5016FC0F9}" srcId="{AC1AD4BA-D647-45FB-9AD7-7B17EC2701A2}" destId="{EB4BAEAE-95C6-468E-969F-CCC41DC22A16}" srcOrd="1" destOrd="0" parTransId="{6638C9A1-67E2-4E14-9D8A-EE9DB8585ABD}" sibTransId="{07400333-0429-4F02-AAC3-6EF405CC3694}"/>
    <dgm:cxn modelId="{CFE5DFC3-2DE0-4390-99D2-D359259EFB2E}" type="presOf" srcId="{47FBAC00-18D0-457B-A9D4-4A988FF9DCBC}" destId="{0871713A-2B93-4588-95CB-DDA7DA4833A5}" srcOrd="0" destOrd="0" presId="urn:microsoft.com/office/officeart/2005/8/layout/vList2"/>
    <dgm:cxn modelId="{DB19A5C6-842E-43D9-9E07-A3701CD9A1DF}" type="presOf" srcId="{EB4BAEAE-95C6-468E-969F-CCC41DC22A16}" destId="{938E871B-DE91-4B83-A18E-3C05BBFB2AA2}" srcOrd="0" destOrd="2" presId="urn:microsoft.com/office/officeart/2005/8/layout/vList2"/>
    <dgm:cxn modelId="{D41184D9-3C1E-48D3-972E-F1C96DC292BA}" srcId="{AC1AD4BA-D647-45FB-9AD7-7B17EC2701A2}" destId="{C1582B78-46A6-4542-AC3A-D4E88C742F36}" srcOrd="0" destOrd="0" parTransId="{1E21D279-4F78-41EE-ACC5-44ECBE1D02DF}" sibTransId="{F09CA2ED-C233-44E5-941F-02BBB452A4BD}"/>
    <dgm:cxn modelId="{48EC3CDD-22E6-4A7A-BA01-AA09B344723B}" srcId="{47FBAC00-18D0-457B-A9D4-4A988FF9DCBC}" destId="{F9CF670C-71B7-41F8-921F-850383FB7ADA}" srcOrd="1" destOrd="0" parTransId="{376DF172-DB1B-4853-9E7B-8D3CA5714699}" sibTransId="{142042CD-7D8C-4427-8FDA-241B74A23D86}"/>
    <dgm:cxn modelId="{E9D2AEDD-CA3A-42C6-BBAD-11A2C98DF841}" type="presOf" srcId="{C1582B78-46A6-4542-AC3A-D4E88C742F36}" destId="{938E871B-DE91-4B83-A18E-3C05BBFB2AA2}" srcOrd="0" destOrd="1" presId="urn:microsoft.com/office/officeart/2005/8/layout/vList2"/>
    <dgm:cxn modelId="{D2FC32DF-2E64-430A-92DE-5746113F509C}" type="presOf" srcId="{4D93C997-FCA5-4E83-8BFC-71058758A196}" destId="{63C6036F-8200-4E83-A683-6C2F19B3C657}" srcOrd="0" destOrd="0" presId="urn:microsoft.com/office/officeart/2005/8/layout/vList2"/>
    <dgm:cxn modelId="{6E42A9E8-06BD-499B-A535-D8983EED393E}" type="presOf" srcId="{AC1AD4BA-D647-45FB-9AD7-7B17EC2701A2}" destId="{938E871B-DE91-4B83-A18E-3C05BBFB2AA2}" srcOrd="0" destOrd="0" presId="urn:microsoft.com/office/officeart/2005/8/layout/vList2"/>
    <dgm:cxn modelId="{CD579EEB-B66A-484B-8615-3174D23E4E7A}" type="presOf" srcId="{408D7BCE-5EC9-491F-9F56-87F9398CE490}" destId="{189125B0-9DCB-40FE-8488-854C61A378EF}" srcOrd="0" destOrd="0" presId="urn:microsoft.com/office/officeart/2005/8/layout/vList2"/>
    <dgm:cxn modelId="{BC237066-A67E-4FC5-80B0-889F367A77A2}" type="presParOf" srcId="{63C6036F-8200-4E83-A683-6C2F19B3C657}" destId="{0871713A-2B93-4588-95CB-DDA7DA4833A5}" srcOrd="0" destOrd="0" presId="urn:microsoft.com/office/officeart/2005/8/layout/vList2"/>
    <dgm:cxn modelId="{27164757-75D3-41C1-AC08-AE8C7AA816B7}" type="presParOf" srcId="{63C6036F-8200-4E83-A683-6C2F19B3C657}" destId="{938E871B-DE91-4B83-A18E-3C05BBFB2AA2}" srcOrd="1" destOrd="0" presId="urn:microsoft.com/office/officeart/2005/8/layout/vList2"/>
    <dgm:cxn modelId="{07B65FE4-3D63-47CB-ADB0-84A41EED7D87}" type="presParOf" srcId="{63C6036F-8200-4E83-A683-6C2F19B3C657}" destId="{189125B0-9DCB-40FE-8488-854C61A378EF}" srcOrd="2" destOrd="0" presId="urn:microsoft.com/office/officeart/2005/8/layout/vList2"/>
    <dgm:cxn modelId="{21ABFB08-1D85-4815-86C6-85DE059C265C}" type="presParOf" srcId="{63C6036F-8200-4E83-A683-6C2F19B3C657}" destId="{8C6D31FB-DB60-4572-B7BB-9F697AB7252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0E9642-EBC9-45D8-864A-3691F0C818D1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42BE4C2-13FA-4EA8-A88E-AE5AD085DEEA}">
      <dgm:prSet/>
      <dgm:spPr/>
      <dgm:t>
        <a:bodyPr/>
        <a:lstStyle/>
        <a:p>
          <a:r>
            <a:rPr lang="es-ES" b="1"/>
            <a:t>Equipo evaluador:</a:t>
          </a:r>
          <a:endParaRPr lang="en-US"/>
        </a:p>
      </dgm:t>
    </dgm:pt>
    <dgm:pt modelId="{6E432720-6C27-4AAA-AA17-99EC3FB5A4FA}" type="parTrans" cxnId="{EB0BA779-B6EF-4E4C-8FC2-2BB815C40BE7}">
      <dgm:prSet/>
      <dgm:spPr/>
      <dgm:t>
        <a:bodyPr/>
        <a:lstStyle/>
        <a:p>
          <a:endParaRPr lang="en-US"/>
        </a:p>
      </dgm:t>
    </dgm:pt>
    <dgm:pt modelId="{16E89A7D-B88B-4447-B35D-5C46BF70BA70}" type="sibTrans" cxnId="{EB0BA779-B6EF-4E4C-8FC2-2BB815C40BE7}">
      <dgm:prSet/>
      <dgm:spPr/>
      <dgm:t>
        <a:bodyPr/>
        <a:lstStyle/>
        <a:p>
          <a:endParaRPr lang="en-US"/>
        </a:p>
      </dgm:t>
    </dgm:pt>
    <dgm:pt modelId="{4B4534DC-7703-44FF-B2AD-577644441774}">
      <dgm:prSet/>
      <dgm:spPr/>
      <dgm:t>
        <a:bodyPr/>
        <a:lstStyle/>
        <a:p>
          <a:r>
            <a:rPr lang="es-ES" b="1"/>
            <a:t>Lead Appraiser:</a:t>
          </a:r>
          <a:r>
            <a:rPr lang="es-ES"/>
            <a:t> Líder certificado por el CMMI Institute.</a:t>
          </a:r>
          <a:endParaRPr lang="en-US"/>
        </a:p>
      </dgm:t>
    </dgm:pt>
    <dgm:pt modelId="{432E5D40-C44B-419B-8621-386466D14527}" type="parTrans" cxnId="{20EF3D44-CBB9-4B3A-83A1-CB1523D2492F}">
      <dgm:prSet/>
      <dgm:spPr/>
      <dgm:t>
        <a:bodyPr/>
        <a:lstStyle/>
        <a:p>
          <a:endParaRPr lang="en-US"/>
        </a:p>
      </dgm:t>
    </dgm:pt>
    <dgm:pt modelId="{337A874A-2E05-4415-BCB9-DD9743CBB6D2}" type="sibTrans" cxnId="{20EF3D44-CBB9-4B3A-83A1-CB1523D2492F}">
      <dgm:prSet/>
      <dgm:spPr/>
      <dgm:t>
        <a:bodyPr/>
        <a:lstStyle/>
        <a:p>
          <a:endParaRPr lang="en-US"/>
        </a:p>
      </dgm:t>
    </dgm:pt>
    <dgm:pt modelId="{3FE2638F-E9CD-4B1C-9F2A-F6F444487B1F}">
      <dgm:prSet/>
      <dgm:spPr/>
      <dgm:t>
        <a:bodyPr/>
        <a:lstStyle/>
        <a:p>
          <a:r>
            <a:rPr lang="es-ES" b="1"/>
            <a:t>Sponsor:</a:t>
          </a:r>
          <a:r>
            <a:rPr lang="es-ES"/>
            <a:t> Ejecutivo que avala el proceso.</a:t>
          </a:r>
          <a:endParaRPr lang="en-US"/>
        </a:p>
      </dgm:t>
    </dgm:pt>
    <dgm:pt modelId="{C2F0F293-DA71-48AB-B7D9-5BE071BBAD35}" type="parTrans" cxnId="{70780145-16A5-4F09-96CC-B2F459670073}">
      <dgm:prSet/>
      <dgm:spPr/>
      <dgm:t>
        <a:bodyPr/>
        <a:lstStyle/>
        <a:p>
          <a:endParaRPr lang="en-US"/>
        </a:p>
      </dgm:t>
    </dgm:pt>
    <dgm:pt modelId="{5C40B91B-55EF-46BE-BC3D-4E6CBE7D7BBA}" type="sibTrans" cxnId="{70780145-16A5-4F09-96CC-B2F459670073}">
      <dgm:prSet/>
      <dgm:spPr/>
      <dgm:t>
        <a:bodyPr/>
        <a:lstStyle/>
        <a:p>
          <a:endParaRPr lang="en-US"/>
        </a:p>
      </dgm:t>
    </dgm:pt>
    <dgm:pt modelId="{05177E2B-532B-473B-887F-96C22B301943}">
      <dgm:prSet/>
      <dgm:spPr/>
      <dgm:t>
        <a:bodyPr/>
        <a:lstStyle/>
        <a:p>
          <a:r>
            <a:rPr lang="es-ES" b="1"/>
            <a:t>Equipo evaluado:</a:t>
          </a:r>
          <a:endParaRPr lang="en-US"/>
        </a:p>
      </dgm:t>
    </dgm:pt>
    <dgm:pt modelId="{4DAF2AF1-39FE-4AD2-948E-CD5DFD7BC807}" type="parTrans" cxnId="{5590B8CE-2FA2-40A9-8309-FF44CEB27177}">
      <dgm:prSet/>
      <dgm:spPr/>
      <dgm:t>
        <a:bodyPr/>
        <a:lstStyle/>
        <a:p>
          <a:endParaRPr lang="en-US"/>
        </a:p>
      </dgm:t>
    </dgm:pt>
    <dgm:pt modelId="{00F57E8B-F353-4F73-A056-647698EED51E}" type="sibTrans" cxnId="{5590B8CE-2FA2-40A9-8309-FF44CEB27177}">
      <dgm:prSet/>
      <dgm:spPr/>
      <dgm:t>
        <a:bodyPr/>
        <a:lstStyle/>
        <a:p>
          <a:endParaRPr lang="en-US"/>
        </a:p>
      </dgm:t>
    </dgm:pt>
    <dgm:pt modelId="{BC499690-0EA9-4BA5-9F95-F8DB30EAFF6C}">
      <dgm:prSet/>
      <dgm:spPr/>
      <dgm:t>
        <a:bodyPr/>
        <a:lstStyle/>
        <a:p>
          <a:r>
            <a:rPr lang="es-ES" b="1"/>
            <a:t>Process Owners:</a:t>
          </a:r>
          <a:r>
            <a:rPr lang="es-ES"/>
            <a:t> Dueños de áreas (ej: QA, Desarrollo).</a:t>
          </a:r>
          <a:endParaRPr lang="en-US"/>
        </a:p>
      </dgm:t>
    </dgm:pt>
    <dgm:pt modelId="{AE27E24E-4567-4F7C-91BB-EB0A4F15D5A0}" type="parTrans" cxnId="{4CE453CC-D982-40B8-B875-862458D8A5AF}">
      <dgm:prSet/>
      <dgm:spPr/>
      <dgm:t>
        <a:bodyPr/>
        <a:lstStyle/>
        <a:p>
          <a:endParaRPr lang="en-US"/>
        </a:p>
      </dgm:t>
    </dgm:pt>
    <dgm:pt modelId="{5784B0CC-9133-4DB4-B2E8-FE15FA247CFF}" type="sibTrans" cxnId="{4CE453CC-D982-40B8-B875-862458D8A5AF}">
      <dgm:prSet/>
      <dgm:spPr/>
      <dgm:t>
        <a:bodyPr/>
        <a:lstStyle/>
        <a:p>
          <a:endParaRPr lang="en-US"/>
        </a:p>
      </dgm:t>
    </dgm:pt>
    <dgm:pt modelId="{F95F8C19-749C-4533-9455-2DEF93E29293}">
      <dgm:prSet/>
      <dgm:spPr/>
      <dgm:t>
        <a:bodyPr/>
        <a:lstStyle/>
        <a:p>
          <a:r>
            <a:rPr lang="es-ES" b="1"/>
            <a:t>Project Managers:</a:t>
          </a:r>
          <a:r>
            <a:rPr lang="es-ES"/>
            <a:t> Proveen datos de proyectos piloto.</a:t>
          </a:r>
          <a:endParaRPr lang="en-US"/>
        </a:p>
      </dgm:t>
    </dgm:pt>
    <dgm:pt modelId="{A6B7E538-44E3-4E96-8EF8-D627A9060623}" type="parTrans" cxnId="{A275F013-349C-4E82-B0FB-0D608A6EF79F}">
      <dgm:prSet/>
      <dgm:spPr/>
      <dgm:t>
        <a:bodyPr/>
        <a:lstStyle/>
        <a:p>
          <a:endParaRPr lang="en-US"/>
        </a:p>
      </dgm:t>
    </dgm:pt>
    <dgm:pt modelId="{DA4CEA57-4A9A-4738-837B-07E4C766362B}" type="sibTrans" cxnId="{A275F013-349C-4E82-B0FB-0D608A6EF79F}">
      <dgm:prSet/>
      <dgm:spPr/>
      <dgm:t>
        <a:bodyPr/>
        <a:lstStyle/>
        <a:p>
          <a:endParaRPr lang="en-US"/>
        </a:p>
      </dgm:t>
    </dgm:pt>
    <dgm:pt modelId="{90ACD96B-DED5-448E-B844-8DAB323A176C}" type="pres">
      <dgm:prSet presAssocID="{AA0E9642-EBC9-45D8-864A-3691F0C818D1}" presName="linear" presStyleCnt="0">
        <dgm:presLayoutVars>
          <dgm:dir/>
          <dgm:animLvl val="lvl"/>
          <dgm:resizeHandles val="exact"/>
        </dgm:presLayoutVars>
      </dgm:prSet>
      <dgm:spPr/>
    </dgm:pt>
    <dgm:pt modelId="{AA6E43FA-5106-4C6D-81D8-A04706F60499}" type="pres">
      <dgm:prSet presAssocID="{442BE4C2-13FA-4EA8-A88E-AE5AD085DEEA}" presName="parentLin" presStyleCnt="0"/>
      <dgm:spPr/>
    </dgm:pt>
    <dgm:pt modelId="{1AF83882-0D67-4092-90D1-F76ADD07467F}" type="pres">
      <dgm:prSet presAssocID="{442BE4C2-13FA-4EA8-A88E-AE5AD085DEEA}" presName="parentLeftMargin" presStyleLbl="node1" presStyleIdx="0" presStyleCnt="2"/>
      <dgm:spPr/>
    </dgm:pt>
    <dgm:pt modelId="{36D9CACF-39DF-4D5C-963C-34E00BD3270F}" type="pres">
      <dgm:prSet presAssocID="{442BE4C2-13FA-4EA8-A88E-AE5AD085DEE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426EABC-4DEE-4943-9417-5AE16D6750FB}" type="pres">
      <dgm:prSet presAssocID="{442BE4C2-13FA-4EA8-A88E-AE5AD085DEEA}" presName="negativeSpace" presStyleCnt="0"/>
      <dgm:spPr/>
    </dgm:pt>
    <dgm:pt modelId="{63E01316-8A18-4107-A5BD-C4C8A91FDB92}" type="pres">
      <dgm:prSet presAssocID="{442BE4C2-13FA-4EA8-A88E-AE5AD085DEEA}" presName="childText" presStyleLbl="conFgAcc1" presStyleIdx="0" presStyleCnt="2">
        <dgm:presLayoutVars>
          <dgm:bulletEnabled val="1"/>
        </dgm:presLayoutVars>
      </dgm:prSet>
      <dgm:spPr/>
    </dgm:pt>
    <dgm:pt modelId="{5EF47788-0AD7-46E7-807B-11B2B402CB8A}" type="pres">
      <dgm:prSet presAssocID="{16E89A7D-B88B-4447-B35D-5C46BF70BA70}" presName="spaceBetweenRectangles" presStyleCnt="0"/>
      <dgm:spPr/>
    </dgm:pt>
    <dgm:pt modelId="{B6187AAB-869C-45C1-B30F-F3CB7FB55682}" type="pres">
      <dgm:prSet presAssocID="{05177E2B-532B-473B-887F-96C22B301943}" presName="parentLin" presStyleCnt="0"/>
      <dgm:spPr/>
    </dgm:pt>
    <dgm:pt modelId="{D5335993-A59A-4BC8-8D5F-56FC206331C0}" type="pres">
      <dgm:prSet presAssocID="{05177E2B-532B-473B-887F-96C22B301943}" presName="parentLeftMargin" presStyleLbl="node1" presStyleIdx="0" presStyleCnt="2"/>
      <dgm:spPr/>
    </dgm:pt>
    <dgm:pt modelId="{D666ADC7-F809-41E4-AC1A-183B524A14F8}" type="pres">
      <dgm:prSet presAssocID="{05177E2B-532B-473B-887F-96C22B30194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6ADE1E8-FE66-4CB6-AA02-070812A45EBA}" type="pres">
      <dgm:prSet presAssocID="{05177E2B-532B-473B-887F-96C22B301943}" presName="negativeSpace" presStyleCnt="0"/>
      <dgm:spPr/>
    </dgm:pt>
    <dgm:pt modelId="{AF10BAA8-7989-4B5A-AD54-0A6C9E1D358E}" type="pres">
      <dgm:prSet presAssocID="{05177E2B-532B-473B-887F-96C22B30194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275F013-349C-4E82-B0FB-0D608A6EF79F}" srcId="{05177E2B-532B-473B-887F-96C22B301943}" destId="{F95F8C19-749C-4533-9455-2DEF93E29293}" srcOrd="1" destOrd="0" parTransId="{A6B7E538-44E3-4E96-8EF8-D627A9060623}" sibTransId="{DA4CEA57-4A9A-4738-837B-07E4C766362B}"/>
    <dgm:cxn modelId="{379E201D-79D8-4C47-9FEB-D1F74E4621EB}" type="presOf" srcId="{442BE4C2-13FA-4EA8-A88E-AE5AD085DEEA}" destId="{36D9CACF-39DF-4D5C-963C-34E00BD3270F}" srcOrd="1" destOrd="0" presId="urn:microsoft.com/office/officeart/2005/8/layout/list1"/>
    <dgm:cxn modelId="{BAC1302C-1914-41CD-A1CB-3A5B8BEA2421}" type="presOf" srcId="{05177E2B-532B-473B-887F-96C22B301943}" destId="{D666ADC7-F809-41E4-AC1A-183B524A14F8}" srcOrd="1" destOrd="0" presId="urn:microsoft.com/office/officeart/2005/8/layout/list1"/>
    <dgm:cxn modelId="{20EF3D44-CBB9-4B3A-83A1-CB1523D2492F}" srcId="{442BE4C2-13FA-4EA8-A88E-AE5AD085DEEA}" destId="{4B4534DC-7703-44FF-B2AD-577644441774}" srcOrd="0" destOrd="0" parTransId="{432E5D40-C44B-419B-8621-386466D14527}" sibTransId="{337A874A-2E05-4415-BCB9-DD9743CBB6D2}"/>
    <dgm:cxn modelId="{70780145-16A5-4F09-96CC-B2F459670073}" srcId="{442BE4C2-13FA-4EA8-A88E-AE5AD085DEEA}" destId="{3FE2638F-E9CD-4B1C-9F2A-F6F444487B1F}" srcOrd="1" destOrd="0" parTransId="{C2F0F293-DA71-48AB-B7D9-5BE071BBAD35}" sibTransId="{5C40B91B-55EF-46BE-BC3D-4E6CBE7D7BBA}"/>
    <dgm:cxn modelId="{CC6BEB4B-E08B-445E-B8BD-6BB73A091229}" type="presOf" srcId="{4B4534DC-7703-44FF-B2AD-577644441774}" destId="{63E01316-8A18-4107-A5BD-C4C8A91FDB92}" srcOrd="0" destOrd="0" presId="urn:microsoft.com/office/officeart/2005/8/layout/list1"/>
    <dgm:cxn modelId="{EB0BA779-B6EF-4E4C-8FC2-2BB815C40BE7}" srcId="{AA0E9642-EBC9-45D8-864A-3691F0C818D1}" destId="{442BE4C2-13FA-4EA8-A88E-AE5AD085DEEA}" srcOrd="0" destOrd="0" parTransId="{6E432720-6C27-4AAA-AA17-99EC3FB5A4FA}" sibTransId="{16E89A7D-B88B-4447-B35D-5C46BF70BA70}"/>
    <dgm:cxn modelId="{E1E4DD5A-4773-4A42-A5B4-CEE66D8C5709}" type="presOf" srcId="{F95F8C19-749C-4533-9455-2DEF93E29293}" destId="{AF10BAA8-7989-4B5A-AD54-0A6C9E1D358E}" srcOrd="0" destOrd="1" presId="urn:microsoft.com/office/officeart/2005/8/layout/list1"/>
    <dgm:cxn modelId="{098B97B2-7939-4344-BA2E-A53B81607239}" type="presOf" srcId="{3FE2638F-E9CD-4B1C-9F2A-F6F444487B1F}" destId="{63E01316-8A18-4107-A5BD-C4C8A91FDB92}" srcOrd="0" destOrd="1" presId="urn:microsoft.com/office/officeart/2005/8/layout/list1"/>
    <dgm:cxn modelId="{66BA1FC4-64EB-4313-AE22-3F54DE13EF1C}" type="presOf" srcId="{AA0E9642-EBC9-45D8-864A-3691F0C818D1}" destId="{90ACD96B-DED5-448E-B844-8DAB323A176C}" srcOrd="0" destOrd="0" presId="urn:microsoft.com/office/officeart/2005/8/layout/list1"/>
    <dgm:cxn modelId="{E04BABC9-0296-47BD-9F3B-F644ED417EB9}" type="presOf" srcId="{442BE4C2-13FA-4EA8-A88E-AE5AD085DEEA}" destId="{1AF83882-0D67-4092-90D1-F76ADD07467F}" srcOrd="0" destOrd="0" presId="urn:microsoft.com/office/officeart/2005/8/layout/list1"/>
    <dgm:cxn modelId="{857A01CA-8112-4D40-AC86-E95EC372E3B9}" type="presOf" srcId="{BC499690-0EA9-4BA5-9F95-F8DB30EAFF6C}" destId="{AF10BAA8-7989-4B5A-AD54-0A6C9E1D358E}" srcOrd="0" destOrd="0" presId="urn:microsoft.com/office/officeart/2005/8/layout/list1"/>
    <dgm:cxn modelId="{4CE453CC-D982-40B8-B875-862458D8A5AF}" srcId="{05177E2B-532B-473B-887F-96C22B301943}" destId="{BC499690-0EA9-4BA5-9F95-F8DB30EAFF6C}" srcOrd="0" destOrd="0" parTransId="{AE27E24E-4567-4F7C-91BB-EB0A4F15D5A0}" sibTransId="{5784B0CC-9133-4DB4-B2E8-FE15FA247CFF}"/>
    <dgm:cxn modelId="{5590B8CE-2FA2-40A9-8309-FF44CEB27177}" srcId="{AA0E9642-EBC9-45D8-864A-3691F0C818D1}" destId="{05177E2B-532B-473B-887F-96C22B301943}" srcOrd="1" destOrd="0" parTransId="{4DAF2AF1-39FE-4AD2-948E-CD5DFD7BC807}" sibTransId="{00F57E8B-F353-4F73-A056-647698EED51E}"/>
    <dgm:cxn modelId="{002E6FDB-DEAE-4F64-82BC-17469E3B4A3C}" type="presOf" srcId="{05177E2B-532B-473B-887F-96C22B301943}" destId="{D5335993-A59A-4BC8-8D5F-56FC206331C0}" srcOrd="0" destOrd="0" presId="urn:microsoft.com/office/officeart/2005/8/layout/list1"/>
    <dgm:cxn modelId="{372ED856-5266-4EF0-B1EA-574199614082}" type="presParOf" srcId="{90ACD96B-DED5-448E-B844-8DAB323A176C}" destId="{AA6E43FA-5106-4C6D-81D8-A04706F60499}" srcOrd="0" destOrd="0" presId="urn:microsoft.com/office/officeart/2005/8/layout/list1"/>
    <dgm:cxn modelId="{4D3D5ED5-E554-4377-A650-FE002137291A}" type="presParOf" srcId="{AA6E43FA-5106-4C6D-81D8-A04706F60499}" destId="{1AF83882-0D67-4092-90D1-F76ADD07467F}" srcOrd="0" destOrd="0" presId="urn:microsoft.com/office/officeart/2005/8/layout/list1"/>
    <dgm:cxn modelId="{4E4D04E9-88F0-4133-8DA6-FB439A44D18F}" type="presParOf" srcId="{AA6E43FA-5106-4C6D-81D8-A04706F60499}" destId="{36D9CACF-39DF-4D5C-963C-34E00BD3270F}" srcOrd="1" destOrd="0" presId="urn:microsoft.com/office/officeart/2005/8/layout/list1"/>
    <dgm:cxn modelId="{5ED4FCBB-FFE9-4FF6-8FAE-60C5AA661466}" type="presParOf" srcId="{90ACD96B-DED5-448E-B844-8DAB323A176C}" destId="{B426EABC-4DEE-4943-9417-5AE16D6750FB}" srcOrd="1" destOrd="0" presId="urn:microsoft.com/office/officeart/2005/8/layout/list1"/>
    <dgm:cxn modelId="{B15BBA88-1AE3-4AE2-BEFC-8B333CA2C5EE}" type="presParOf" srcId="{90ACD96B-DED5-448E-B844-8DAB323A176C}" destId="{63E01316-8A18-4107-A5BD-C4C8A91FDB92}" srcOrd="2" destOrd="0" presId="urn:microsoft.com/office/officeart/2005/8/layout/list1"/>
    <dgm:cxn modelId="{56C66D6D-AA57-4853-A21D-AE23B6B85D55}" type="presParOf" srcId="{90ACD96B-DED5-448E-B844-8DAB323A176C}" destId="{5EF47788-0AD7-46E7-807B-11B2B402CB8A}" srcOrd="3" destOrd="0" presId="urn:microsoft.com/office/officeart/2005/8/layout/list1"/>
    <dgm:cxn modelId="{3DA531E1-54C2-4942-82E0-EF5FE158814A}" type="presParOf" srcId="{90ACD96B-DED5-448E-B844-8DAB323A176C}" destId="{B6187AAB-869C-45C1-B30F-F3CB7FB55682}" srcOrd="4" destOrd="0" presId="urn:microsoft.com/office/officeart/2005/8/layout/list1"/>
    <dgm:cxn modelId="{B2255C66-E91E-4735-9383-7CBA2C552700}" type="presParOf" srcId="{B6187AAB-869C-45C1-B30F-F3CB7FB55682}" destId="{D5335993-A59A-4BC8-8D5F-56FC206331C0}" srcOrd="0" destOrd="0" presId="urn:microsoft.com/office/officeart/2005/8/layout/list1"/>
    <dgm:cxn modelId="{D8AA4593-BC4F-4B38-9D3C-9700369FEE2D}" type="presParOf" srcId="{B6187AAB-869C-45C1-B30F-F3CB7FB55682}" destId="{D666ADC7-F809-41E4-AC1A-183B524A14F8}" srcOrd="1" destOrd="0" presId="urn:microsoft.com/office/officeart/2005/8/layout/list1"/>
    <dgm:cxn modelId="{87282361-CFBF-4CDF-ABC2-A5D3635099B9}" type="presParOf" srcId="{90ACD96B-DED5-448E-B844-8DAB323A176C}" destId="{A6ADE1E8-FE66-4CB6-AA02-070812A45EBA}" srcOrd="5" destOrd="0" presId="urn:microsoft.com/office/officeart/2005/8/layout/list1"/>
    <dgm:cxn modelId="{C68A9CA8-C17F-4EFE-AE63-EB106D25618D}" type="presParOf" srcId="{90ACD96B-DED5-448E-B844-8DAB323A176C}" destId="{AF10BAA8-7989-4B5A-AD54-0A6C9E1D358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B4ADC7B-15C8-416A-AC4E-DCBB97DFE100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7172410-76B5-406C-AA0A-E863F220843C}">
      <dgm:prSet/>
      <dgm:spPr/>
      <dgm:t>
        <a:bodyPr/>
        <a:lstStyle/>
        <a:p>
          <a:r>
            <a:rPr lang="es-PE" b="1"/>
            <a:t>Para la práctica "Requirements Management":</a:t>
          </a:r>
          <a:endParaRPr lang="en-US"/>
        </a:p>
      </dgm:t>
    </dgm:pt>
    <dgm:pt modelId="{E9287F96-7317-4437-9F08-6FAE04A23ABA}" type="parTrans" cxnId="{7734D15F-9312-444B-8548-8E766881D318}">
      <dgm:prSet/>
      <dgm:spPr/>
      <dgm:t>
        <a:bodyPr/>
        <a:lstStyle/>
        <a:p>
          <a:endParaRPr lang="en-US"/>
        </a:p>
      </dgm:t>
    </dgm:pt>
    <dgm:pt modelId="{3EC35ECB-2FB2-41B1-8D43-AE5365CAC326}" type="sibTrans" cxnId="{7734D15F-9312-444B-8548-8E766881D318}">
      <dgm:prSet/>
      <dgm:spPr/>
      <dgm:t>
        <a:bodyPr/>
        <a:lstStyle/>
        <a:p>
          <a:endParaRPr lang="en-US"/>
        </a:p>
      </dgm:t>
    </dgm:pt>
    <dgm:pt modelId="{EA49D30B-B67D-40EE-B3E5-C6E1C9CE4209}">
      <dgm:prSet/>
      <dgm:spPr/>
      <dgm:t>
        <a:bodyPr/>
        <a:lstStyle/>
        <a:p>
          <a:r>
            <a:rPr lang="es-PE"/>
            <a:t>Matriz de trazabilidad requisitos-código-pruebas.</a:t>
          </a:r>
          <a:endParaRPr lang="en-US"/>
        </a:p>
      </dgm:t>
    </dgm:pt>
    <dgm:pt modelId="{7CD7CEDF-2552-43DD-8C0F-856CF07A1C3E}" type="parTrans" cxnId="{2F7AF9BA-73EC-49CB-BD69-EA818B4207DD}">
      <dgm:prSet/>
      <dgm:spPr/>
      <dgm:t>
        <a:bodyPr/>
        <a:lstStyle/>
        <a:p>
          <a:endParaRPr lang="en-US"/>
        </a:p>
      </dgm:t>
    </dgm:pt>
    <dgm:pt modelId="{1763C1D9-7CFA-4A9F-A5CC-77DF143D68EE}" type="sibTrans" cxnId="{2F7AF9BA-73EC-49CB-BD69-EA818B4207DD}">
      <dgm:prSet/>
      <dgm:spPr/>
      <dgm:t>
        <a:bodyPr/>
        <a:lstStyle/>
        <a:p>
          <a:endParaRPr lang="en-US"/>
        </a:p>
      </dgm:t>
    </dgm:pt>
    <dgm:pt modelId="{F42FE616-FB2F-4ED8-BC24-8DC5E8AE0B57}">
      <dgm:prSet/>
      <dgm:spPr/>
      <dgm:t>
        <a:bodyPr/>
        <a:lstStyle/>
        <a:p>
          <a:r>
            <a:rPr lang="es-PE"/>
            <a:t>Minutas de revisiones de cambios en requisitos.</a:t>
          </a:r>
          <a:endParaRPr lang="en-US"/>
        </a:p>
      </dgm:t>
    </dgm:pt>
    <dgm:pt modelId="{9D27C509-ABED-4F24-956C-4B2B7FC897C2}" type="parTrans" cxnId="{A5A7C7E6-2B50-4095-9C60-C9BC992FA8A7}">
      <dgm:prSet/>
      <dgm:spPr/>
      <dgm:t>
        <a:bodyPr/>
        <a:lstStyle/>
        <a:p>
          <a:endParaRPr lang="en-US"/>
        </a:p>
      </dgm:t>
    </dgm:pt>
    <dgm:pt modelId="{8790CA8F-D5B8-434B-8F72-5CB243FE2B74}" type="sibTrans" cxnId="{A5A7C7E6-2B50-4095-9C60-C9BC992FA8A7}">
      <dgm:prSet/>
      <dgm:spPr/>
      <dgm:t>
        <a:bodyPr/>
        <a:lstStyle/>
        <a:p>
          <a:endParaRPr lang="en-US"/>
        </a:p>
      </dgm:t>
    </dgm:pt>
    <dgm:pt modelId="{D2DEBBA5-2914-4071-B50F-0B5DED0F5353}">
      <dgm:prSet/>
      <dgm:spPr/>
      <dgm:t>
        <a:bodyPr/>
        <a:lstStyle/>
        <a:p>
          <a:r>
            <a:rPr lang="es-PE" b="1"/>
            <a:t>Para "Process Quality":</a:t>
          </a:r>
          <a:endParaRPr lang="en-US"/>
        </a:p>
      </dgm:t>
    </dgm:pt>
    <dgm:pt modelId="{DB737974-F902-4D5E-838A-66390DB1A141}" type="parTrans" cxnId="{604408D1-FFC5-4078-AB3C-E7A91D072318}">
      <dgm:prSet/>
      <dgm:spPr/>
      <dgm:t>
        <a:bodyPr/>
        <a:lstStyle/>
        <a:p>
          <a:endParaRPr lang="en-US"/>
        </a:p>
      </dgm:t>
    </dgm:pt>
    <dgm:pt modelId="{BD6353A9-296C-4679-ADF1-3DFCA7D98A1F}" type="sibTrans" cxnId="{604408D1-FFC5-4078-AB3C-E7A91D072318}">
      <dgm:prSet/>
      <dgm:spPr/>
      <dgm:t>
        <a:bodyPr/>
        <a:lstStyle/>
        <a:p>
          <a:endParaRPr lang="en-US"/>
        </a:p>
      </dgm:t>
    </dgm:pt>
    <dgm:pt modelId="{598C4CBA-BF5E-4EB1-B799-700CFC53B6D8}">
      <dgm:prSet/>
      <dgm:spPr/>
      <dgm:t>
        <a:bodyPr/>
        <a:lstStyle/>
        <a:p>
          <a:r>
            <a:rPr lang="es-PE"/>
            <a:t>Gráficos de control de defectos (ej: Pareto).</a:t>
          </a:r>
          <a:endParaRPr lang="en-US"/>
        </a:p>
      </dgm:t>
    </dgm:pt>
    <dgm:pt modelId="{BE392398-A7D5-4BC4-B149-3AE2D238FE72}" type="parTrans" cxnId="{EF1B08F2-B64D-4024-BD99-E044066CF2D7}">
      <dgm:prSet/>
      <dgm:spPr/>
      <dgm:t>
        <a:bodyPr/>
        <a:lstStyle/>
        <a:p>
          <a:endParaRPr lang="en-US"/>
        </a:p>
      </dgm:t>
    </dgm:pt>
    <dgm:pt modelId="{DAC7F441-6771-4D19-A12E-F868D3D1F99F}" type="sibTrans" cxnId="{EF1B08F2-B64D-4024-BD99-E044066CF2D7}">
      <dgm:prSet/>
      <dgm:spPr/>
      <dgm:t>
        <a:bodyPr/>
        <a:lstStyle/>
        <a:p>
          <a:endParaRPr lang="en-US"/>
        </a:p>
      </dgm:t>
    </dgm:pt>
    <dgm:pt modelId="{5E61ABD2-DB98-4F4F-935A-7ED1930EB57A}">
      <dgm:prSet/>
      <dgm:spPr/>
      <dgm:t>
        <a:bodyPr/>
        <a:lstStyle/>
        <a:p>
          <a:r>
            <a:rPr lang="es-PE"/>
            <a:t>Registros de lecciones aprendidas.</a:t>
          </a:r>
          <a:endParaRPr lang="en-US"/>
        </a:p>
      </dgm:t>
    </dgm:pt>
    <dgm:pt modelId="{B99D8AC3-0CA6-4588-8A40-EF80F8831145}" type="parTrans" cxnId="{877ECCEA-D7D0-4FE1-A5E6-2C7B4813A46E}">
      <dgm:prSet/>
      <dgm:spPr/>
      <dgm:t>
        <a:bodyPr/>
        <a:lstStyle/>
        <a:p>
          <a:endParaRPr lang="en-US"/>
        </a:p>
      </dgm:t>
    </dgm:pt>
    <dgm:pt modelId="{A9956109-3C34-474F-8C8F-CCE99DDF98E7}" type="sibTrans" cxnId="{877ECCEA-D7D0-4FE1-A5E6-2C7B4813A46E}">
      <dgm:prSet/>
      <dgm:spPr/>
      <dgm:t>
        <a:bodyPr/>
        <a:lstStyle/>
        <a:p>
          <a:endParaRPr lang="en-US"/>
        </a:p>
      </dgm:t>
    </dgm:pt>
    <dgm:pt modelId="{C2BD39AB-1191-4AE8-9A96-984C3DB32671}" type="pres">
      <dgm:prSet presAssocID="{9B4ADC7B-15C8-416A-AC4E-DCBB97DFE100}" presName="Name0" presStyleCnt="0">
        <dgm:presLayoutVars>
          <dgm:dir/>
          <dgm:animLvl val="lvl"/>
          <dgm:resizeHandles val="exact"/>
        </dgm:presLayoutVars>
      </dgm:prSet>
      <dgm:spPr/>
    </dgm:pt>
    <dgm:pt modelId="{7E0218BF-F421-473F-990E-A7767DD58D1B}" type="pres">
      <dgm:prSet presAssocID="{B7172410-76B5-406C-AA0A-E863F220843C}" presName="linNode" presStyleCnt="0"/>
      <dgm:spPr/>
    </dgm:pt>
    <dgm:pt modelId="{07A5ADA8-09B5-45DF-BEBE-FED0300BDA47}" type="pres">
      <dgm:prSet presAssocID="{B7172410-76B5-406C-AA0A-E863F220843C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9DA8506-7D1B-4146-A530-DE991D44396D}" type="pres">
      <dgm:prSet presAssocID="{B7172410-76B5-406C-AA0A-E863F220843C}" presName="descendantText" presStyleLbl="alignAccFollowNode1" presStyleIdx="0" presStyleCnt="2">
        <dgm:presLayoutVars>
          <dgm:bulletEnabled val="1"/>
        </dgm:presLayoutVars>
      </dgm:prSet>
      <dgm:spPr/>
    </dgm:pt>
    <dgm:pt modelId="{EAE96A26-71AF-4BCE-82C8-BFDB7E3E8B0E}" type="pres">
      <dgm:prSet presAssocID="{3EC35ECB-2FB2-41B1-8D43-AE5365CAC326}" presName="sp" presStyleCnt="0"/>
      <dgm:spPr/>
    </dgm:pt>
    <dgm:pt modelId="{1C86A908-780F-476D-8E39-940BF82D002F}" type="pres">
      <dgm:prSet presAssocID="{D2DEBBA5-2914-4071-B50F-0B5DED0F5353}" presName="linNode" presStyleCnt="0"/>
      <dgm:spPr/>
    </dgm:pt>
    <dgm:pt modelId="{8F2D381E-47A6-40B9-B6EA-1939A1C2ABD0}" type="pres">
      <dgm:prSet presAssocID="{D2DEBBA5-2914-4071-B50F-0B5DED0F5353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DE5C9C6-AF42-45ED-A56D-A58110B93C52}" type="pres">
      <dgm:prSet presAssocID="{D2DEBBA5-2914-4071-B50F-0B5DED0F5353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C4953411-CB35-47C6-B14B-6E8164174439}" type="presOf" srcId="{598C4CBA-BF5E-4EB1-B799-700CFC53B6D8}" destId="{4DE5C9C6-AF42-45ED-A56D-A58110B93C52}" srcOrd="0" destOrd="0" presId="urn:microsoft.com/office/officeart/2005/8/layout/vList5"/>
    <dgm:cxn modelId="{9100613D-71BE-45A4-9D87-8718223B32BE}" type="presOf" srcId="{5E61ABD2-DB98-4F4F-935A-7ED1930EB57A}" destId="{4DE5C9C6-AF42-45ED-A56D-A58110B93C52}" srcOrd="0" destOrd="1" presId="urn:microsoft.com/office/officeart/2005/8/layout/vList5"/>
    <dgm:cxn modelId="{7734D15F-9312-444B-8548-8E766881D318}" srcId="{9B4ADC7B-15C8-416A-AC4E-DCBB97DFE100}" destId="{B7172410-76B5-406C-AA0A-E863F220843C}" srcOrd="0" destOrd="0" parTransId="{E9287F96-7317-4437-9F08-6FAE04A23ABA}" sibTransId="{3EC35ECB-2FB2-41B1-8D43-AE5365CAC326}"/>
    <dgm:cxn modelId="{A1F96282-5E39-47D0-A3B7-C626950484E7}" type="presOf" srcId="{EA49D30B-B67D-40EE-B3E5-C6E1C9CE4209}" destId="{E9DA8506-7D1B-4146-A530-DE991D44396D}" srcOrd="0" destOrd="0" presId="urn:microsoft.com/office/officeart/2005/8/layout/vList5"/>
    <dgm:cxn modelId="{27A87E8F-EB71-47D6-AE76-CB7F3D9682F5}" type="presOf" srcId="{9B4ADC7B-15C8-416A-AC4E-DCBB97DFE100}" destId="{C2BD39AB-1191-4AE8-9A96-984C3DB32671}" srcOrd="0" destOrd="0" presId="urn:microsoft.com/office/officeart/2005/8/layout/vList5"/>
    <dgm:cxn modelId="{2F7AF9BA-73EC-49CB-BD69-EA818B4207DD}" srcId="{B7172410-76B5-406C-AA0A-E863F220843C}" destId="{EA49D30B-B67D-40EE-B3E5-C6E1C9CE4209}" srcOrd="0" destOrd="0" parTransId="{7CD7CEDF-2552-43DD-8C0F-856CF07A1C3E}" sibTransId="{1763C1D9-7CFA-4A9F-A5CC-77DF143D68EE}"/>
    <dgm:cxn modelId="{83985BBC-9F01-47B4-B941-8B2FE7854FE4}" type="presOf" srcId="{B7172410-76B5-406C-AA0A-E863F220843C}" destId="{07A5ADA8-09B5-45DF-BEBE-FED0300BDA47}" srcOrd="0" destOrd="0" presId="urn:microsoft.com/office/officeart/2005/8/layout/vList5"/>
    <dgm:cxn modelId="{604408D1-FFC5-4078-AB3C-E7A91D072318}" srcId="{9B4ADC7B-15C8-416A-AC4E-DCBB97DFE100}" destId="{D2DEBBA5-2914-4071-B50F-0B5DED0F5353}" srcOrd="1" destOrd="0" parTransId="{DB737974-F902-4D5E-838A-66390DB1A141}" sibTransId="{BD6353A9-296C-4679-ADF1-3DFCA7D98A1F}"/>
    <dgm:cxn modelId="{CCD880D7-95A3-4DD9-A0D9-121E454CF0C8}" type="presOf" srcId="{D2DEBBA5-2914-4071-B50F-0B5DED0F5353}" destId="{8F2D381E-47A6-40B9-B6EA-1939A1C2ABD0}" srcOrd="0" destOrd="0" presId="urn:microsoft.com/office/officeart/2005/8/layout/vList5"/>
    <dgm:cxn modelId="{D1ED6EDA-0A44-46FE-A10D-8C83B5EFD558}" type="presOf" srcId="{F42FE616-FB2F-4ED8-BC24-8DC5E8AE0B57}" destId="{E9DA8506-7D1B-4146-A530-DE991D44396D}" srcOrd="0" destOrd="1" presId="urn:microsoft.com/office/officeart/2005/8/layout/vList5"/>
    <dgm:cxn modelId="{A5A7C7E6-2B50-4095-9C60-C9BC992FA8A7}" srcId="{B7172410-76B5-406C-AA0A-E863F220843C}" destId="{F42FE616-FB2F-4ED8-BC24-8DC5E8AE0B57}" srcOrd="1" destOrd="0" parTransId="{9D27C509-ABED-4F24-956C-4B2B7FC897C2}" sibTransId="{8790CA8F-D5B8-434B-8F72-5CB243FE2B74}"/>
    <dgm:cxn modelId="{877ECCEA-D7D0-4FE1-A5E6-2C7B4813A46E}" srcId="{D2DEBBA5-2914-4071-B50F-0B5DED0F5353}" destId="{5E61ABD2-DB98-4F4F-935A-7ED1930EB57A}" srcOrd="1" destOrd="0" parTransId="{B99D8AC3-0CA6-4588-8A40-EF80F8831145}" sibTransId="{A9956109-3C34-474F-8C8F-CCE99DDF98E7}"/>
    <dgm:cxn modelId="{EF1B08F2-B64D-4024-BD99-E044066CF2D7}" srcId="{D2DEBBA5-2914-4071-B50F-0B5DED0F5353}" destId="{598C4CBA-BF5E-4EB1-B799-700CFC53B6D8}" srcOrd="0" destOrd="0" parTransId="{BE392398-A7D5-4BC4-B149-3AE2D238FE72}" sibTransId="{DAC7F441-6771-4D19-A12E-F868D3D1F99F}"/>
    <dgm:cxn modelId="{FBE013F2-784E-4642-8A9D-DC6658C823C6}" type="presParOf" srcId="{C2BD39AB-1191-4AE8-9A96-984C3DB32671}" destId="{7E0218BF-F421-473F-990E-A7767DD58D1B}" srcOrd="0" destOrd="0" presId="urn:microsoft.com/office/officeart/2005/8/layout/vList5"/>
    <dgm:cxn modelId="{9E3D6411-230D-439D-B8FF-7A3B17D5DAA2}" type="presParOf" srcId="{7E0218BF-F421-473F-990E-A7767DD58D1B}" destId="{07A5ADA8-09B5-45DF-BEBE-FED0300BDA47}" srcOrd="0" destOrd="0" presId="urn:microsoft.com/office/officeart/2005/8/layout/vList5"/>
    <dgm:cxn modelId="{74A8BD9C-D3B3-4E8A-A523-CC64803973CB}" type="presParOf" srcId="{7E0218BF-F421-473F-990E-A7767DD58D1B}" destId="{E9DA8506-7D1B-4146-A530-DE991D44396D}" srcOrd="1" destOrd="0" presId="urn:microsoft.com/office/officeart/2005/8/layout/vList5"/>
    <dgm:cxn modelId="{5443B0C8-EDD7-4511-9E3E-F0217D26E757}" type="presParOf" srcId="{C2BD39AB-1191-4AE8-9A96-984C3DB32671}" destId="{EAE96A26-71AF-4BCE-82C8-BFDB7E3E8B0E}" srcOrd="1" destOrd="0" presId="urn:microsoft.com/office/officeart/2005/8/layout/vList5"/>
    <dgm:cxn modelId="{7335C9F6-554C-45D0-BDFA-14C2CC8EDB03}" type="presParOf" srcId="{C2BD39AB-1191-4AE8-9A96-984C3DB32671}" destId="{1C86A908-780F-476D-8E39-940BF82D002F}" srcOrd="2" destOrd="0" presId="urn:microsoft.com/office/officeart/2005/8/layout/vList5"/>
    <dgm:cxn modelId="{E9B3BD23-2364-4211-963B-2F382154DAF2}" type="presParOf" srcId="{1C86A908-780F-476D-8E39-940BF82D002F}" destId="{8F2D381E-47A6-40B9-B6EA-1939A1C2ABD0}" srcOrd="0" destOrd="0" presId="urn:microsoft.com/office/officeart/2005/8/layout/vList5"/>
    <dgm:cxn modelId="{6219CEBA-775D-452C-AE0E-369763DB8E27}" type="presParOf" srcId="{1C86A908-780F-476D-8E39-940BF82D002F}" destId="{4DE5C9C6-AF42-45ED-A56D-A58110B93C5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50936E1-9E58-47D4-8131-E8DAA325B94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6F2A5F8-2F81-40C2-8E74-6B82FAEB29AA}">
      <dgm:prSet/>
      <dgm:spPr/>
      <dgm:t>
        <a:bodyPr/>
        <a:lstStyle/>
        <a:p>
          <a:r>
            <a:rPr lang="es-ES" b="1"/>
            <a:t>Estructura del reporte final:</a:t>
          </a:r>
          <a:endParaRPr lang="en-US"/>
        </a:p>
      </dgm:t>
    </dgm:pt>
    <dgm:pt modelId="{43D51B12-0A17-43D1-8B0F-5C6E59A3E2FA}" type="parTrans" cxnId="{8CD12211-E4ED-4D39-85C2-EBC3F42FF092}">
      <dgm:prSet/>
      <dgm:spPr/>
      <dgm:t>
        <a:bodyPr/>
        <a:lstStyle/>
        <a:p>
          <a:endParaRPr lang="en-US"/>
        </a:p>
      </dgm:t>
    </dgm:pt>
    <dgm:pt modelId="{DA19B987-C676-4E71-93AC-25048B6D7E48}" type="sibTrans" cxnId="{8CD12211-E4ED-4D39-85C2-EBC3F42FF092}">
      <dgm:prSet/>
      <dgm:spPr/>
      <dgm:t>
        <a:bodyPr/>
        <a:lstStyle/>
        <a:p>
          <a:endParaRPr lang="en-US"/>
        </a:p>
      </dgm:t>
    </dgm:pt>
    <dgm:pt modelId="{F2FB23B6-AA99-4ECB-838E-DAC32F0B022B}">
      <dgm:prSet/>
      <dgm:spPr/>
      <dgm:t>
        <a:bodyPr/>
        <a:lstStyle/>
        <a:p>
          <a:r>
            <a:rPr lang="es-ES" b="1"/>
            <a:t>Fortalezas:</a:t>
          </a:r>
          <a:r>
            <a:rPr lang="es-ES"/>
            <a:t> Prácticas mejor implementadas.</a:t>
          </a:r>
          <a:endParaRPr lang="en-US"/>
        </a:p>
      </dgm:t>
    </dgm:pt>
    <dgm:pt modelId="{CA277A17-E18F-4301-B41A-BE2EC59665A4}" type="parTrans" cxnId="{B1BF482D-1941-4AC3-9776-D8397EB66D38}">
      <dgm:prSet/>
      <dgm:spPr/>
      <dgm:t>
        <a:bodyPr/>
        <a:lstStyle/>
        <a:p>
          <a:endParaRPr lang="en-US"/>
        </a:p>
      </dgm:t>
    </dgm:pt>
    <dgm:pt modelId="{95F3BAA0-940A-45D0-8FA6-319674BE433A}" type="sibTrans" cxnId="{B1BF482D-1941-4AC3-9776-D8397EB66D38}">
      <dgm:prSet/>
      <dgm:spPr/>
      <dgm:t>
        <a:bodyPr/>
        <a:lstStyle/>
        <a:p>
          <a:endParaRPr lang="en-US"/>
        </a:p>
      </dgm:t>
    </dgm:pt>
    <dgm:pt modelId="{65024E2A-051D-48A7-85D0-A47F00666C38}">
      <dgm:prSet/>
      <dgm:spPr/>
      <dgm:t>
        <a:bodyPr/>
        <a:lstStyle/>
        <a:p>
          <a:r>
            <a:rPr lang="es-ES" b="1"/>
            <a:t>Oportunidades:</a:t>
          </a:r>
          <a:r>
            <a:rPr lang="es-ES"/>
            <a:t> Brechas y recomendaciones.</a:t>
          </a:r>
          <a:endParaRPr lang="en-US"/>
        </a:p>
      </dgm:t>
    </dgm:pt>
    <dgm:pt modelId="{A6E60C70-630B-4A5E-8492-0B8BA9DCAF03}" type="parTrans" cxnId="{BD406B31-181D-49CB-9478-908A6E67FAEF}">
      <dgm:prSet/>
      <dgm:spPr/>
      <dgm:t>
        <a:bodyPr/>
        <a:lstStyle/>
        <a:p>
          <a:endParaRPr lang="en-US"/>
        </a:p>
      </dgm:t>
    </dgm:pt>
    <dgm:pt modelId="{A5156415-7108-4277-9E8B-467AFCD52430}" type="sibTrans" cxnId="{BD406B31-181D-49CB-9478-908A6E67FAEF}">
      <dgm:prSet/>
      <dgm:spPr/>
      <dgm:t>
        <a:bodyPr/>
        <a:lstStyle/>
        <a:p>
          <a:endParaRPr lang="en-US"/>
        </a:p>
      </dgm:t>
    </dgm:pt>
    <dgm:pt modelId="{D5FFE11C-8AB1-4B99-854E-7DF3A2E0622A}">
      <dgm:prSet/>
      <dgm:spPr/>
      <dgm:t>
        <a:bodyPr/>
        <a:lstStyle/>
        <a:p>
          <a:r>
            <a:rPr lang="es-ES" b="1"/>
            <a:t>Riesgos:</a:t>
          </a:r>
          <a:r>
            <a:rPr lang="es-ES"/>
            <a:t> Áreas que podrían impedir la certificación.</a:t>
          </a:r>
          <a:endParaRPr lang="en-US"/>
        </a:p>
      </dgm:t>
    </dgm:pt>
    <dgm:pt modelId="{8D561EDB-DF44-4724-B1D6-8010F054B047}" type="parTrans" cxnId="{94D0F072-6A0F-4F13-802A-AB52C50309E4}">
      <dgm:prSet/>
      <dgm:spPr/>
      <dgm:t>
        <a:bodyPr/>
        <a:lstStyle/>
        <a:p>
          <a:endParaRPr lang="en-US"/>
        </a:p>
      </dgm:t>
    </dgm:pt>
    <dgm:pt modelId="{30EE3E1F-4839-4EDC-92C7-9A140DC0D2BB}" type="sibTrans" cxnId="{94D0F072-6A0F-4F13-802A-AB52C50309E4}">
      <dgm:prSet/>
      <dgm:spPr/>
      <dgm:t>
        <a:bodyPr/>
        <a:lstStyle/>
        <a:p>
          <a:endParaRPr lang="en-US"/>
        </a:p>
      </dgm:t>
    </dgm:pt>
    <dgm:pt modelId="{1BEEB833-5A53-4FE5-9DF4-318E7717B823}">
      <dgm:prSet/>
      <dgm:spPr/>
      <dgm:t>
        <a:bodyPr/>
        <a:lstStyle/>
        <a:p>
          <a:r>
            <a:rPr lang="es-ES" b="1"/>
            <a:t>Ejemplo visual:</a:t>
          </a:r>
          <a:endParaRPr lang="en-US"/>
        </a:p>
      </dgm:t>
    </dgm:pt>
    <dgm:pt modelId="{856110C6-B6B2-41BB-AD44-C6D26FFD89BD}" type="parTrans" cxnId="{2D76E5E1-CB3D-468B-90CA-0DF08E7C69D9}">
      <dgm:prSet/>
      <dgm:spPr/>
      <dgm:t>
        <a:bodyPr/>
        <a:lstStyle/>
        <a:p>
          <a:endParaRPr lang="en-US"/>
        </a:p>
      </dgm:t>
    </dgm:pt>
    <dgm:pt modelId="{6CC6C65D-EBCC-4B8F-875B-E67B32C58105}" type="sibTrans" cxnId="{2D76E5E1-CB3D-468B-90CA-0DF08E7C69D9}">
      <dgm:prSet/>
      <dgm:spPr/>
      <dgm:t>
        <a:bodyPr/>
        <a:lstStyle/>
        <a:p>
          <a:endParaRPr lang="en-US"/>
        </a:p>
      </dgm:t>
    </dgm:pt>
    <dgm:pt modelId="{ABA7A47F-DBE7-49EA-9172-39DC32F10125}">
      <dgm:prSet/>
      <dgm:spPr/>
      <dgm:t>
        <a:bodyPr/>
        <a:lstStyle/>
        <a:p>
          <a:r>
            <a:rPr lang="es-ES"/>
            <a:t>Tabla con prácticas evaluadas y calificaciones (F, L, P, N).	</a:t>
          </a:r>
          <a:endParaRPr lang="en-US"/>
        </a:p>
      </dgm:t>
    </dgm:pt>
    <dgm:pt modelId="{CBF05094-3251-4728-B85D-114CB79882C1}" type="parTrans" cxnId="{B582FE51-96D1-42DC-ABA8-FBCBE43F16B7}">
      <dgm:prSet/>
      <dgm:spPr/>
      <dgm:t>
        <a:bodyPr/>
        <a:lstStyle/>
        <a:p>
          <a:endParaRPr lang="en-US"/>
        </a:p>
      </dgm:t>
    </dgm:pt>
    <dgm:pt modelId="{0D029714-F6D2-4D18-B711-93D9910C8933}" type="sibTrans" cxnId="{B582FE51-96D1-42DC-ABA8-FBCBE43F16B7}">
      <dgm:prSet/>
      <dgm:spPr/>
      <dgm:t>
        <a:bodyPr/>
        <a:lstStyle/>
        <a:p>
          <a:endParaRPr lang="en-US"/>
        </a:p>
      </dgm:t>
    </dgm:pt>
    <dgm:pt modelId="{3CCAAAA5-3B96-4238-A49E-EDA92D1E4653}" type="pres">
      <dgm:prSet presAssocID="{650936E1-9E58-47D4-8131-E8DAA325B943}" presName="linear" presStyleCnt="0">
        <dgm:presLayoutVars>
          <dgm:animLvl val="lvl"/>
          <dgm:resizeHandles val="exact"/>
        </dgm:presLayoutVars>
      </dgm:prSet>
      <dgm:spPr/>
    </dgm:pt>
    <dgm:pt modelId="{E85C038E-4464-4078-BDDB-4156B018D4A2}" type="pres">
      <dgm:prSet presAssocID="{16F2A5F8-2F81-40C2-8E74-6B82FAEB29A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3CE11E9-10D5-4C51-85F7-D56DA6400CE3}" type="pres">
      <dgm:prSet presAssocID="{16F2A5F8-2F81-40C2-8E74-6B82FAEB29AA}" presName="childText" presStyleLbl="revTx" presStyleIdx="0" presStyleCnt="2">
        <dgm:presLayoutVars>
          <dgm:bulletEnabled val="1"/>
        </dgm:presLayoutVars>
      </dgm:prSet>
      <dgm:spPr/>
    </dgm:pt>
    <dgm:pt modelId="{FF808BD0-F2B1-43E0-B482-365C5C0C2FCE}" type="pres">
      <dgm:prSet presAssocID="{1BEEB833-5A53-4FE5-9DF4-318E7717B82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BF4A3DC-5C3C-4422-8390-9B56F54C5351}" type="pres">
      <dgm:prSet presAssocID="{1BEEB833-5A53-4FE5-9DF4-318E7717B82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03DCB04-7DE2-4B3D-B2BB-ADE0E71BCDB0}" type="presOf" srcId="{65024E2A-051D-48A7-85D0-A47F00666C38}" destId="{53CE11E9-10D5-4C51-85F7-D56DA6400CE3}" srcOrd="0" destOrd="1" presId="urn:microsoft.com/office/officeart/2005/8/layout/vList2"/>
    <dgm:cxn modelId="{8CD12211-E4ED-4D39-85C2-EBC3F42FF092}" srcId="{650936E1-9E58-47D4-8131-E8DAA325B943}" destId="{16F2A5F8-2F81-40C2-8E74-6B82FAEB29AA}" srcOrd="0" destOrd="0" parTransId="{43D51B12-0A17-43D1-8B0F-5C6E59A3E2FA}" sibTransId="{DA19B987-C676-4E71-93AC-25048B6D7E48}"/>
    <dgm:cxn modelId="{B1BF482D-1941-4AC3-9776-D8397EB66D38}" srcId="{16F2A5F8-2F81-40C2-8E74-6B82FAEB29AA}" destId="{F2FB23B6-AA99-4ECB-838E-DAC32F0B022B}" srcOrd="0" destOrd="0" parTransId="{CA277A17-E18F-4301-B41A-BE2EC59665A4}" sibTransId="{95F3BAA0-940A-45D0-8FA6-319674BE433A}"/>
    <dgm:cxn modelId="{BD406B31-181D-49CB-9478-908A6E67FAEF}" srcId="{16F2A5F8-2F81-40C2-8E74-6B82FAEB29AA}" destId="{65024E2A-051D-48A7-85D0-A47F00666C38}" srcOrd="1" destOrd="0" parTransId="{A6E60C70-630B-4A5E-8492-0B8BA9DCAF03}" sibTransId="{A5156415-7108-4277-9E8B-467AFCD52430}"/>
    <dgm:cxn modelId="{F2327949-4DB8-4090-B0A0-C09DD59FE1CC}" type="presOf" srcId="{16F2A5F8-2F81-40C2-8E74-6B82FAEB29AA}" destId="{E85C038E-4464-4078-BDDB-4156B018D4A2}" srcOrd="0" destOrd="0" presId="urn:microsoft.com/office/officeart/2005/8/layout/vList2"/>
    <dgm:cxn modelId="{B582FE51-96D1-42DC-ABA8-FBCBE43F16B7}" srcId="{1BEEB833-5A53-4FE5-9DF4-318E7717B823}" destId="{ABA7A47F-DBE7-49EA-9172-39DC32F10125}" srcOrd="0" destOrd="0" parTransId="{CBF05094-3251-4728-B85D-114CB79882C1}" sibTransId="{0D029714-F6D2-4D18-B711-93D9910C8933}"/>
    <dgm:cxn modelId="{94D0F072-6A0F-4F13-802A-AB52C50309E4}" srcId="{16F2A5F8-2F81-40C2-8E74-6B82FAEB29AA}" destId="{D5FFE11C-8AB1-4B99-854E-7DF3A2E0622A}" srcOrd="2" destOrd="0" parTransId="{8D561EDB-DF44-4724-B1D6-8010F054B047}" sibTransId="{30EE3E1F-4839-4EDC-92C7-9A140DC0D2BB}"/>
    <dgm:cxn modelId="{B58255A3-2587-47DA-A009-14A5CAC76C02}" type="presOf" srcId="{F2FB23B6-AA99-4ECB-838E-DAC32F0B022B}" destId="{53CE11E9-10D5-4C51-85F7-D56DA6400CE3}" srcOrd="0" destOrd="0" presId="urn:microsoft.com/office/officeart/2005/8/layout/vList2"/>
    <dgm:cxn modelId="{E7FB11C7-97A1-4D2A-B80D-D9454BD8AB40}" type="presOf" srcId="{1BEEB833-5A53-4FE5-9DF4-318E7717B823}" destId="{FF808BD0-F2B1-43E0-B482-365C5C0C2FCE}" srcOrd="0" destOrd="0" presId="urn:microsoft.com/office/officeart/2005/8/layout/vList2"/>
    <dgm:cxn modelId="{2EFA17D4-A218-42A6-B542-DDBFB377C6FC}" type="presOf" srcId="{650936E1-9E58-47D4-8131-E8DAA325B943}" destId="{3CCAAAA5-3B96-4238-A49E-EDA92D1E4653}" srcOrd="0" destOrd="0" presId="urn:microsoft.com/office/officeart/2005/8/layout/vList2"/>
    <dgm:cxn modelId="{852E21D6-7B89-47A6-AA12-7BA3BB9D95FC}" type="presOf" srcId="{D5FFE11C-8AB1-4B99-854E-7DF3A2E0622A}" destId="{53CE11E9-10D5-4C51-85F7-D56DA6400CE3}" srcOrd="0" destOrd="2" presId="urn:microsoft.com/office/officeart/2005/8/layout/vList2"/>
    <dgm:cxn modelId="{2D76E5E1-CB3D-468B-90CA-0DF08E7C69D9}" srcId="{650936E1-9E58-47D4-8131-E8DAA325B943}" destId="{1BEEB833-5A53-4FE5-9DF4-318E7717B823}" srcOrd="1" destOrd="0" parTransId="{856110C6-B6B2-41BB-AD44-C6D26FFD89BD}" sibTransId="{6CC6C65D-EBCC-4B8F-875B-E67B32C58105}"/>
    <dgm:cxn modelId="{8B51B5E7-BE7D-4CDB-80B9-F5E20222536D}" type="presOf" srcId="{ABA7A47F-DBE7-49EA-9172-39DC32F10125}" destId="{9BF4A3DC-5C3C-4422-8390-9B56F54C5351}" srcOrd="0" destOrd="0" presId="urn:microsoft.com/office/officeart/2005/8/layout/vList2"/>
    <dgm:cxn modelId="{DB00BCAC-D965-4AC1-96DF-AD73260D43D5}" type="presParOf" srcId="{3CCAAAA5-3B96-4238-A49E-EDA92D1E4653}" destId="{E85C038E-4464-4078-BDDB-4156B018D4A2}" srcOrd="0" destOrd="0" presId="urn:microsoft.com/office/officeart/2005/8/layout/vList2"/>
    <dgm:cxn modelId="{6297C536-D1B2-42DB-A390-18C846E2C923}" type="presParOf" srcId="{3CCAAAA5-3B96-4238-A49E-EDA92D1E4653}" destId="{53CE11E9-10D5-4C51-85F7-D56DA6400CE3}" srcOrd="1" destOrd="0" presId="urn:microsoft.com/office/officeart/2005/8/layout/vList2"/>
    <dgm:cxn modelId="{9C631C10-DBE3-429B-8C4D-7173E898DAF8}" type="presParOf" srcId="{3CCAAAA5-3B96-4238-A49E-EDA92D1E4653}" destId="{FF808BD0-F2B1-43E0-B482-365C5C0C2FCE}" srcOrd="2" destOrd="0" presId="urn:microsoft.com/office/officeart/2005/8/layout/vList2"/>
    <dgm:cxn modelId="{4107087D-3746-4785-9487-4550854F9D1E}" type="presParOf" srcId="{3CCAAAA5-3B96-4238-A49E-EDA92D1E4653}" destId="{9BF4A3DC-5C3C-4422-8390-9B56F54C535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444592F-257E-48A6-B5D1-2BB84CAE18C9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1ED22AA-5DD4-4AB8-993E-7CE5DEFA7094}">
      <dgm:prSet/>
      <dgm:spPr/>
      <dgm:t>
        <a:bodyPr/>
        <a:lstStyle/>
        <a:p>
          <a:r>
            <a:rPr lang="es-ES" b="1"/>
            <a:t>Acciones críticas:</a:t>
          </a:r>
          <a:endParaRPr lang="en-US"/>
        </a:p>
      </dgm:t>
    </dgm:pt>
    <dgm:pt modelId="{936B6022-6765-41AA-BEDB-C9D5FF6203EA}" type="parTrans" cxnId="{8810FAA9-7468-45EF-B86B-2B991CA4874C}">
      <dgm:prSet/>
      <dgm:spPr/>
      <dgm:t>
        <a:bodyPr/>
        <a:lstStyle/>
        <a:p>
          <a:endParaRPr lang="en-US"/>
        </a:p>
      </dgm:t>
    </dgm:pt>
    <dgm:pt modelId="{6640B8FC-BD1E-4B92-B2AB-5E8778C6C101}" type="sibTrans" cxnId="{8810FAA9-7468-45EF-B86B-2B991CA4874C}">
      <dgm:prSet/>
      <dgm:spPr/>
      <dgm:t>
        <a:bodyPr/>
        <a:lstStyle/>
        <a:p>
          <a:endParaRPr lang="en-US"/>
        </a:p>
      </dgm:t>
    </dgm:pt>
    <dgm:pt modelId="{250CB703-44A8-4415-8910-F20C8333E2CF}">
      <dgm:prSet/>
      <dgm:spPr/>
      <dgm:t>
        <a:bodyPr/>
        <a:lstStyle/>
        <a:p>
          <a:r>
            <a:rPr lang="es-ES" b="1"/>
            <a:t>Plan de Mejora:</a:t>
          </a:r>
          <a:r>
            <a:rPr lang="es-ES"/>
            <a:t> Priorizar brechas con ROI alto (ej: automatizar métricas).</a:t>
          </a:r>
          <a:endParaRPr lang="en-US"/>
        </a:p>
      </dgm:t>
    </dgm:pt>
    <dgm:pt modelId="{AF86D29A-750A-452B-9996-AABF9575B70C}" type="parTrans" cxnId="{9F8AEFEB-32E8-4DED-8D65-284CB6F0AEC7}">
      <dgm:prSet/>
      <dgm:spPr/>
      <dgm:t>
        <a:bodyPr/>
        <a:lstStyle/>
        <a:p>
          <a:endParaRPr lang="en-US"/>
        </a:p>
      </dgm:t>
    </dgm:pt>
    <dgm:pt modelId="{A4FB163E-B3CA-4282-9469-C1F0FB0CF1FC}" type="sibTrans" cxnId="{9F8AEFEB-32E8-4DED-8D65-284CB6F0AEC7}">
      <dgm:prSet/>
      <dgm:spPr/>
      <dgm:t>
        <a:bodyPr/>
        <a:lstStyle/>
        <a:p>
          <a:endParaRPr lang="en-US"/>
        </a:p>
      </dgm:t>
    </dgm:pt>
    <dgm:pt modelId="{2ED47034-B6BE-409B-A762-DC6EAA67C217}">
      <dgm:prSet/>
      <dgm:spPr/>
      <dgm:t>
        <a:bodyPr/>
        <a:lstStyle/>
        <a:p>
          <a:r>
            <a:rPr lang="es-ES" b="1"/>
            <a:t>Seguimiento:</a:t>
          </a:r>
          <a:r>
            <a:rPr lang="es-ES"/>
            <a:t> Reevaluación cada 12-24 meses.</a:t>
          </a:r>
          <a:endParaRPr lang="en-US"/>
        </a:p>
      </dgm:t>
    </dgm:pt>
    <dgm:pt modelId="{0A4A0D36-DBE0-4C58-AAC5-5FE8F8E1D6B5}" type="parTrans" cxnId="{83BF918B-CCA9-4837-AD7E-76249B56E0B4}">
      <dgm:prSet/>
      <dgm:spPr/>
      <dgm:t>
        <a:bodyPr/>
        <a:lstStyle/>
        <a:p>
          <a:endParaRPr lang="en-US"/>
        </a:p>
      </dgm:t>
    </dgm:pt>
    <dgm:pt modelId="{0B715ACB-D32B-4BB0-95E9-64813A4317A8}" type="sibTrans" cxnId="{83BF918B-CCA9-4837-AD7E-76249B56E0B4}">
      <dgm:prSet/>
      <dgm:spPr/>
      <dgm:t>
        <a:bodyPr/>
        <a:lstStyle/>
        <a:p>
          <a:endParaRPr lang="en-US"/>
        </a:p>
      </dgm:t>
    </dgm:pt>
    <dgm:pt modelId="{0F8FF003-C257-4907-BD7B-89AAE213665B}">
      <dgm:prSet/>
      <dgm:spPr/>
      <dgm:t>
        <a:bodyPr/>
        <a:lstStyle/>
        <a:p>
          <a:r>
            <a:rPr lang="es-ES" b="1"/>
            <a:t>Beneficios tangibles:</a:t>
          </a:r>
          <a:endParaRPr lang="en-US"/>
        </a:p>
      </dgm:t>
    </dgm:pt>
    <dgm:pt modelId="{0BF44089-F223-48E5-A32D-02E2D2CCF1C0}" type="parTrans" cxnId="{E293E083-0059-4229-B010-5D39590EBA30}">
      <dgm:prSet/>
      <dgm:spPr/>
      <dgm:t>
        <a:bodyPr/>
        <a:lstStyle/>
        <a:p>
          <a:endParaRPr lang="en-US"/>
        </a:p>
      </dgm:t>
    </dgm:pt>
    <dgm:pt modelId="{1F452DC3-74DB-4E32-A111-3034C35A5740}" type="sibTrans" cxnId="{E293E083-0059-4229-B010-5D39590EBA30}">
      <dgm:prSet/>
      <dgm:spPr/>
      <dgm:t>
        <a:bodyPr/>
        <a:lstStyle/>
        <a:p>
          <a:endParaRPr lang="en-US"/>
        </a:p>
      </dgm:t>
    </dgm:pt>
    <dgm:pt modelId="{6EE695E1-B064-4811-ABEB-7062A3E68F1D}">
      <dgm:prSet/>
      <dgm:spPr/>
      <dgm:t>
        <a:bodyPr/>
        <a:lstStyle/>
        <a:p>
          <a:r>
            <a:rPr lang="es-ES"/>
            <a:t>Empresas como Infosys redujeron un 25% los retrasos tras implementar recomendaciones.</a:t>
          </a:r>
          <a:endParaRPr lang="en-US"/>
        </a:p>
      </dgm:t>
    </dgm:pt>
    <dgm:pt modelId="{48F5705F-98D9-4D26-A158-A8C62404C1B7}" type="parTrans" cxnId="{0338F867-27E9-4F83-ABE4-1E22EF647BCE}">
      <dgm:prSet/>
      <dgm:spPr/>
      <dgm:t>
        <a:bodyPr/>
        <a:lstStyle/>
        <a:p>
          <a:endParaRPr lang="en-US"/>
        </a:p>
      </dgm:t>
    </dgm:pt>
    <dgm:pt modelId="{1B822669-CCF1-4958-8654-6BA9C6D9A95F}" type="sibTrans" cxnId="{0338F867-27E9-4F83-ABE4-1E22EF647BCE}">
      <dgm:prSet/>
      <dgm:spPr/>
      <dgm:t>
        <a:bodyPr/>
        <a:lstStyle/>
        <a:p>
          <a:endParaRPr lang="en-US"/>
        </a:p>
      </dgm:t>
    </dgm:pt>
    <dgm:pt modelId="{FB678F34-34E6-4B4A-A38B-9D53F7A4BF1A}" type="pres">
      <dgm:prSet presAssocID="{6444592F-257E-48A6-B5D1-2BB84CAE18C9}" presName="Name0" presStyleCnt="0">
        <dgm:presLayoutVars>
          <dgm:dir/>
          <dgm:animLvl val="lvl"/>
          <dgm:resizeHandles val="exact"/>
        </dgm:presLayoutVars>
      </dgm:prSet>
      <dgm:spPr/>
    </dgm:pt>
    <dgm:pt modelId="{91A01542-2E47-4F80-8C3B-A4F3D65FD305}" type="pres">
      <dgm:prSet presAssocID="{51ED22AA-5DD4-4AB8-993E-7CE5DEFA7094}" presName="linNode" presStyleCnt="0"/>
      <dgm:spPr/>
    </dgm:pt>
    <dgm:pt modelId="{FD5B3674-CB82-41E4-844E-A408BF8BF683}" type="pres">
      <dgm:prSet presAssocID="{51ED22AA-5DD4-4AB8-993E-7CE5DEFA7094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734FADE-AE02-4130-BA10-CB160A3AD39E}" type="pres">
      <dgm:prSet presAssocID="{51ED22AA-5DD4-4AB8-993E-7CE5DEFA7094}" presName="descendantText" presStyleLbl="alignAccFollowNode1" presStyleIdx="0" presStyleCnt="2">
        <dgm:presLayoutVars>
          <dgm:bulletEnabled val="1"/>
        </dgm:presLayoutVars>
      </dgm:prSet>
      <dgm:spPr/>
    </dgm:pt>
    <dgm:pt modelId="{F1814DAE-1114-46CB-8430-7093D9ED28BD}" type="pres">
      <dgm:prSet presAssocID="{6640B8FC-BD1E-4B92-B2AB-5E8778C6C101}" presName="sp" presStyleCnt="0"/>
      <dgm:spPr/>
    </dgm:pt>
    <dgm:pt modelId="{82262E8B-93E7-4E73-892C-8CEAF9F89903}" type="pres">
      <dgm:prSet presAssocID="{0F8FF003-C257-4907-BD7B-89AAE213665B}" presName="linNode" presStyleCnt="0"/>
      <dgm:spPr/>
    </dgm:pt>
    <dgm:pt modelId="{F08E3100-6AAC-408E-8B9C-3F7629E5BAAE}" type="pres">
      <dgm:prSet presAssocID="{0F8FF003-C257-4907-BD7B-89AAE213665B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C603A050-730C-4044-9932-9FF76AD53A57}" type="pres">
      <dgm:prSet presAssocID="{0F8FF003-C257-4907-BD7B-89AAE213665B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8906D40C-521D-4278-BCA9-604FE4B8441A}" type="presOf" srcId="{6444592F-257E-48A6-B5D1-2BB84CAE18C9}" destId="{FB678F34-34E6-4B4A-A38B-9D53F7A4BF1A}" srcOrd="0" destOrd="0" presId="urn:microsoft.com/office/officeart/2005/8/layout/vList5"/>
    <dgm:cxn modelId="{5A057546-7C14-4886-A858-CDE7D3E21045}" type="presOf" srcId="{250CB703-44A8-4415-8910-F20C8333E2CF}" destId="{0734FADE-AE02-4130-BA10-CB160A3AD39E}" srcOrd="0" destOrd="0" presId="urn:microsoft.com/office/officeart/2005/8/layout/vList5"/>
    <dgm:cxn modelId="{0338F867-27E9-4F83-ABE4-1E22EF647BCE}" srcId="{0F8FF003-C257-4907-BD7B-89AAE213665B}" destId="{6EE695E1-B064-4811-ABEB-7062A3E68F1D}" srcOrd="0" destOrd="0" parTransId="{48F5705F-98D9-4D26-A158-A8C62404C1B7}" sibTransId="{1B822669-CCF1-4958-8654-6BA9C6D9A95F}"/>
    <dgm:cxn modelId="{A300C269-E32A-4100-9D45-F3D5C981FDE8}" type="presOf" srcId="{51ED22AA-5DD4-4AB8-993E-7CE5DEFA7094}" destId="{FD5B3674-CB82-41E4-844E-A408BF8BF683}" srcOrd="0" destOrd="0" presId="urn:microsoft.com/office/officeart/2005/8/layout/vList5"/>
    <dgm:cxn modelId="{9D91C36D-325E-45E2-8619-72690387C62A}" type="presOf" srcId="{6EE695E1-B064-4811-ABEB-7062A3E68F1D}" destId="{C603A050-730C-4044-9932-9FF76AD53A57}" srcOrd="0" destOrd="0" presId="urn:microsoft.com/office/officeart/2005/8/layout/vList5"/>
    <dgm:cxn modelId="{E293E083-0059-4229-B010-5D39590EBA30}" srcId="{6444592F-257E-48A6-B5D1-2BB84CAE18C9}" destId="{0F8FF003-C257-4907-BD7B-89AAE213665B}" srcOrd="1" destOrd="0" parTransId="{0BF44089-F223-48E5-A32D-02E2D2CCF1C0}" sibTransId="{1F452DC3-74DB-4E32-A111-3034C35A5740}"/>
    <dgm:cxn modelId="{83BF918B-CCA9-4837-AD7E-76249B56E0B4}" srcId="{51ED22AA-5DD4-4AB8-993E-7CE5DEFA7094}" destId="{2ED47034-B6BE-409B-A762-DC6EAA67C217}" srcOrd="1" destOrd="0" parTransId="{0A4A0D36-DBE0-4C58-AAC5-5FE8F8E1D6B5}" sibTransId="{0B715ACB-D32B-4BB0-95E9-64813A4317A8}"/>
    <dgm:cxn modelId="{8810FAA9-7468-45EF-B86B-2B991CA4874C}" srcId="{6444592F-257E-48A6-B5D1-2BB84CAE18C9}" destId="{51ED22AA-5DD4-4AB8-993E-7CE5DEFA7094}" srcOrd="0" destOrd="0" parTransId="{936B6022-6765-41AA-BEDB-C9D5FF6203EA}" sibTransId="{6640B8FC-BD1E-4B92-B2AB-5E8778C6C101}"/>
    <dgm:cxn modelId="{9F8AEFEB-32E8-4DED-8D65-284CB6F0AEC7}" srcId="{51ED22AA-5DD4-4AB8-993E-7CE5DEFA7094}" destId="{250CB703-44A8-4415-8910-F20C8333E2CF}" srcOrd="0" destOrd="0" parTransId="{AF86D29A-750A-452B-9996-AABF9575B70C}" sibTransId="{A4FB163E-B3CA-4282-9469-C1F0FB0CF1FC}"/>
    <dgm:cxn modelId="{EEAD52EE-E943-407B-9083-74689D5F7666}" type="presOf" srcId="{2ED47034-B6BE-409B-A762-DC6EAA67C217}" destId="{0734FADE-AE02-4130-BA10-CB160A3AD39E}" srcOrd="0" destOrd="1" presId="urn:microsoft.com/office/officeart/2005/8/layout/vList5"/>
    <dgm:cxn modelId="{A2DAA5F8-F203-4643-BDB1-1F225D6FEC67}" type="presOf" srcId="{0F8FF003-C257-4907-BD7B-89AAE213665B}" destId="{F08E3100-6AAC-408E-8B9C-3F7629E5BAAE}" srcOrd="0" destOrd="0" presId="urn:microsoft.com/office/officeart/2005/8/layout/vList5"/>
    <dgm:cxn modelId="{ECE34763-49BB-489A-A534-595E39446FCF}" type="presParOf" srcId="{FB678F34-34E6-4B4A-A38B-9D53F7A4BF1A}" destId="{91A01542-2E47-4F80-8C3B-A4F3D65FD305}" srcOrd="0" destOrd="0" presId="urn:microsoft.com/office/officeart/2005/8/layout/vList5"/>
    <dgm:cxn modelId="{DBA9B63D-5796-4EB6-8DDE-0BEB2A2C4762}" type="presParOf" srcId="{91A01542-2E47-4F80-8C3B-A4F3D65FD305}" destId="{FD5B3674-CB82-41E4-844E-A408BF8BF683}" srcOrd="0" destOrd="0" presId="urn:microsoft.com/office/officeart/2005/8/layout/vList5"/>
    <dgm:cxn modelId="{3B6BB1E3-8CC3-437A-BE63-BD86408EF176}" type="presParOf" srcId="{91A01542-2E47-4F80-8C3B-A4F3D65FD305}" destId="{0734FADE-AE02-4130-BA10-CB160A3AD39E}" srcOrd="1" destOrd="0" presId="urn:microsoft.com/office/officeart/2005/8/layout/vList5"/>
    <dgm:cxn modelId="{4B7E8D51-B843-4038-ACB5-AFCA88456136}" type="presParOf" srcId="{FB678F34-34E6-4B4A-A38B-9D53F7A4BF1A}" destId="{F1814DAE-1114-46CB-8430-7093D9ED28BD}" srcOrd="1" destOrd="0" presId="urn:microsoft.com/office/officeart/2005/8/layout/vList5"/>
    <dgm:cxn modelId="{62553C67-3DD9-48F9-AF2B-7937972D97E9}" type="presParOf" srcId="{FB678F34-34E6-4B4A-A38B-9D53F7A4BF1A}" destId="{82262E8B-93E7-4E73-892C-8CEAF9F89903}" srcOrd="2" destOrd="0" presId="urn:microsoft.com/office/officeart/2005/8/layout/vList5"/>
    <dgm:cxn modelId="{1874C2CF-5BBD-4555-820D-1CBEF9CE1CAB}" type="presParOf" srcId="{82262E8B-93E7-4E73-892C-8CEAF9F89903}" destId="{F08E3100-6AAC-408E-8B9C-3F7629E5BAAE}" srcOrd="0" destOrd="0" presId="urn:microsoft.com/office/officeart/2005/8/layout/vList5"/>
    <dgm:cxn modelId="{7E358952-27E6-442B-8969-24FBAEA0DF1E}" type="presParOf" srcId="{82262E8B-93E7-4E73-892C-8CEAF9F89903}" destId="{C603A050-730C-4044-9932-9FF76AD53A5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E9EAFDF-9E92-48BF-A3BC-4DD769173D0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F29211F-CC47-401A-B4A5-D6A5E2385DCC}">
      <dgm:prSet/>
      <dgm:spPr/>
      <dgm:t>
        <a:bodyPr/>
        <a:lstStyle/>
        <a:p>
          <a:r>
            <a:rPr lang="es-ES" b="1"/>
            <a:t>Documentación oficial:</a:t>
          </a:r>
          <a:endParaRPr lang="en-US"/>
        </a:p>
      </dgm:t>
    </dgm:pt>
    <dgm:pt modelId="{C739C97D-494D-41A7-9770-0D635E11A588}" type="parTrans" cxnId="{749FF931-FED2-4B4E-9F5C-D13486988398}">
      <dgm:prSet/>
      <dgm:spPr/>
      <dgm:t>
        <a:bodyPr/>
        <a:lstStyle/>
        <a:p>
          <a:endParaRPr lang="en-US"/>
        </a:p>
      </dgm:t>
    </dgm:pt>
    <dgm:pt modelId="{235B6AD7-EE77-41C2-AEB1-2BCF5DC4EEBE}" type="sibTrans" cxnId="{749FF931-FED2-4B4E-9F5C-D13486988398}">
      <dgm:prSet/>
      <dgm:spPr/>
      <dgm:t>
        <a:bodyPr/>
        <a:lstStyle/>
        <a:p>
          <a:endParaRPr lang="en-US"/>
        </a:p>
      </dgm:t>
    </dgm:pt>
    <dgm:pt modelId="{FD85F7F1-B717-4EBC-B74B-9F01BD8556AD}">
      <dgm:prSet/>
      <dgm:spPr/>
      <dgm:t>
        <a:bodyPr/>
        <a:lstStyle/>
        <a:p>
          <a:r>
            <a:rPr lang="es-ES">
              <a:hlinkClick xmlns:r="http://schemas.openxmlformats.org/officeDocument/2006/relationships" r:id="rId1"/>
            </a:rPr>
            <a:t>cmmiinstitute.com</a:t>
          </a:r>
          <a:endParaRPr lang="en-US"/>
        </a:p>
      </dgm:t>
    </dgm:pt>
    <dgm:pt modelId="{B908CD81-A553-4D26-A238-A5B13AA090A7}" type="parTrans" cxnId="{CCD6B3DB-FAB3-4BD5-A822-F1C20A6B298B}">
      <dgm:prSet/>
      <dgm:spPr/>
      <dgm:t>
        <a:bodyPr/>
        <a:lstStyle/>
        <a:p>
          <a:endParaRPr lang="en-US"/>
        </a:p>
      </dgm:t>
    </dgm:pt>
    <dgm:pt modelId="{56991B91-3BD6-4458-9737-CD84A35C944B}" type="sibTrans" cxnId="{CCD6B3DB-FAB3-4BD5-A822-F1C20A6B298B}">
      <dgm:prSet/>
      <dgm:spPr/>
      <dgm:t>
        <a:bodyPr/>
        <a:lstStyle/>
        <a:p>
          <a:endParaRPr lang="en-US"/>
        </a:p>
      </dgm:t>
    </dgm:pt>
    <dgm:pt modelId="{0C65A639-7F21-4D7A-948A-8DBE1F13BB79}">
      <dgm:prSet/>
      <dgm:spPr/>
      <dgm:t>
        <a:bodyPr/>
        <a:lstStyle/>
        <a:p>
          <a:r>
            <a:rPr lang="es-ES" b="1"/>
            <a:t>Estándares relacionados:</a:t>
          </a:r>
          <a:endParaRPr lang="en-US"/>
        </a:p>
      </dgm:t>
    </dgm:pt>
    <dgm:pt modelId="{30A801B8-F6D5-4FD0-8231-DCE1160C869F}" type="parTrans" cxnId="{1D7F2235-3468-435B-8AFD-E3BE7EE00DC8}">
      <dgm:prSet/>
      <dgm:spPr/>
      <dgm:t>
        <a:bodyPr/>
        <a:lstStyle/>
        <a:p>
          <a:endParaRPr lang="en-US"/>
        </a:p>
      </dgm:t>
    </dgm:pt>
    <dgm:pt modelId="{C21222BE-32FB-4C01-9A36-CD2AA1CC2C7B}" type="sibTrans" cxnId="{1D7F2235-3468-435B-8AFD-E3BE7EE00DC8}">
      <dgm:prSet/>
      <dgm:spPr/>
      <dgm:t>
        <a:bodyPr/>
        <a:lstStyle/>
        <a:p>
          <a:endParaRPr lang="en-US"/>
        </a:p>
      </dgm:t>
    </dgm:pt>
    <dgm:pt modelId="{7D66B561-CEB1-4DFB-A274-2C5322DCB442}">
      <dgm:prSet/>
      <dgm:spPr/>
      <dgm:t>
        <a:bodyPr/>
        <a:lstStyle/>
        <a:p>
          <a:r>
            <a:rPr lang="es-ES"/>
            <a:t>ISO 33000 (equivalente internacional).</a:t>
          </a:r>
          <a:endParaRPr lang="en-US"/>
        </a:p>
      </dgm:t>
    </dgm:pt>
    <dgm:pt modelId="{E30F0BA5-3655-46B1-9E37-9ADFEE563DB5}" type="parTrans" cxnId="{31C2CFA8-2533-47E6-9B91-736806E01FA7}">
      <dgm:prSet/>
      <dgm:spPr/>
      <dgm:t>
        <a:bodyPr/>
        <a:lstStyle/>
        <a:p>
          <a:endParaRPr lang="en-US"/>
        </a:p>
      </dgm:t>
    </dgm:pt>
    <dgm:pt modelId="{6C0D5AA8-9C69-4A59-9A5F-E2405D993376}" type="sibTrans" cxnId="{31C2CFA8-2533-47E6-9B91-736806E01FA7}">
      <dgm:prSet/>
      <dgm:spPr/>
      <dgm:t>
        <a:bodyPr/>
        <a:lstStyle/>
        <a:p>
          <a:endParaRPr lang="en-US"/>
        </a:p>
      </dgm:t>
    </dgm:pt>
    <dgm:pt modelId="{47530885-9E65-4D56-B682-A1BC62A5134B}" type="pres">
      <dgm:prSet presAssocID="{1E9EAFDF-9E92-48BF-A3BC-4DD769173D06}" presName="linear" presStyleCnt="0">
        <dgm:presLayoutVars>
          <dgm:animLvl val="lvl"/>
          <dgm:resizeHandles val="exact"/>
        </dgm:presLayoutVars>
      </dgm:prSet>
      <dgm:spPr/>
    </dgm:pt>
    <dgm:pt modelId="{1799EC32-D289-46B6-AFD1-ACD6F02063E1}" type="pres">
      <dgm:prSet presAssocID="{AF29211F-CC47-401A-B4A5-D6A5E2385DC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E1616DD-3820-4075-90E8-6F8F79D5BBC3}" type="pres">
      <dgm:prSet presAssocID="{AF29211F-CC47-401A-B4A5-D6A5E2385DCC}" presName="childText" presStyleLbl="revTx" presStyleIdx="0" presStyleCnt="2">
        <dgm:presLayoutVars>
          <dgm:bulletEnabled val="1"/>
        </dgm:presLayoutVars>
      </dgm:prSet>
      <dgm:spPr/>
    </dgm:pt>
    <dgm:pt modelId="{9826FAA3-5BAF-4881-AA9C-5C1D13F3D04A}" type="pres">
      <dgm:prSet presAssocID="{0C65A639-7F21-4D7A-948A-8DBE1F13BB7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47CD392-CF0C-4056-A552-5C1A4F00F8E0}" type="pres">
      <dgm:prSet presAssocID="{0C65A639-7F21-4D7A-948A-8DBE1F13BB7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137490E-FA98-428E-B768-2ADA268FAB8E}" type="presOf" srcId="{AF29211F-CC47-401A-B4A5-D6A5E2385DCC}" destId="{1799EC32-D289-46B6-AFD1-ACD6F02063E1}" srcOrd="0" destOrd="0" presId="urn:microsoft.com/office/officeart/2005/8/layout/vList2"/>
    <dgm:cxn modelId="{E2DBE120-4335-4956-95A1-1520F5133049}" type="presOf" srcId="{7D66B561-CEB1-4DFB-A274-2C5322DCB442}" destId="{F47CD392-CF0C-4056-A552-5C1A4F00F8E0}" srcOrd="0" destOrd="0" presId="urn:microsoft.com/office/officeart/2005/8/layout/vList2"/>
    <dgm:cxn modelId="{3919802D-5048-4AD4-A773-721EF3A6905E}" type="presOf" srcId="{0C65A639-7F21-4D7A-948A-8DBE1F13BB79}" destId="{9826FAA3-5BAF-4881-AA9C-5C1D13F3D04A}" srcOrd="0" destOrd="0" presId="urn:microsoft.com/office/officeart/2005/8/layout/vList2"/>
    <dgm:cxn modelId="{749FF931-FED2-4B4E-9F5C-D13486988398}" srcId="{1E9EAFDF-9E92-48BF-A3BC-4DD769173D06}" destId="{AF29211F-CC47-401A-B4A5-D6A5E2385DCC}" srcOrd="0" destOrd="0" parTransId="{C739C97D-494D-41A7-9770-0D635E11A588}" sibTransId="{235B6AD7-EE77-41C2-AEB1-2BCF5DC4EEBE}"/>
    <dgm:cxn modelId="{1D7F2235-3468-435B-8AFD-E3BE7EE00DC8}" srcId="{1E9EAFDF-9E92-48BF-A3BC-4DD769173D06}" destId="{0C65A639-7F21-4D7A-948A-8DBE1F13BB79}" srcOrd="1" destOrd="0" parTransId="{30A801B8-F6D5-4FD0-8231-DCE1160C869F}" sibTransId="{C21222BE-32FB-4C01-9A36-CD2AA1CC2C7B}"/>
    <dgm:cxn modelId="{1BBB1662-9056-4FB4-9A42-22DB7C0CF840}" type="presOf" srcId="{FD85F7F1-B717-4EBC-B74B-9F01BD8556AD}" destId="{CE1616DD-3820-4075-90E8-6F8F79D5BBC3}" srcOrd="0" destOrd="0" presId="urn:microsoft.com/office/officeart/2005/8/layout/vList2"/>
    <dgm:cxn modelId="{31C2CFA8-2533-47E6-9B91-736806E01FA7}" srcId="{0C65A639-7F21-4D7A-948A-8DBE1F13BB79}" destId="{7D66B561-CEB1-4DFB-A274-2C5322DCB442}" srcOrd="0" destOrd="0" parTransId="{E30F0BA5-3655-46B1-9E37-9ADFEE563DB5}" sibTransId="{6C0D5AA8-9C69-4A59-9A5F-E2405D993376}"/>
    <dgm:cxn modelId="{CCD6B3DB-FAB3-4BD5-A822-F1C20A6B298B}" srcId="{AF29211F-CC47-401A-B4A5-D6A5E2385DCC}" destId="{FD85F7F1-B717-4EBC-B74B-9F01BD8556AD}" srcOrd="0" destOrd="0" parTransId="{B908CD81-A553-4D26-A238-A5B13AA090A7}" sibTransId="{56991B91-3BD6-4458-9737-CD84A35C944B}"/>
    <dgm:cxn modelId="{1681CEF0-C0E0-4C61-BAF6-6F82D8AC1F2E}" type="presOf" srcId="{1E9EAFDF-9E92-48BF-A3BC-4DD769173D06}" destId="{47530885-9E65-4D56-B682-A1BC62A5134B}" srcOrd="0" destOrd="0" presId="urn:microsoft.com/office/officeart/2005/8/layout/vList2"/>
    <dgm:cxn modelId="{59EE3100-55CA-4683-90DF-503731D391B8}" type="presParOf" srcId="{47530885-9E65-4D56-B682-A1BC62A5134B}" destId="{1799EC32-D289-46B6-AFD1-ACD6F02063E1}" srcOrd="0" destOrd="0" presId="urn:microsoft.com/office/officeart/2005/8/layout/vList2"/>
    <dgm:cxn modelId="{89491472-71EB-4CC9-B8F5-9AE725240FC3}" type="presParOf" srcId="{47530885-9E65-4D56-B682-A1BC62A5134B}" destId="{CE1616DD-3820-4075-90E8-6F8F79D5BBC3}" srcOrd="1" destOrd="0" presId="urn:microsoft.com/office/officeart/2005/8/layout/vList2"/>
    <dgm:cxn modelId="{3BBC36E5-AA15-4A9C-B1D8-80BED9A7C0B1}" type="presParOf" srcId="{47530885-9E65-4D56-B682-A1BC62A5134B}" destId="{9826FAA3-5BAF-4881-AA9C-5C1D13F3D04A}" srcOrd="2" destOrd="0" presId="urn:microsoft.com/office/officeart/2005/8/layout/vList2"/>
    <dgm:cxn modelId="{9E76A687-7438-4B34-A3DB-4BFBD9CC09FC}" type="presParOf" srcId="{47530885-9E65-4D56-B682-A1BC62A5134B}" destId="{F47CD392-CF0C-4056-A552-5C1A4F00F8E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C9E0E0-5F09-4654-90A4-73175ED88FD9}" type="doc">
      <dgm:prSet loTypeId="urn:microsoft.com/office/officeart/2005/8/layout/process4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3F346A4-DB64-42EB-97BD-B52DED1E6AA8}">
      <dgm:prSet/>
      <dgm:spPr/>
      <dgm:t>
        <a:bodyPr/>
        <a:lstStyle/>
        <a:p>
          <a:r>
            <a:rPr lang="es-ES"/>
            <a:t>Definición:</a:t>
          </a:r>
          <a:endParaRPr lang="en-US"/>
        </a:p>
      </dgm:t>
    </dgm:pt>
    <dgm:pt modelId="{283B60FE-777A-40B4-870C-722763E91A2D}" type="parTrans" cxnId="{29020A09-D208-4A84-8128-F21579103216}">
      <dgm:prSet/>
      <dgm:spPr/>
      <dgm:t>
        <a:bodyPr/>
        <a:lstStyle/>
        <a:p>
          <a:endParaRPr lang="en-US"/>
        </a:p>
      </dgm:t>
    </dgm:pt>
    <dgm:pt modelId="{6ED85A85-88B7-480D-9C47-6B08E1AEACA2}" type="sibTrans" cxnId="{29020A09-D208-4A84-8128-F21579103216}">
      <dgm:prSet/>
      <dgm:spPr/>
      <dgm:t>
        <a:bodyPr/>
        <a:lstStyle/>
        <a:p>
          <a:endParaRPr lang="en-US"/>
        </a:p>
      </dgm:t>
    </dgm:pt>
    <dgm:pt modelId="{1DE09DAD-07D1-4496-9922-F8797F7E0EE5}">
      <dgm:prSet/>
      <dgm:spPr/>
      <dgm:t>
        <a:bodyPr/>
        <a:lstStyle/>
        <a:p>
          <a:r>
            <a:rPr lang="es-ES" i="1"/>
            <a:t>"Modelo de mejora de procesos que provee un marco para desarrollar productos y servicios de alta calidad, alineados con objetivos estratégicos."</a:t>
          </a:r>
          <a:endParaRPr lang="en-US"/>
        </a:p>
      </dgm:t>
    </dgm:pt>
    <dgm:pt modelId="{809E9D03-B393-4ADF-B668-D414ABD3C677}" type="parTrans" cxnId="{849EF812-AC4E-4982-82D5-EFC57E78B535}">
      <dgm:prSet/>
      <dgm:spPr/>
      <dgm:t>
        <a:bodyPr/>
        <a:lstStyle/>
        <a:p>
          <a:endParaRPr lang="en-US"/>
        </a:p>
      </dgm:t>
    </dgm:pt>
    <dgm:pt modelId="{E43E56A6-F20B-4DFE-8E0B-DB9CD5D8774B}" type="sibTrans" cxnId="{849EF812-AC4E-4982-82D5-EFC57E78B535}">
      <dgm:prSet/>
      <dgm:spPr/>
      <dgm:t>
        <a:bodyPr/>
        <a:lstStyle/>
        <a:p>
          <a:endParaRPr lang="en-US"/>
        </a:p>
      </dgm:t>
    </dgm:pt>
    <dgm:pt modelId="{469B5B4C-3F9C-48E6-B932-CDE32AE9D10C}" type="pres">
      <dgm:prSet presAssocID="{F5C9E0E0-5F09-4654-90A4-73175ED88FD9}" presName="Name0" presStyleCnt="0">
        <dgm:presLayoutVars>
          <dgm:dir/>
          <dgm:animLvl val="lvl"/>
          <dgm:resizeHandles val="exact"/>
        </dgm:presLayoutVars>
      </dgm:prSet>
      <dgm:spPr/>
    </dgm:pt>
    <dgm:pt modelId="{1625862F-5320-40F0-8292-01C6944FD75E}" type="pres">
      <dgm:prSet presAssocID="{1DE09DAD-07D1-4496-9922-F8797F7E0EE5}" presName="boxAndChildren" presStyleCnt="0"/>
      <dgm:spPr/>
    </dgm:pt>
    <dgm:pt modelId="{FE867FDA-743E-47AA-92C5-47AAD8481F2F}" type="pres">
      <dgm:prSet presAssocID="{1DE09DAD-07D1-4496-9922-F8797F7E0EE5}" presName="parentTextBox" presStyleLbl="node1" presStyleIdx="0" presStyleCnt="2"/>
      <dgm:spPr/>
    </dgm:pt>
    <dgm:pt modelId="{59D88BE3-5B29-4BD5-81D5-05557703FF78}" type="pres">
      <dgm:prSet presAssocID="{6ED85A85-88B7-480D-9C47-6B08E1AEACA2}" presName="sp" presStyleCnt="0"/>
      <dgm:spPr/>
    </dgm:pt>
    <dgm:pt modelId="{A5B35475-8049-4CD8-B155-D3A1B3904006}" type="pres">
      <dgm:prSet presAssocID="{83F346A4-DB64-42EB-97BD-B52DED1E6AA8}" presName="arrowAndChildren" presStyleCnt="0"/>
      <dgm:spPr/>
    </dgm:pt>
    <dgm:pt modelId="{91D0462D-1DFC-47F1-B2D4-62BFD0C300EA}" type="pres">
      <dgm:prSet presAssocID="{83F346A4-DB64-42EB-97BD-B52DED1E6AA8}" presName="parentTextArrow" presStyleLbl="node1" presStyleIdx="1" presStyleCnt="2"/>
      <dgm:spPr/>
    </dgm:pt>
  </dgm:ptLst>
  <dgm:cxnLst>
    <dgm:cxn modelId="{29020A09-D208-4A84-8128-F21579103216}" srcId="{F5C9E0E0-5F09-4654-90A4-73175ED88FD9}" destId="{83F346A4-DB64-42EB-97BD-B52DED1E6AA8}" srcOrd="0" destOrd="0" parTransId="{283B60FE-777A-40B4-870C-722763E91A2D}" sibTransId="{6ED85A85-88B7-480D-9C47-6B08E1AEACA2}"/>
    <dgm:cxn modelId="{849EF812-AC4E-4982-82D5-EFC57E78B535}" srcId="{F5C9E0E0-5F09-4654-90A4-73175ED88FD9}" destId="{1DE09DAD-07D1-4496-9922-F8797F7E0EE5}" srcOrd="1" destOrd="0" parTransId="{809E9D03-B393-4ADF-B668-D414ABD3C677}" sibTransId="{E43E56A6-F20B-4DFE-8E0B-DB9CD5D8774B}"/>
    <dgm:cxn modelId="{8208C32C-6D85-4039-AEFA-3904F5F67A8F}" type="presOf" srcId="{F5C9E0E0-5F09-4654-90A4-73175ED88FD9}" destId="{469B5B4C-3F9C-48E6-B932-CDE32AE9D10C}" srcOrd="0" destOrd="0" presId="urn:microsoft.com/office/officeart/2005/8/layout/process4"/>
    <dgm:cxn modelId="{DAFC20A5-553F-485D-9BFC-5A905C371330}" type="presOf" srcId="{1DE09DAD-07D1-4496-9922-F8797F7E0EE5}" destId="{FE867FDA-743E-47AA-92C5-47AAD8481F2F}" srcOrd="0" destOrd="0" presId="urn:microsoft.com/office/officeart/2005/8/layout/process4"/>
    <dgm:cxn modelId="{515428F0-062C-48DA-9870-7DD78844615C}" type="presOf" srcId="{83F346A4-DB64-42EB-97BD-B52DED1E6AA8}" destId="{91D0462D-1DFC-47F1-B2D4-62BFD0C300EA}" srcOrd="0" destOrd="0" presId="urn:microsoft.com/office/officeart/2005/8/layout/process4"/>
    <dgm:cxn modelId="{F47E1A92-2138-458A-B07A-B988DA8AF22C}" type="presParOf" srcId="{469B5B4C-3F9C-48E6-B932-CDE32AE9D10C}" destId="{1625862F-5320-40F0-8292-01C6944FD75E}" srcOrd="0" destOrd="0" presId="urn:microsoft.com/office/officeart/2005/8/layout/process4"/>
    <dgm:cxn modelId="{31DA6EB8-8EF5-45B4-8C6C-C9E9CF206D79}" type="presParOf" srcId="{1625862F-5320-40F0-8292-01C6944FD75E}" destId="{FE867FDA-743E-47AA-92C5-47AAD8481F2F}" srcOrd="0" destOrd="0" presId="urn:microsoft.com/office/officeart/2005/8/layout/process4"/>
    <dgm:cxn modelId="{62BE3306-2A87-4A37-B906-9C38E7D4CB85}" type="presParOf" srcId="{469B5B4C-3F9C-48E6-B932-CDE32AE9D10C}" destId="{59D88BE3-5B29-4BD5-81D5-05557703FF78}" srcOrd="1" destOrd="0" presId="urn:microsoft.com/office/officeart/2005/8/layout/process4"/>
    <dgm:cxn modelId="{B5CEC0AB-8988-48B3-BF7C-EED7C5437136}" type="presParOf" srcId="{469B5B4C-3F9C-48E6-B932-CDE32AE9D10C}" destId="{A5B35475-8049-4CD8-B155-D3A1B3904006}" srcOrd="2" destOrd="0" presId="urn:microsoft.com/office/officeart/2005/8/layout/process4"/>
    <dgm:cxn modelId="{665E6016-0A6A-4BF4-9374-6D9704B689DC}" type="presParOf" srcId="{A5B35475-8049-4CD8-B155-D3A1B3904006}" destId="{91D0462D-1DFC-47F1-B2D4-62BFD0C300E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9A4AE0-59D2-4681-8103-E5F42E5EE31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98B4ED2-64A1-45C5-AFF7-AE60D4AA26E2}">
      <dgm:prSet/>
      <dgm:spPr/>
      <dgm:t>
        <a:bodyPr/>
        <a:lstStyle/>
        <a:p>
          <a:r>
            <a:rPr lang="es-ES" b="1"/>
            <a:t>Principales cambios:</a:t>
          </a:r>
          <a:endParaRPr lang="en-US"/>
        </a:p>
      </dgm:t>
    </dgm:pt>
    <dgm:pt modelId="{358778FF-EF16-48D9-8B98-9659D0FA6323}" type="parTrans" cxnId="{0D8F5E00-1975-41DA-AD1D-1114DDD1A3E8}">
      <dgm:prSet/>
      <dgm:spPr/>
      <dgm:t>
        <a:bodyPr/>
        <a:lstStyle/>
        <a:p>
          <a:endParaRPr lang="en-US"/>
        </a:p>
      </dgm:t>
    </dgm:pt>
    <dgm:pt modelId="{56C1BC42-FC2B-40C9-9DE6-132F358557EE}" type="sibTrans" cxnId="{0D8F5E00-1975-41DA-AD1D-1114DDD1A3E8}">
      <dgm:prSet/>
      <dgm:spPr/>
      <dgm:t>
        <a:bodyPr/>
        <a:lstStyle/>
        <a:p>
          <a:endParaRPr lang="en-US"/>
        </a:p>
      </dgm:t>
    </dgm:pt>
    <dgm:pt modelId="{2FAC4C90-785D-4D27-AE23-0348875E0BF2}">
      <dgm:prSet/>
      <dgm:spPr/>
      <dgm:t>
        <a:bodyPr/>
        <a:lstStyle/>
        <a:p>
          <a:r>
            <a:rPr lang="es-ES" b="1"/>
            <a:t>Enfoque en resultados de negocio:</a:t>
          </a:r>
          <a:endParaRPr lang="en-US"/>
        </a:p>
      </dgm:t>
    </dgm:pt>
    <dgm:pt modelId="{9789760C-D925-4A63-90C0-221805120036}" type="parTrans" cxnId="{A6E8CE89-9975-4321-9BFC-056F24CC5815}">
      <dgm:prSet/>
      <dgm:spPr/>
      <dgm:t>
        <a:bodyPr/>
        <a:lstStyle/>
        <a:p>
          <a:endParaRPr lang="en-US"/>
        </a:p>
      </dgm:t>
    </dgm:pt>
    <dgm:pt modelId="{4A42F5F8-D2DC-44DD-92FA-B75877126168}" type="sibTrans" cxnId="{A6E8CE89-9975-4321-9BFC-056F24CC5815}">
      <dgm:prSet/>
      <dgm:spPr/>
      <dgm:t>
        <a:bodyPr/>
        <a:lstStyle/>
        <a:p>
          <a:endParaRPr lang="en-US"/>
        </a:p>
      </dgm:t>
    </dgm:pt>
    <dgm:pt modelId="{96333F3F-79F8-4A64-BE52-50041B505058}">
      <dgm:prSet/>
      <dgm:spPr/>
      <dgm:t>
        <a:bodyPr/>
        <a:lstStyle/>
        <a:p>
          <a:r>
            <a:rPr lang="es-ES"/>
            <a:t>Vincula procesos directamente a KPIs organizacionales (ej: ROI, satisfacción del cliente).</a:t>
          </a:r>
          <a:endParaRPr lang="en-US"/>
        </a:p>
      </dgm:t>
    </dgm:pt>
    <dgm:pt modelId="{FC5A4324-220A-444D-B844-E5B1C2553071}" type="parTrans" cxnId="{B8148D9B-2029-447A-9040-75D6615C5727}">
      <dgm:prSet/>
      <dgm:spPr/>
      <dgm:t>
        <a:bodyPr/>
        <a:lstStyle/>
        <a:p>
          <a:endParaRPr lang="en-US"/>
        </a:p>
      </dgm:t>
    </dgm:pt>
    <dgm:pt modelId="{EB2EAB27-208A-4ECA-AE40-CC48BAA3E8CE}" type="sibTrans" cxnId="{B8148D9B-2029-447A-9040-75D6615C5727}">
      <dgm:prSet/>
      <dgm:spPr/>
      <dgm:t>
        <a:bodyPr/>
        <a:lstStyle/>
        <a:p>
          <a:endParaRPr lang="en-US"/>
        </a:p>
      </dgm:t>
    </dgm:pt>
    <dgm:pt modelId="{BA8F9124-1692-4B26-AD41-0317C819A94F}">
      <dgm:prSet/>
      <dgm:spPr/>
      <dgm:t>
        <a:bodyPr/>
        <a:lstStyle/>
        <a:p>
          <a:r>
            <a:rPr lang="es-ES" b="1"/>
            <a:t>Flexibilidad:</a:t>
          </a:r>
          <a:endParaRPr lang="en-US"/>
        </a:p>
      </dgm:t>
    </dgm:pt>
    <dgm:pt modelId="{E9A3487A-ABCB-4481-B46F-724676E7FE4C}" type="parTrans" cxnId="{B271EC22-A6F4-49A1-803A-2A62D3A4FA64}">
      <dgm:prSet/>
      <dgm:spPr/>
      <dgm:t>
        <a:bodyPr/>
        <a:lstStyle/>
        <a:p>
          <a:endParaRPr lang="en-US"/>
        </a:p>
      </dgm:t>
    </dgm:pt>
    <dgm:pt modelId="{A3B939A7-7850-45B2-823C-5B5E81AD6AB8}" type="sibTrans" cxnId="{B271EC22-A6F4-49A1-803A-2A62D3A4FA64}">
      <dgm:prSet/>
      <dgm:spPr/>
      <dgm:t>
        <a:bodyPr/>
        <a:lstStyle/>
        <a:p>
          <a:endParaRPr lang="en-US"/>
        </a:p>
      </dgm:t>
    </dgm:pt>
    <dgm:pt modelId="{A274FD35-DF29-4344-9174-ECF6F2D7A8C4}">
      <dgm:prSet/>
      <dgm:spPr/>
      <dgm:t>
        <a:bodyPr/>
        <a:lstStyle/>
        <a:p>
          <a:r>
            <a:rPr lang="es-ES"/>
            <a:t>Adaptable a metodologías ágiles, DevOps y tradicionales.</a:t>
          </a:r>
          <a:endParaRPr lang="en-US"/>
        </a:p>
      </dgm:t>
    </dgm:pt>
    <dgm:pt modelId="{FCE90353-5BAE-48B9-833C-052C492C0F0B}" type="parTrans" cxnId="{B6351C5F-9E97-495D-BA36-579DC1DB9067}">
      <dgm:prSet/>
      <dgm:spPr/>
      <dgm:t>
        <a:bodyPr/>
        <a:lstStyle/>
        <a:p>
          <a:endParaRPr lang="en-US"/>
        </a:p>
      </dgm:t>
    </dgm:pt>
    <dgm:pt modelId="{518D40D4-97A7-4C00-864F-D086AFD6DD92}" type="sibTrans" cxnId="{B6351C5F-9E97-495D-BA36-579DC1DB9067}">
      <dgm:prSet/>
      <dgm:spPr/>
      <dgm:t>
        <a:bodyPr/>
        <a:lstStyle/>
        <a:p>
          <a:endParaRPr lang="en-US"/>
        </a:p>
      </dgm:t>
    </dgm:pt>
    <dgm:pt modelId="{EBACDE7E-5225-4E55-BDE0-3235BC6E2F7C}">
      <dgm:prSet/>
      <dgm:spPr/>
      <dgm:t>
        <a:bodyPr/>
        <a:lstStyle/>
        <a:p>
          <a:r>
            <a:rPr lang="es-ES" b="1"/>
            <a:t>Métrica avanzada:</a:t>
          </a:r>
          <a:endParaRPr lang="en-US"/>
        </a:p>
      </dgm:t>
    </dgm:pt>
    <dgm:pt modelId="{B37CFFCB-D47B-450E-B734-977D0A3D414A}" type="parTrans" cxnId="{D9BED180-B8C0-4D06-99E9-5DF8AF3C579A}">
      <dgm:prSet/>
      <dgm:spPr/>
      <dgm:t>
        <a:bodyPr/>
        <a:lstStyle/>
        <a:p>
          <a:endParaRPr lang="en-US"/>
        </a:p>
      </dgm:t>
    </dgm:pt>
    <dgm:pt modelId="{B95A0FD6-5227-465B-8C2D-4170D136FD27}" type="sibTrans" cxnId="{D9BED180-B8C0-4D06-99E9-5DF8AF3C579A}">
      <dgm:prSet/>
      <dgm:spPr/>
      <dgm:t>
        <a:bodyPr/>
        <a:lstStyle/>
        <a:p>
          <a:endParaRPr lang="en-US"/>
        </a:p>
      </dgm:t>
    </dgm:pt>
    <dgm:pt modelId="{9AA71A3C-09B9-4C88-8D66-192288F68B7E}">
      <dgm:prSet/>
      <dgm:spPr/>
      <dgm:t>
        <a:bodyPr/>
        <a:lstStyle/>
        <a:p>
          <a:r>
            <a:rPr lang="es-ES"/>
            <a:t>Nuevos indicadores para medir capacidad y desempeño (ej: "Process Performance Baselines").</a:t>
          </a:r>
          <a:endParaRPr lang="en-US"/>
        </a:p>
      </dgm:t>
    </dgm:pt>
    <dgm:pt modelId="{B3C91227-9746-4678-9AF8-069A07520B90}" type="parTrans" cxnId="{2C11DAA4-8CC3-4861-B082-F73D8249C484}">
      <dgm:prSet/>
      <dgm:spPr/>
      <dgm:t>
        <a:bodyPr/>
        <a:lstStyle/>
        <a:p>
          <a:endParaRPr lang="en-US"/>
        </a:p>
      </dgm:t>
    </dgm:pt>
    <dgm:pt modelId="{B64D0417-B668-4613-9EF2-51ABD18C5DDD}" type="sibTrans" cxnId="{2C11DAA4-8CC3-4861-B082-F73D8249C484}">
      <dgm:prSet/>
      <dgm:spPr/>
      <dgm:t>
        <a:bodyPr/>
        <a:lstStyle/>
        <a:p>
          <a:endParaRPr lang="en-US"/>
        </a:p>
      </dgm:t>
    </dgm:pt>
    <dgm:pt modelId="{F0BA64BC-6E92-4BC7-82EE-26E6817F6B0C}">
      <dgm:prSet/>
      <dgm:spPr/>
      <dgm:t>
        <a:bodyPr/>
        <a:lstStyle/>
        <a:p>
          <a:r>
            <a:rPr lang="es-ES" b="1"/>
            <a:t>Ejemplo:</a:t>
          </a:r>
          <a:endParaRPr lang="en-US"/>
        </a:p>
      </dgm:t>
    </dgm:pt>
    <dgm:pt modelId="{DABA333F-A404-4AD1-9368-C1B0762B7A87}" type="parTrans" cxnId="{02195A8C-7E52-4AA3-942E-B743BAE8B46A}">
      <dgm:prSet/>
      <dgm:spPr/>
      <dgm:t>
        <a:bodyPr/>
        <a:lstStyle/>
        <a:p>
          <a:endParaRPr lang="en-US"/>
        </a:p>
      </dgm:t>
    </dgm:pt>
    <dgm:pt modelId="{10090001-6ADE-4342-9DD6-05532DDF84C9}" type="sibTrans" cxnId="{02195A8C-7E52-4AA3-942E-B743BAE8B46A}">
      <dgm:prSet/>
      <dgm:spPr/>
      <dgm:t>
        <a:bodyPr/>
        <a:lstStyle/>
        <a:p>
          <a:endParaRPr lang="en-US"/>
        </a:p>
      </dgm:t>
    </dgm:pt>
    <dgm:pt modelId="{97E83F25-C62B-493E-8DE2-99420B890F84}">
      <dgm:prSet/>
      <dgm:spPr/>
      <dgm:t>
        <a:bodyPr/>
        <a:lstStyle/>
        <a:p>
          <a:r>
            <a:rPr lang="es-ES" i="1"/>
            <a:t>"En CMMI 4.0, un área como 'Risk Management' ahora exige correlacionar mitigación de riesgos con impacto financiero."</a:t>
          </a:r>
          <a:endParaRPr lang="en-US"/>
        </a:p>
      </dgm:t>
    </dgm:pt>
    <dgm:pt modelId="{5C524FFC-3AC1-40E5-9E36-957CBDB85F19}" type="parTrans" cxnId="{8D7F646B-C241-4FE0-AC89-73855D92AC25}">
      <dgm:prSet/>
      <dgm:spPr/>
      <dgm:t>
        <a:bodyPr/>
        <a:lstStyle/>
        <a:p>
          <a:endParaRPr lang="en-US"/>
        </a:p>
      </dgm:t>
    </dgm:pt>
    <dgm:pt modelId="{363F7BE3-FDBE-4AF2-81BB-CFC1F43E23B0}" type="sibTrans" cxnId="{8D7F646B-C241-4FE0-AC89-73855D92AC25}">
      <dgm:prSet/>
      <dgm:spPr/>
      <dgm:t>
        <a:bodyPr/>
        <a:lstStyle/>
        <a:p>
          <a:endParaRPr lang="en-US"/>
        </a:p>
      </dgm:t>
    </dgm:pt>
    <dgm:pt modelId="{77914C08-11F3-4D18-A788-376CFCB03D36}" type="pres">
      <dgm:prSet presAssocID="{1C9A4AE0-59D2-4681-8103-E5F42E5EE317}" presName="linear" presStyleCnt="0">
        <dgm:presLayoutVars>
          <dgm:animLvl val="lvl"/>
          <dgm:resizeHandles val="exact"/>
        </dgm:presLayoutVars>
      </dgm:prSet>
      <dgm:spPr/>
    </dgm:pt>
    <dgm:pt modelId="{D4CAF541-910D-4C42-8FD6-FD1BEEA4DD10}" type="pres">
      <dgm:prSet presAssocID="{598B4ED2-64A1-45C5-AFF7-AE60D4AA26E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9C02E8-7BD1-490A-8155-775B7B83928B}" type="pres">
      <dgm:prSet presAssocID="{598B4ED2-64A1-45C5-AFF7-AE60D4AA26E2}" presName="childText" presStyleLbl="revTx" presStyleIdx="0" presStyleCnt="2">
        <dgm:presLayoutVars>
          <dgm:bulletEnabled val="1"/>
        </dgm:presLayoutVars>
      </dgm:prSet>
      <dgm:spPr/>
    </dgm:pt>
    <dgm:pt modelId="{AF2CD95F-AC47-437C-8636-B1ACAC9F4399}" type="pres">
      <dgm:prSet presAssocID="{F0BA64BC-6E92-4BC7-82EE-26E6817F6B0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3923B9D-61C1-45A0-B9E1-1AFBF516AEFD}" type="pres">
      <dgm:prSet presAssocID="{F0BA64BC-6E92-4BC7-82EE-26E6817F6B0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D8F5E00-1975-41DA-AD1D-1114DDD1A3E8}" srcId="{1C9A4AE0-59D2-4681-8103-E5F42E5EE317}" destId="{598B4ED2-64A1-45C5-AFF7-AE60D4AA26E2}" srcOrd="0" destOrd="0" parTransId="{358778FF-EF16-48D9-8B98-9659D0FA6323}" sibTransId="{56C1BC42-FC2B-40C9-9DE6-132F358557EE}"/>
    <dgm:cxn modelId="{2F019614-06D1-4D2E-940B-992CB89AB924}" type="presOf" srcId="{1C9A4AE0-59D2-4681-8103-E5F42E5EE317}" destId="{77914C08-11F3-4D18-A788-376CFCB03D36}" srcOrd="0" destOrd="0" presId="urn:microsoft.com/office/officeart/2005/8/layout/vList2"/>
    <dgm:cxn modelId="{7C943716-BB09-4B39-BCEF-461652FBF1AB}" type="presOf" srcId="{2FAC4C90-785D-4D27-AE23-0348875E0BF2}" destId="{3F9C02E8-7BD1-490A-8155-775B7B83928B}" srcOrd="0" destOrd="0" presId="urn:microsoft.com/office/officeart/2005/8/layout/vList2"/>
    <dgm:cxn modelId="{B271EC22-A6F4-49A1-803A-2A62D3A4FA64}" srcId="{598B4ED2-64A1-45C5-AFF7-AE60D4AA26E2}" destId="{BA8F9124-1692-4B26-AD41-0317C819A94F}" srcOrd="1" destOrd="0" parTransId="{E9A3487A-ABCB-4481-B46F-724676E7FE4C}" sibTransId="{A3B939A7-7850-45B2-823C-5B5E81AD6AB8}"/>
    <dgm:cxn modelId="{4E4ACD2A-A521-4973-88CD-E5EE68C51BEB}" type="presOf" srcId="{97E83F25-C62B-493E-8DE2-99420B890F84}" destId="{F3923B9D-61C1-45A0-B9E1-1AFBF516AEFD}" srcOrd="0" destOrd="0" presId="urn:microsoft.com/office/officeart/2005/8/layout/vList2"/>
    <dgm:cxn modelId="{B6351C5F-9E97-495D-BA36-579DC1DB9067}" srcId="{BA8F9124-1692-4B26-AD41-0317C819A94F}" destId="{A274FD35-DF29-4344-9174-ECF6F2D7A8C4}" srcOrd="0" destOrd="0" parTransId="{FCE90353-5BAE-48B9-833C-052C492C0F0B}" sibTransId="{518D40D4-97A7-4C00-864F-D086AFD6DD92}"/>
    <dgm:cxn modelId="{8D7F646B-C241-4FE0-AC89-73855D92AC25}" srcId="{F0BA64BC-6E92-4BC7-82EE-26E6817F6B0C}" destId="{97E83F25-C62B-493E-8DE2-99420B890F84}" srcOrd="0" destOrd="0" parTransId="{5C524FFC-3AC1-40E5-9E36-957CBDB85F19}" sibTransId="{363F7BE3-FDBE-4AF2-81BB-CFC1F43E23B0}"/>
    <dgm:cxn modelId="{A9487053-B38D-4D0C-8B3D-F8E9729DB3F2}" type="presOf" srcId="{96333F3F-79F8-4A64-BE52-50041B505058}" destId="{3F9C02E8-7BD1-490A-8155-775B7B83928B}" srcOrd="0" destOrd="1" presId="urn:microsoft.com/office/officeart/2005/8/layout/vList2"/>
    <dgm:cxn modelId="{476C6D77-FB36-4162-805D-A0035963C36E}" type="presOf" srcId="{9AA71A3C-09B9-4C88-8D66-192288F68B7E}" destId="{3F9C02E8-7BD1-490A-8155-775B7B83928B}" srcOrd="0" destOrd="5" presId="urn:microsoft.com/office/officeart/2005/8/layout/vList2"/>
    <dgm:cxn modelId="{D9BED180-B8C0-4D06-99E9-5DF8AF3C579A}" srcId="{598B4ED2-64A1-45C5-AFF7-AE60D4AA26E2}" destId="{EBACDE7E-5225-4E55-BDE0-3235BC6E2F7C}" srcOrd="2" destOrd="0" parTransId="{B37CFFCB-D47B-450E-B734-977D0A3D414A}" sibTransId="{B95A0FD6-5227-465B-8C2D-4170D136FD27}"/>
    <dgm:cxn modelId="{FEBDC182-1FD1-49AC-8715-9DA214C24C40}" type="presOf" srcId="{598B4ED2-64A1-45C5-AFF7-AE60D4AA26E2}" destId="{D4CAF541-910D-4C42-8FD6-FD1BEEA4DD10}" srcOrd="0" destOrd="0" presId="urn:microsoft.com/office/officeart/2005/8/layout/vList2"/>
    <dgm:cxn modelId="{A6E8CE89-9975-4321-9BFC-056F24CC5815}" srcId="{598B4ED2-64A1-45C5-AFF7-AE60D4AA26E2}" destId="{2FAC4C90-785D-4D27-AE23-0348875E0BF2}" srcOrd="0" destOrd="0" parTransId="{9789760C-D925-4A63-90C0-221805120036}" sibTransId="{4A42F5F8-D2DC-44DD-92FA-B75877126168}"/>
    <dgm:cxn modelId="{02195A8C-7E52-4AA3-942E-B743BAE8B46A}" srcId="{1C9A4AE0-59D2-4681-8103-E5F42E5EE317}" destId="{F0BA64BC-6E92-4BC7-82EE-26E6817F6B0C}" srcOrd="1" destOrd="0" parTransId="{DABA333F-A404-4AD1-9368-C1B0762B7A87}" sibTransId="{10090001-6ADE-4342-9DD6-05532DDF84C9}"/>
    <dgm:cxn modelId="{3D168199-CAFE-4E43-A3E0-7E1B266FDE1B}" type="presOf" srcId="{A274FD35-DF29-4344-9174-ECF6F2D7A8C4}" destId="{3F9C02E8-7BD1-490A-8155-775B7B83928B}" srcOrd="0" destOrd="3" presId="urn:microsoft.com/office/officeart/2005/8/layout/vList2"/>
    <dgm:cxn modelId="{B8148D9B-2029-447A-9040-75D6615C5727}" srcId="{2FAC4C90-785D-4D27-AE23-0348875E0BF2}" destId="{96333F3F-79F8-4A64-BE52-50041B505058}" srcOrd="0" destOrd="0" parTransId="{FC5A4324-220A-444D-B844-E5B1C2553071}" sibTransId="{EB2EAB27-208A-4ECA-AE40-CC48BAA3E8CE}"/>
    <dgm:cxn modelId="{2C11DAA4-8CC3-4861-B082-F73D8249C484}" srcId="{EBACDE7E-5225-4E55-BDE0-3235BC6E2F7C}" destId="{9AA71A3C-09B9-4C88-8D66-192288F68B7E}" srcOrd="0" destOrd="0" parTransId="{B3C91227-9746-4678-9AF8-069A07520B90}" sibTransId="{B64D0417-B668-4613-9EF2-51ABD18C5DDD}"/>
    <dgm:cxn modelId="{6C5486A5-CE80-4556-8B6B-A9AD7B5230B4}" type="presOf" srcId="{F0BA64BC-6E92-4BC7-82EE-26E6817F6B0C}" destId="{AF2CD95F-AC47-437C-8636-B1ACAC9F4399}" srcOrd="0" destOrd="0" presId="urn:microsoft.com/office/officeart/2005/8/layout/vList2"/>
    <dgm:cxn modelId="{36E25BCD-4A34-4FD4-935B-4E947C63F148}" type="presOf" srcId="{BA8F9124-1692-4B26-AD41-0317C819A94F}" destId="{3F9C02E8-7BD1-490A-8155-775B7B83928B}" srcOrd="0" destOrd="2" presId="urn:microsoft.com/office/officeart/2005/8/layout/vList2"/>
    <dgm:cxn modelId="{88BB91CD-5803-48FD-9285-AC7D8AE4F435}" type="presOf" srcId="{EBACDE7E-5225-4E55-BDE0-3235BC6E2F7C}" destId="{3F9C02E8-7BD1-490A-8155-775B7B83928B}" srcOrd="0" destOrd="4" presId="urn:microsoft.com/office/officeart/2005/8/layout/vList2"/>
    <dgm:cxn modelId="{61564B2A-225A-4C98-8130-E522D743F116}" type="presParOf" srcId="{77914C08-11F3-4D18-A788-376CFCB03D36}" destId="{D4CAF541-910D-4C42-8FD6-FD1BEEA4DD10}" srcOrd="0" destOrd="0" presId="urn:microsoft.com/office/officeart/2005/8/layout/vList2"/>
    <dgm:cxn modelId="{E4E38DC1-E6F1-4C37-B20A-6FCF1819958A}" type="presParOf" srcId="{77914C08-11F3-4D18-A788-376CFCB03D36}" destId="{3F9C02E8-7BD1-490A-8155-775B7B83928B}" srcOrd="1" destOrd="0" presId="urn:microsoft.com/office/officeart/2005/8/layout/vList2"/>
    <dgm:cxn modelId="{B04C98FD-A411-4744-A910-A0D80DF75D45}" type="presParOf" srcId="{77914C08-11F3-4D18-A788-376CFCB03D36}" destId="{AF2CD95F-AC47-437C-8636-B1ACAC9F4399}" srcOrd="2" destOrd="0" presId="urn:microsoft.com/office/officeart/2005/8/layout/vList2"/>
    <dgm:cxn modelId="{7B84B2CF-8B7D-4F45-810C-DA4AF1377505}" type="presParOf" srcId="{77914C08-11F3-4D18-A788-376CFCB03D36}" destId="{F3923B9D-61C1-45A0-B9E1-1AFBF516AEF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517B6D-9391-4994-B23F-43C6D1BAE4D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1AB5A83-CC8A-4313-9894-595FA5CF17EC}">
      <dgm:prSet/>
      <dgm:spPr/>
      <dgm:t>
        <a:bodyPr/>
        <a:lstStyle/>
        <a:p>
          <a:r>
            <a:rPr lang="es-ES" b="1"/>
            <a:t>CMMI 4.0 cubre:</a:t>
          </a:r>
          <a:endParaRPr lang="en-US"/>
        </a:p>
      </dgm:t>
    </dgm:pt>
    <dgm:pt modelId="{9A14C908-5226-4AFE-9E23-6DF7B5D77980}" type="parTrans" cxnId="{ED782950-B003-4207-88FD-68AC10E42C9E}">
      <dgm:prSet/>
      <dgm:spPr/>
      <dgm:t>
        <a:bodyPr/>
        <a:lstStyle/>
        <a:p>
          <a:endParaRPr lang="en-US"/>
        </a:p>
      </dgm:t>
    </dgm:pt>
    <dgm:pt modelId="{4DA2800E-BE13-4F18-AF5B-8CC73FD4670E}" type="sibTrans" cxnId="{ED782950-B003-4207-88FD-68AC10E42C9E}">
      <dgm:prSet/>
      <dgm:spPr/>
      <dgm:t>
        <a:bodyPr/>
        <a:lstStyle/>
        <a:p>
          <a:endParaRPr lang="en-US"/>
        </a:p>
      </dgm:t>
    </dgm:pt>
    <dgm:pt modelId="{B2D583C4-EDCC-4B74-A48B-4634B2D4BA00}">
      <dgm:prSet/>
      <dgm:spPr/>
      <dgm:t>
        <a:bodyPr/>
        <a:lstStyle/>
        <a:p>
          <a:r>
            <a:rPr lang="es-ES" b="1"/>
            <a:t>Desarrollo de Software</a:t>
          </a:r>
          <a:endParaRPr lang="en-US"/>
        </a:p>
      </dgm:t>
    </dgm:pt>
    <dgm:pt modelId="{28D86F64-7CBD-4776-B732-6D2F4D7C84B4}" type="parTrans" cxnId="{07A407EB-F20C-4B42-A6E4-E2736D6B1726}">
      <dgm:prSet/>
      <dgm:spPr/>
      <dgm:t>
        <a:bodyPr/>
        <a:lstStyle/>
        <a:p>
          <a:endParaRPr lang="en-US"/>
        </a:p>
      </dgm:t>
    </dgm:pt>
    <dgm:pt modelId="{CF0D7477-42D4-45AD-B220-2ED59ADC64DC}" type="sibTrans" cxnId="{07A407EB-F20C-4B42-A6E4-E2736D6B1726}">
      <dgm:prSet/>
      <dgm:spPr/>
      <dgm:t>
        <a:bodyPr/>
        <a:lstStyle/>
        <a:p>
          <a:endParaRPr lang="en-US"/>
        </a:p>
      </dgm:t>
    </dgm:pt>
    <dgm:pt modelId="{816E2143-105D-4C5C-B82C-4F92FDC742AA}">
      <dgm:prSet/>
      <dgm:spPr/>
      <dgm:t>
        <a:bodyPr/>
        <a:lstStyle/>
        <a:p>
          <a:r>
            <a:rPr lang="es-ES"/>
            <a:t>Integración con IA/ML para pruebas automatizadas.</a:t>
          </a:r>
          <a:endParaRPr lang="en-US"/>
        </a:p>
      </dgm:t>
    </dgm:pt>
    <dgm:pt modelId="{1A2DA445-2349-43F0-A61C-30B720A8D92B}" type="parTrans" cxnId="{9F67D352-5746-4431-967C-ED89ED12E4D8}">
      <dgm:prSet/>
      <dgm:spPr/>
      <dgm:t>
        <a:bodyPr/>
        <a:lstStyle/>
        <a:p>
          <a:endParaRPr lang="en-US"/>
        </a:p>
      </dgm:t>
    </dgm:pt>
    <dgm:pt modelId="{2CEB1F19-1C70-4A74-BCA0-2869CD9C3C71}" type="sibTrans" cxnId="{9F67D352-5746-4431-967C-ED89ED12E4D8}">
      <dgm:prSet/>
      <dgm:spPr/>
      <dgm:t>
        <a:bodyPr/>
        <a:lstStyle/>
        <a:p>
          <a:endParaRPr lang="en-US"/>
        </a:p>
      </dgm:t>
    </dgm:pt>
    <dgm:pt modelId="{2E2C5F2A-E22F-4AEE-87AB-9EA83E993FB9}">
      <dgm:prSet/>
      <dgm:spPr/>
      <dgm:t>
        <a:bodyPr/>
        <a:lstStyle/>
        <a:p>
          <a:r>
            <a:rPr lang="es-ES" b="1"/>
            <a:t>Servicios TI</a:t>
          </a:r>
          <a:endParaRPr lang="en-US"/>
        </a:p>
      </dgm:t>
    </dgm:pt>
    <dgm:pt modelId="{B41E3756-EB70-4CC7-AE6E-917351F7539A}" type="parTrans" cxnId="{8818FFBE-4C27-41A9-8593-D52FD8AA528A}">
      <dgm:prSet/>
      <dgm:spPr/>
      <dgm:t>
        <a:bodyPr/>
        <a:lstStyle/>
        <a:p>
          <a:endParaRPr lang="en-US"/>
        </a:p>
      </dgm:t>
    </dgm:pt>
    <dgm:pt modelId="{6A366FCB-E56C-47F9-A832-EAA49ACE3C85}" type="sibTrans" cxnId="{8818FFBE-4C27-41A9-8593-D52FD8AA528A}">
      <dgm:prSet/>
      <dgm:spPr/>
      <dgm:t>
        <a:bodyPr/>
        <a:lstStyle/>
        <a:p>
          <a:endParaRPr lang="en-US"/>
        </a:p>
      </dgm:t>
    </dgm:pt>
    <dgm:pt modelId="{35D49333-825B-418E-83DD-5FD3928A4037}">
      <dgm:prSet/>
      <dgm:spPr/>
      <dgm:t>
        <a:bodyPr/>
        <a:lstStyle/>
        <a:p>
          <a:r>
            <a:rPr lang="es-ES"/>
            <a:t>SLA basados en capacidad predictiva (ej: uptime del 99.99%).</a:t>
          </a:r>
          <a:endParaRPr lang="en-US"/>
        </a:p>
      </dgm:t>
    </dgm:pt>
    <dgm:pt modelId="{613A30B7-B149-48CB-AA96-5DB7D6942C82}" type="parTrans" cxnId="{2923A970-317F-4E4C-BFC5-6F2CEE797D83}">
      <dgm:prSet/>
      <dgm:spPr/>
      <dgm:t>
        <a:bodyPr/>
        <a:lstStyle/>
        <a:p>
          <a:endParaRPr lang="en-US"/>
        </a:p>
      </dgm:t>
    </dgm:pt>
    <dgm:pt modelId="{FDBA5446-655E-48DE-8FAA-74FE9974D528}" type="sibTrans" cxnId="{2923A970-317F-4E4C-BFC5-6F2CEE797D83}">
      <dgm:prSet/>
      <dgm:spPr/>
      <dgm:t>
        <a:bodyPr/>
        <a:lstStyle/>
        <a:p>
          <a:endParaRPr lang="en-US"/>
        </a:p>
      </dgm:t>
    </dgm:pt>
    <dgm:pt modelId="{9E693AE2-93CE-405B-8A1D-1D23D998E9AB}">
      <dgm:prSet/>
      <dgm:spPr/>
      <dgm:t>
        <a:bodyPr/>
        <a:lstStyle/>
        <a:p>
          <a:r>
            <a:rPr lang="es-ES" b="1"/>
            <a:t>Adquisiciones</a:t>
          </a:r>
          <a:endParaRPr lang="en-US"/>
        </a:p>
      </dgm:t>
    </dgm:pt>
    <dgm:pt modelId="{B8ADB760-1A28-4D05-9863-4F08EA26C50E}" type="parTrans" cxnId="{DD261212-9932-484C-992A-E688F9552A91}">
      <dgm:prSet/>
      <dgm:spPr/>
      <dgm:t>
        <a:bodyPr/>
        <a:lstStyle/>
        <a:p>
          <a:endParaRPr lang="en-US"/>
        </a:p>
      </dgm:t>
    </dgm:pt>
    <dgm:pt modelId="{24E26793-2E3F-486D-859E-54C3D04F2B28}" type="sibTrans" cxnId="{DD261212-9932-484C-992A-E688F9552A91}">
      <dgm:prSet/>
      <dgm:spPr/>
      <dgm:t>
        <a:bodyPr/>
        <a:lstStyle/>
        <a:p>
          <a:endParaRPr lang="en-US"/>
        </a:p>
      </dgm:t>
    </dgm:pt>
    <dgm:pt modelId="{34190542-26B1-46CD-BBCF-82850E60CB68}">
      <dgm:prSet/>
      <dgm:spPr/>
      <dgm:t>
        <a:bodyPr/>
        <a:lstStyle/>
        <a:p>
          <a:r>
            <a:rPr lang="es-ES"/>
            <a:t>Evaluación de proveedores con modelos de madurez.</a:t>
          </a:r>
          <a:endParaRPr lang="en-US"/>
        </a:p>
      </dgm:t>
    </dgm:pt>
    <dgm:pt modelId="{C18F2823-07DD-4D4F-A16F-3D4B37A6CE99}" type="parTrans" cxnId="{D077FBF5-7D39-4187-9F62-367C6A2FBC59}">
      <dgm:prSet/>
      <dgm:spPr/>
      <dgm:t>
        <a:bodyPr/>
        <a:lstStyle/>
        <a:p>
          <a:endParaRPr lang="en-US"/>
        </a:p>
      </dgm:t>
    </dgm:pt>
    <dgm:pt modelId="{652C003E-DE6E-4A7A-AB1F-2A647F928595}" type="sibTrans" cxnId="{D077FBF5-7D39-4187-9F62-367C6A2FBC59}">
      <dgm:prSet/>
      <dgm:spPr/>
      <dgm:t>
        <a:bodyPr/>
        <a:lstStyle/>
        <a:p>
          <a:endParaRPr lang="en-US"/>
        </a:p>
      </dgm:t>
    </dgm:pt>
    <dgm:pt modelId="{5F284EB6-A01E-4C04-AEC6-83B6B411F166}">
      <dgm:prSet/>
      <dgm:spPr/>
      <dgm:t>
        <a:bodyPr/>
        <a:lstStyle/>
        <a:p>
          <a:r>
            <a:rPr lang="es-ES" b="1"/>
            <a:t>Caso real:</a:t>
          </a:r>
          <a:endParaRPr lang="en-US"/>
        </a:p>
      </dgm:t>
    </dgm:pt>
    <dgm:pt modelId="{98308415-EF23-4BAB-AB0F-1BFAA7D9A163}" type="parTrans" cxnId="{F78DCDEF-A3F3-4F01-9E22-DE55AABA4DE5}">
      <dgm:prSet/>
      <dgm:spPr/>
      <dgm:t>
        <a:bodyPr/>
        <a:lstStyle/>
        <a:p>
          <a:endParaRPr lang="en-US"/>
        </a:p>
      </dgm:t>
    </dgm:pt>
    <dgm:pt modelId="{64FB3B56-FD2F-42BE-BC08-BC2623F7781A}" type="sibTrans" cxnId="{F78DCDEF-A3F3-4F01-9E22-DE55AABA4DE5}">
      <dgm:prSet/>
      <dgm:spPr/>
      <dgm:t>
        <a:bodyPr/>
        <a:lstStyle/>
        <a:p>
          <a:endParaRPr lang="en-US"/>
        </a:p>
      </dgm:t>
    </dgm:pt>
    <dgm:pt modelId="{2FA1954A-FFF9-4468-A832-721B8A8C44A2}">
      <dgm:prSet/>
      <dgm:spPr/>
      <dgm:t>
        <a:bodyPr/>
        <a:lstStyle/>
        <a:p>
          <a:r>
            <a:rPr lang="es-ES" i="1"/>
            <a:t>"Empresas como Lockheed Martin usan CMMI 4.0 para gestionar proyectos aeroespaciales con desviaciones &lt;2%."</a:t>
          </a:r>
          <a:endParaRPr lang="en-US"/>
        </a:p>
      </dgm:t>
    </dgm:pt>
    <dgm:pt modelId="{D1432816-1FFD-47F3-881E-C302CC9F40BA}" type="parTrans" cxnId="{9E033E9A-10E8-4102-B432-D6180D99A3E4}">
      <dgm:prSet/>
      <dgm:spPr/>
      <dgm:t>
        <a:bodyPr/>
        <a:lstStyle/>
        <a:p>
          <a:endParaRPr lang="en-US"/>
        </a:p>
      </dgm:t>
    </dgm:pt>
    <dgm:pt modelId="{82AB5F6D-A7D9-4D6E-8593-87E96B7CA4D9}" type="sibTrans" cxnId="{9E033E9A-10E8-4102-B432-D6180D99A3E4}">
      <dgm:prSet/>
      <dgm:spPr/>
      <dgm:t>
        <a:bodyPr/>
        <a:lstStyle/>
        <a:p>
          <a:endParaRPr lang="en-US"/>
        </a:p>
      </dgm:t>
    </dgm:pt>
    <dgm:pt modelId="{A990C802-FEBE-49DE-BD9C-602A0719133E}" type="pres">
      <dgm:prSet presAssocID="{AC517B6D-9391-4994-B23F-43C6D1BAE4D7}" presName="linear" presStyleCnt="0">
        <dgm:presLayoutVars>
          <dgm:animLvl val="lvl"/>
          <dgm:resizeHandles val="exact"/>
        </dgm:presLayoutVars>
      </dgm:prSet>
      <dgm:spPr/>
    </dgm:pt>
    <dgm:pt modelId="{348FD80F-8312-4A77-B7E7-21992D5C6038}" type="pres">
      <dgm:prSet presAssocID="{21AB5A83-CC8A-4313-9894-595FA5CF17E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C32041B-4D0D-41F4-B855-145CE3CD3B68}" type="pres">
      <dgm:prSet presAssocID="{21AB5A83-CC8A-4313-9894-595FA5CF17EC}" presName="childText" presStyleLbl="revTx" presStyleIdx="0" presStyleCnt="2">
        <dgm:presLayoutVars>
          <dgm:bulletEnabled val="1"/>
        </dgm:presLayoutVars>
      </dgm:prSet>
      <dgm:spPr/>
    </dgm:pt>
    <dgm:pt modelId="{01D69FFF-CE50-4A9B-860F-BC1EFE0748AB}" type="pres">
      <dgm:prSet presAssocID="{5F284EB6-A01E-4C04-AEC6-83B6B411F16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8825D07-7141-498D-993D-E247050B6DCB}" type="pres">
      <dgm:prSet presAssocID="{5F284EB6-A01E-4C04-AEC6-83B6B411F16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D261212-9932-484C-992A-E688F9552A91}" srcId="{21AB5A83-CC8A-4313-9894-595FA5CF17EC}" destId="{9E693AE2-93CE-405B-8A1D-1D23D998E9AB}" srcOrd="2" destOrd="0" parTransId="{B8ADB760-1A28-4D05-9863-4F08EA26C50E}" sibTransId="{24E26793-2E3F-486D-859E-54C3D04F2B28}"/>
    <dgm:cxn modelId="{0C366320-AE02-411B-94D2-EC4235AB4ABC}" type="presOf" srcId="{34190542-26B1-46CD-BBCF-82850E60CB68}" destId="{3C32041B-4D0D-41F4-B855-145CE3CD3B68}" srcOrd="0" destOrd="5" presId="urn:microsoft.com/office/officeart/2005/8/layout/vList2"/>
    <dgm:cxn modelId="{3450BE37-D364-4C41-B308-10FDCAB16C42}" type="presOf" srcId="{816E2143-105D-4C5C-B82C-4F92FDC742AA}" destId="{3C32041B-4D0D-41F4-B855-145CE3CD3B68}" srcOrd="0" destOrd="1" presId="urn:microsoft.com/office/officeart/2005/8/layout/vList2"/>
    <dgm:cxn modelId="{ED782950-B003-4207-88FD-68AC10E42C9E}" srcId="{AC517B6D-9391-4994-B23F-43C6D1BAE4D7}" destId="{21AB5A83-CC8A-4313-9894-595FA5CF17EC}" srcOrd="0" destOrd="0" parTransId="{9A14C908-5226-4AFE-9E23-6DF7B5D77980}" sibTransId="{4DA2800E-BE13-4F18-AF5B-8CC73FD4670E}"/>
    <dgm:cxn modelId="{2923A970-317F-4E4C-BFC5-6F2CEE797D83}" srcId="{2E2C5F2A-E22F-4AEE-87AB-9EA83E993FB9}" destId="{35D49333-825B-418E-83DD-5FD3928A4037}" srcOrd="0" destOrd="0" parTransId="{613A30B7-B149-48CB-AA96-5DB7D6942C82}" sibTransId="{FDBA5446-655E-48DE-8FAA-74FE9974D528}"/>
    <dgm:cxn modelId="{9F67D352-5746-4431-967C-ED89ED12E4D8}" srcId="{B2D583C4-EDCC-4B74-A48B-4634B2D4BA00}" destId="{816E2143-105D-4C5C-B82C-4F92FDC742AA}" srcOrd="0" destOrd="0" parTransId="{1A2DA445-2349-43F0-A61C-30B720A8D92B}" sibTransId="{2CEB1F19-1C70-4A74-BCA0-2869CD9C3C71}"/>
    <dgm:cxn modelId="{68090777-2FA9-447E-B163-1AC99D3698DC}" type="presOf" srcId="{9E693AE2-93CE-405B-8A1D-1D23D998E9AB}" destId="{3C32041B-4D0D-41F4-B855-145CE3CD3B68}" srcOrd="0" destOrd="4" presId="urn:microsoft.com/office/officeart/2005/8/layout/vList2"/>
    <dgm:cxn modelId="{D27CEB77-3F64-4F48-8CA7-ACFE3071D652}" type="presOf" srcId="{2FA1954A-FFF9-4468-A832-721B8A8C44A2}" destId="{A8825D07-7141-498D-993D-E247050B6DCB}" srcOrd="0" destOrd="0" presId="urn:microsoft.com/office/officeart/2005/8/layout/vList2"/>
    <dgm:cxn modelId="{8F79208C-A3C1-4383-AA4E-C82C71F85C82}" type="presOf" srcId="{AC517B6D-9391-4994-B23F-43C6D1BAE4D7}" destId="{A990C802-FEBE-49DE-BD9C-602A0719133E}" srcOrd="0" destOrd="0" presId="urn:microsoft.com/office/officeart/2005/8/layout/vList2"/>
    <dgm:cxn modelId="{9E033E9A-10E8-4102-B432-D6180D99A3E4}" srcId="{5F284EB6-A01E-4C04-AEC6-83B6B411F166}" destId="{2FA1954A-FFF9-4468-A832-721B8A8C44A2}" srcOrd="0" destOrd="0" parTransId="{D1432816-1FFD-47F3-881E-C302CC9F40BA}" sibTransId="{82AB5F6D-A7D9-4D6E-8593-87E96B7CA4D9}"/>
    <dgm:cxn modelId="{39A8C9A3-88C3-4815-91C0-2B649F1A6788}" type="presOf" srcId="{35D49333-825B-418E-83DD-5FD3928A4037}" destId="{3C32041B-4D0D-41F4-B855-145CE3CD3B68}" srcOrd="0" destOrd="3" presId="urn:microsoft.com/office/officeart/2005/8/layout/vList2"/>
    <dgm:cxn modelId="{8818FFBE-4C27-41A9-8593-D52FD8AA528A}" srcId="{21AB5A83-CC8A-4313-9894-595FA5CF17EC}" destId="{2E2C5F2A-E22F-4AEE-87AB-9EA83E993FB9}" srcOrd="1" destOrd="0" parTransId="{B41E3756-EB70-4CC7-AE6E-917351F7539A}" sibTransId="{6A366FCB-E56C-47F9-A832-EAA49ACE3C85}"/>
    <dgm:cxn modelId="{5554BDD8-5DD0-492A-8332-1004DE3F4C25}" type="presOf" srcId="{5F284EB6-A01E-4C04-AEC6-83B6B411F166}" destId="{01D69FFF-CE50-4A9B-860F-BC1EFE0748AB}" srcOrd="0" destOrd="0" presId="urn:microsoft.com/office/officeart/2005/8/layout/vList2"/>
    <dgm:cxn modelId="{991299DC-476D-44F8-BA1C-B9548C8777D4}" type="presOf" srcId="{B2D583C4-EDCC-4B74-A48B-4634B2D4BA00}" destId="{3C32041B-4D0D-41F4-B855-145CE3CD3B68}" srcOrd="0" destOrd="0" presId="urn:microsoft.com/office/officeart/2005/8/layout/vList2"/>
    <dgm:cxn modelId="{2590F7E2-2F33-4EE4-B98C-109487F23C50}" type="presOf" srcId="{2E2C5F2A-E22F-4AEE-87AB-9EA83E993FB9}" destId="{3C32041B-4D0D-41F4-B855-145CE3CD3B68}" srcOrd="0" destOrd="2" presId="urn:microsoft.com/office/officeart/2005/8/layout/vList2"/>
    <dgm:cxn modelId="{8E8988E8-7F3D-447D-A277-8E108383D413}" type="presOf" srcId="{21AB5A83-CC8A-4313-9894-595FA5CF17EC}" destId="{348FD80F-8312-4A77-B7E7-21992D5C6038}" srcOrd="0" destOrd="0" presId="urn:microsoft.com/office/officeart/2005/8/layout/vList2"/>
    <dgm:cxn modelId="{07A407EB-F20C-4B42-A6E4-E2736D6B1726}" srcId="{21AB5A83-CC8A-4313-9894-595FA5CF17EC}" destId="{B2D583C4-EDCC-4B74-A48B-4634B2D4BA00}" srcOrd="0" destOrd="0" parTransId="{28D86F64-7CBD-4776-B732-6D2F4D7C84B4}" sibTransId="{CF0D7477-42D4-45AD-B220-2ED59ADC64DC}"/>
    <dgm:cxn modelId="{F78DCDEF-A3F3-4F01-9E22-DE55AABA4DE5}" srcId="{AC517B6D-9391-4994-B23F-43C6D1BAE4D7}" destId="{5F284EB6-A01E-4C04-AEC6-83B6B411F166}" srcOrd="1" destOrd="0" parTransId="{98308415-EF23-4BAB-AB0F-1BFAA7D9A163}" sibTransId="{64FB3B56-FD2F-42BE-BC08-BC2623F7781A}"/>
    <dgm:cxn modelId="{D077FBF5-7D39-4187-9F62-367C6A2FBC59}" srcId="{9E693AE2-93CE-405B-8A1D-1D23D998E9AB}" destId="{34190542-26B1-46CD-BBCF-82850E60CB68}" srcOrd="0" destOrd="0" parTransId="{C18F2823-07DD-4D4F-A16F-3D4B37A6CE99}" sibTransId="{652C003E-DE6E-4A7A-AB1F-2A647F928595}"/>
    <dgm:cxn modelId="{94D0F566-B4B6-4F66-8E85-CAB175D02F2D}" type="presParOf" srcId="{A990C802-FEBE-49DE-BD9C-602A0719133E}" destId="{348FD80F-8312-4A77-B7E7-21992D5C6038}" srcOrd="0" destOrd="0" presId="urn:microsoft.com/office/officeart/2005/8/layout/vList2"/>
    <dgm:cxn modelId="{C5B349FF-A28F-4545-AA27-351CA68BCCF7}" type="presParOf" srcId="{A990C802-FEBE-49DE-BD9C-602A0719133E}" destId="{3C32041B-4D0D-41F4-B855-145CE3CD3B68}" srcOrd="1" destOrd="0" presId="urn:microsoft.com/office/officeart/2005/8/layout/vList2"/>
    <dgm:cxn modelId="{BF4ADC69-FD5E-4969-B7C3-27D25EB3AD5A}" type="presParOf" srcId="{A990C802-FEBE-49DE-BD9C-602A0719133E}" destId="{01D69FFF-CE50-4A9B-860F-BC1EFE0748AB}" srcOrd="2" destOrd="0" presId="urn:microsoft.com/office/officeart/2005/8/layout/vList2"/>
    <dgm:cxn modelId="{B72F9665-70C3-4A0E-9794-B92080C9D2C2}" type="presParOf" srcId="{A990C802-FEBE-49DE-BD9C-602A0719133E}" destId="{A8825D07-7141-498D-993D-E247050B6DC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CDE24E-0C4C-4854-88D2-5CEAEE8BE3A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BBC25EA-D468-4997-B9A7-8CBC2DB7032B}">
      <dgm:prSet/>
      <dgm:spPr/>
      <dgm:t>
        <a:bodyPr/>
        <a:lstStyle/>
        <a:p>
          <a:r>
            <a:rPr lang="es-ES" b="1"/>
            <a:t>Pasos críticos:</a:t>
          </a:r>
          <a:endParaRPr lang="en-US"/>
        </a:p>
      </dgm:t>
    </dgm:pt>
    <dgm:pt modelId="{3C848497-7223-4380-9D3C-1EE08B03F410}" type="parTrans" cxnId="{FDD22111-86B8-4104-B4CF-CDE33A62DEFE}">
      <dgm:prSet/>
      <dgm:spPr/>
      <dgm:t>
        <a:bodyPr/>
        <a:lstStyle/>
        <a:p>
          <a:endParaRPr lang="en-US"/>
        </a:p>
      </dgm:t>
    </dgm:pt>
    <dgm:pt modelId="{83F9745B-FBB2-485D-AEF9-1B7BF52E1A3B}" type="sibTrans" cxnId="{FDD22111-86B8-4104-B4CF-CDE33A62DEFE}">
      <dgm:prSet/>
      <dgm:spPr/>
      <dgm:t>
        <a:bodyPr/>
        <a:lstStyle/>
        <a:p>
          <a:endParaRPr lang="en-US"/>
        </a:p>
      </dgm:t>
    </dgm:pt>
    <dgm:pt modelId="{690D4551-50C7-4BDB-8100-08387B0734EA}">
      <dgm:prSet/>
      <dgm:spPr/>
      <dgm:t>
        <a:bodyPr/>
        <a:lstStyle/>
        <a:p>
          <a:r>
            <a:rPr lang="es-ES" b="1"/>
            <a:t>Evaluación inicial (Gap Analysis):</a:t>
          </a:r>
          <a:endParaRPr lang="en-US"/>
        </a:p>
      </dgm:t>
    </dgm:pt>
    <dgm:pt modelId="{6834C8EE-6970-41FD-AAF0-16A00C69760F}" type="parTrans" cxnId="{B673B0F7-7E90-4EAF-A0ED-406175DCF674}">
      <dgm:prSet/>
      <dgm:spPr/>
      <dgm:t>
        <a:bodyPr/>
        <a:lstStyle/>
        <a:p>
          <a:endParaRPr lang="en-US"/>
        </a:p>
      </dgm:t>
    </dgm:pt>
    <dgm:pt modelId="{33522E72-61F7-456E-86F3-9023FAD4DC90}" type="sibTrans" cxnId="{B673B0F7-7E90-4EAF-A0ED-406175DCF674}">
      <dgm:prSet/>
      <dgm:spPr/>
      <dgm:t>
        <a:bodyPr/>
        <a:lstStyle/>
        <a:p>
          <a:endParaRPr lang="en-US"/>
        </a:p>
      </dgm:t>
    </dgm:pt>
    <dgm:pt modelId="{4A84CB9D-A4EC-4CBD-9D57-0EF795FC14A8}">
      <dgm:prSet/>
      <dgm:spPr/>
      <dgm:t>
        <a:bodyPr/>
        <a:lstStyle/>
        <a:p>
          <a:r>
            <a:rPr lang="es-ES" dirty="0"/>
            <a:t>Identificar diferencias entre procesos actuales y metas CMMI.</a:t>
          </a:r>
          <a:endParaRPr lang="en-US" dirty="0"/>
        </a:p>
      </dgm:t>
    </dgm:pt>
    <dgm:pt modelId="{87D5B0B6-8BB6-463F-A2AF-91732021E242}" type="parTrans" cxnId="{6CA4F187-662C-462D-A53F-DBD90D297EFC}">
      <dgm:prSet/>
      <dgm:spPr/>
      <dgm:t>
        <a:bodyPr/>
        <a:lstStyle/>
        <a:p>
          <a:endParaRPr lang="en-US"/>
        </a:p>
      </dgm:t>
    </dgm:pt>
    <dgm:pt modelId="{99C4B8F0-9977-48EB-9CE1-DC63B30BB74A}" type="sibTrans" cxnId="{6CA4F187-662C-462D-A53F-DBD90D297EFC}">
      <dgm:prSet/>
      <dgm:spPr/>
      <dgm:t>
        <a:bodyPr/>
        <a:lstStyle/>
        <a:p>
          <a:endParaRPr lang="en-US"/>
        </a:p>
      </dgm:t>
    </dgm:pt>
    <dgm:pt modelId="{7B4F4357-49C3-461C-BF05-B7B143A2FDDB}">
      <dgm:prSet/>
      <dgm:spPr/>
      <dgm:t>
        <a:bodyPr/>
        <a:lstStyle/>
        <a:p>
          <a:r>
            <a:rPr lang="es-ES" b="1"/>
            <a:t>Roadmap de mejora:</a:t>
          </a:r>
          <a:endParaRPr lang="en-US"/>
        </a:p>
      </dgm:t>
    </dgm:pt>
    <dgm:pt modelId="{CE528301-4D5A-480B-8825-38E2634F4A1D}" type="parTrans" cxnId="{DEEAB427-5745-4E4E-AEA3-77F5C17C763D}">
      <dgm:prSet/>
      <dgm:spPr/>
      <dgm:t>
        <a:bodyPr/>
        <a:lstStyle/>
        <a:p>
          <a:endParaRPr lang="en-US"/>
        </a:p>
      </dgm:t>
    </dgm:pt>
    <dgm:pt modelId="{C9FC946C-4E6B-44B8-B9B9-EEB4F677A3D7}" type="sibTrans" cxnId="{DEEAB427-5745-4E4E-AEA3-77F5C17C763D}">
      <dgm:prSet/>
      <dgm:spPr/>
      <dgm:t>
        <a:bodyPr/>
        <a:lstStyle/>
        <a:p>
          <a:endParaRPr lang="en-US"/>
        </a:p>
      </dgm:t>
    </dgm:pt>
    <dgm:pt modelId="{2AFB134E-A23F-4CF5-A432-C126F77E8DE2}">
      <dgm:prSet/>
      <dgm:spPr/>
      <dgm:t>
        <a:bodyPr/>
        <a:lstStyle/>
        <a:p>
          <a:r>
            <a:rPr lang="es-ES" dirty="0"/>
            <a:t>Priorizar áreas como "</a:t>
          </a:r>
          <a:r>
            <a:rPr lang="es-ES" dirty="0" err="1"/>
            <a:t>Quality</a:t>
          </a:r>
          <a:r>
            <a:rPr lang="es-ES" dirty="0"/>
            <a:t> </a:t>
          </a:r>
          <a:r>
            <a:rPr lang="es-ES" dirty="0" err="1"/>
            <a:t>Assurance</a:t>
          </a:r>
          <a:r>
            <a:rPr lang="es-ES" dirty="0"/>
            <a:t>" o "</a:t>
          </a:r>
          <a:r>
            <a:rPr lang="es-ES" dirty="0" err="1"/>
            <a:t>Requirements</a:t>
          </a:r>
          <a:r>
            <a:rPr lang="es-ES" dirty="0"/>
            <a:t> Management".</a:t>
          </a:r>
          <a:endParaRPr lang="en-US" dirty="0"/>
        </a:p>
      </dgm:t>
    </dgm:pt>
    <dgm:pt modelId="{C70DE5C4-A40C-4C5B-B0FE-E2A107CF7310}" type="parTrans" cxnId="{07062684-EFAD-4193-8731-0EF92BD0592C}">
      <dgm:prSet/>
      <dgm:spPr/>
      <dgm:t>
        <a:bodyPr/>
        <a:lstStyle/>
        <a:p>
          <a:endParaRPr lang="en-US"/>
        </a:p>
      </dgm:t>
    </dgm:pt>
    <dgm:pt modelId="{2FCC4C9F-0593-4556-A014-B1EA70C70AC3}" type="sibTrans" cxnId="{07062684-EFAD-4193-8731-0EF92BD0592C}">
      <dgm:prSet/>
      <dgm:spPr/>
      <dgm:t>
        <a:bodyPr/>
        <a:lstStyle/>
        <a:p>
          <a:endParaRPr lang="en-US"/>
        </a:p>
      </dgm:t>
    </dgm:pt>
    <dgm:pt modelId="{EF073736-FEB8-4C53-AAB1-E99A214339BB}">
      <dgm:prSet/>
      <dgm:spPr/>
      <dgm:t>
        <a:bodyPr/>
        <a:lstStyle/>
        <a:p>
          <a:r>
            <a:rPr lang="es-ES" b="1"/>
            <a:t>Capacitación:</a:t>
          </a:r>
          <a:endParaRPr lang="en-US"/>
        </a:p>
      </dgm:t>
    </dgm:pt>
    <dgm:pt modelId="{D0EF8E7E-36E7-4BB0-8EFC-9631842E1784}" type="parTrans" cxnId="{DEF75F52-ABF1-4D69-8D85-F117E41F830F}">
      <dgm:prSet/>
      <dgm:spPr/>
      <dgm:t>
        <a:bodyPr/>
        <a:lstStyle/>
        <a:p>
          <a:endParaRPr lang="en-US"/>
        </a:p>
      </dgm:t>
    </dgm:pt>
    <dgm:pt modelId="{DD639768-4C49-4F8E-B6D0-A68F594DC9AC}" type="sibTrans" cxnId="{DEF75F52-ABF1-4D69-8D85-F117E41F830F}">
      <dgm:prSet/>
      <dgm:spPr/>
      <dgm:t>
        <a:bodyPr/>
        <a:lstStyle/>
        <a:p>
          <a:endParaRPr lang="en-US"/>
        </a:p>
      </dgm:t>
    </dgm:pt>
    <dgm:pt modelId="{2FAA1700-3AC6-40A2-B67E-DDB42035D4D0}">
      <dgm:prSet/>
      <dgm:spPr/>
      <dgm:t>
        <a:bodyPr/>
        <a:lstStyle/>
        <a:p>
          <a:r>
            <a:rPr lang="es-ES" dirty="0"/>
            <a:t>Certificación obligatoria para equipos (</a:t>
          </a:r>
          <a:r>
            <a:rPr lang="es-ES" dirty="0" err="1"/>
            <a:t>ej</a:t>
          </a:r>
          <a:r>
            <a:rPr lang="es-ES" dirty="0"/>
            <a:t>: "CMMI </a:t>
          </a:r>
          <a:r>
            <a:rPr lang="es-ES" err="1"/>
            <a:t>Associate</a:t>
          </a:r>
          <a:r>
            <a:rPr lang="es-ES"/>
            <a:t>").</a:t>
          </a:r>
          <a:endParaRPr lang="en-US" dirty="0"/>
        </a:p>
      </dgm:t>
    </dgm:pt>
    <dgm:pt modelId="{09F2F52F-036D-4CE8-B69D-62E287985BB1}" type="parTrans" cxnId="{B832D147-5F7C-482F-BA94-F2A934FB74B0}">
      <dgm:prSet/>
      <dgm:spPr/>
      <dgm:t>
        <a:bodyPr/>
        <a:lstStyle/>
        <a:p>
          <a:endParaRPr lang="en-US"/>
        </a:p>
      </dgm:t>
    </dgm:pt>
    <dgm:pt modelId="{70C160D1-6F1A-4A22-8598-A437F68436C2}" type="sibTrans" cxnId="{B832D147-5F7C-482F-BA94-F2A934FB74B0}">
      <dgm:prSet/>
      <dgm:spPr/>
      <dgm:t>
        <a:bodyPr/>
        <a:lstStyle/>
        <a:p>
          <a:endParaRPr lang="en-US"/>
        </a:p>
      </dgm:t>
    </dgm:pt>
    <dgm:pt modelId="{32A75F0C-4965-4256-AFC5-E0387B5B68E8}">
      <dgm:prSet/>
      <dgm:spPr/>
      <dgm:t>
        <a:bodyPr/>
        <a:lstStyle/>
        <a:p>
          <a:r>
            <a:rPr lang="es-ES" b="1" dirty="0"/>
            <a:t>Herramientas recomendadas: </a:t>
          </a:r>
          <a:r>
            <a:rPr lang="es-ES" i="1" dirty="0"/>
            <a:t>"SCAMPI v2.0"</a:t>
          </a:r>
          <a:r>
            <a:rPr lang="es-ES" dirty="0"/>
            <a:t> para evaluaciones.</a:t>
          </a:r>
          <a:endParaRPr lang="en-US" dirty="0"/>
        </a:p>
      </dgm:t>
    </dgm:pt>
    <dgm:pt modelId="{889BD54B-BAE0-4CE0-BE10-78131C3F247A}" type="sibTrans" cxnId="{5D1856BB-B32D-4129-8F83-201CF3F576D7}">
      <dgm:prSet/>
      <dgm:spPr/>
      <dgm:t>
        <a:bodyPr/>
        <a:lstStyle/>
        <a:p>
          <a:endParaRPr lang="en-US"/>
        </a:p>
      </dgm:t>
    </dgm:pt>
    <dgm:pt modelId="{8CBDF4CB-3308-4B8B-B21D-BB902D190744}" type="parTrans" cxnId="{5D1856BB-B32D-4129-8F83-201CF3F576D7}">
      <dgm:prSet/>
      <dgm:spPr/>
      <dgm:t>
        <a:bodyPr/>
        <a:lstStyle/>
        <a:p>
          <a:endParaRPr lang="es-PE"/>
        </a:p>
      </dgm:t>
    </dgm:pt>
    <dgm:pt modelId="{E92EFCC5-D299-449B-9A0A-29A031016FB6}" type="pres">
      <dgm:prSet presAssocID="{E9CDE24E-0C4C-4854-88D2-5CEAEE8BE3A5}" presName="linear" presStyleCnt="0">
        <dgm:presLayoutVars>
          <dgm:animLvl val="lvl"/>
          <dgm:resizeHandles val="exact"/>
        </dgm:presLayoutVars>
      </dgm:prSet>
      <dgm:spPr/>
    </dgm:pt>
    <dgm:pt modelId="{E075DFDE-53CD-4200-9F84-CDF6985092D9}" type="pres">
      <dgm:prSet presAssocID="{CBBC25EA-D468-4997-B9A7-8CBC2DB7032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C682DE6-4CC0-4E7A-A757-C0FA15321366}" type="pres">
      <dgm:prSet presAssocID="{CBBC25EA-D468-4997-B9A7-8CBC2DB7032B}" presName="childText" presStyleLbl="revTx" presStyleIdx="0" presStyleCnt="1">
        <dgm:presLayoutVars>
          <dgm:bulletEnabled val="1"/>
        </dgm:presLayoutVars>
      </dgm:prSet>
      <dgm:spPr/>
    </dgm:pt>
    <dgm:pt modelId="{799DDBF0-1E97-44C8-A00A-468F5AD7F530}" type="pres">
      <dgm:prSet presAssocID="{32A75F0C-4965-4256-AFC5-E0387B5B68E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4D9BC09-B724-490C-83F6-17317ECA016A}" type="presOf" srcId="{4A84CB9D-A4EC-4CBD-9D57-0EF795FC14A8}" destId="{7C682DE6-4CC0-4E7A-A757-C0FA15321366}" srcOrd="0" destOrd="1" presId="urn:microsoft.com/office/officeart/2005/8/layout/vList2"/>
    <dgm:cxn modelId="{FDD22111-86B8-4104-B4CF-CDE33A62DEFE}" srcId="{E9CDE24E-0C4C-4854-88D2-5CEAEE8BE3A5}" destId="{CBBC25EA-D468-4997-B9A7-8CBC2DB7032B}" srcOrd="0" destOrd="0" parTransId="{3C848497-7223-4380-9D3C-1EE08B03F410}" sibTransId="{83F9745B-FBB2-485D-AEF9-1B7BF52E1A3B}"/>
    <dgm:cxn modelId="{DEEAB427-5745-4E4E-AEA3-77F5C17C763D}" srcId="{CBBC25EA-D468-4997-B9A7-8CBC2DB7032B}" destId="{7B4F4357-49C3-461C-BF05-B7B143A2FDDB}" srcOrd="1" destOrd="0" parTransId="{CE528301-4D5A-480B-8825-38E2634F4A1D}" sibTransId="{C9FC946C-4E6B-44B8-B9B9-EEB4F677A3D7}"/>
    <dgm:cxn modelId="{63DC1A32-E363-48A7-AFC9-5018FCE1FB68}" type="presOf" srcId="{EF073736-FEB8-4C53-AAB1-E99A214339BB}" destId="{7C682DE6-4CC0-4E7A-A757-C0FA15321366}" srcOrd="0" destOrd="4" presId="urn:microsoft.com/office/officeart/2005/8/layout/vList2"/>
    <dgm:cxn modelId="{7669893E-CF19-4A33-A53C-50F0B1BCD1EF}" type="presOf" srcId="{690D4551-50C7-4BDB-8100-08387B0734EA}" destId="{7C682DE6-4CC0-4E7A-A757-C0FA15321366}" srcOrd="0" destOrd="0" presId="urn:microsoft.com/office/officeart/2005/8/layout/vList2"/>
    <dgm:cxn modelId="{B832D147-5F7C-482F-BA94-F2A934FB74B0}" srcId="{EF073736-FEB8-4C53-AAB1-E99A214339BB}" destId="{2FAA1700-3AC6-40A2-B67E-DDB42035D4D0}" srcOrd="0" destOrd="0" parTransId="{09F2F52F-036D-4CE8-B69D-62E287985BB1}" sibTransId="{70C160D1-6F1A-4A22-8598-A437F68436C2}"/>
    <dgm:cxn modelId="{DEF75F52-ABF1-4D69-8D85-F117E41F830F}" srcId="{CBBC25EA-D468-4997-B9A7-8CBC2DB7032B}" destId="{EF073736-FEB8-4C53-AAB1-E99A214339BB}" srcOrd="2" destOrd="0" parTransId="{D0EF8E7E-36E7-4BB0-8EFC-9631842E1784}" sibTransId="{DD639768-4C49-4F8E-B6D0-A68F594DC9AC}"/>
    <dgm:cxn modelId="{07062684-EFAD-4193-8731-0EF92BD0592C}" srcId="{7B4F4357-49C3-461C-BF05-B7B143A2FDDB}" destId="{2AFB134E-A23F-4CF5-A432-C126F77E8DE2}" srcOrd="0" destOrd="0" parTransId="{C70DE5C4-A40C-4C5B-B0FE-E2A107CF7310}" sibTransId="{2FCC4C9F-0593-4556-A014-B1EA70C70AC3}"/>
    <dgm:cxn modelId="{6CA4F187-662C-462D-A53F-DBD90D297EFC}" srcId="{690D4551-50C7-4BDB-8100-08387B0734EA}" destId="{4A84CB9D-A4EC-4CBD-9D57-0EF795FC14A8}" srcOrd="0" destOrd="0" parTransId="{87D5B0B6-8BB6-463F-A2AF-91732021E242}" sibTransId="{99C4B8F0-9977-48EB-9CE1-DC63B30BB74A}"/>
    <dgm:cxn modelId="{DD80D9AB-3222-4784-9CAC-49A17322AB40}" type="presOf" srcId="{32A75F0C-4965-4256-AFC5-E0387B5B68E8}" destId="{799DDBF0-1E97-44C8-A00A-468F5AD7F530}" srcOrd="0" destOrd="0" presId="urn:microsoft.com/office/officeart/2005/8/layout/vList2"/>
    <dgm:cxn modelId="{5D1856BB-B32D-4129-8F83-201CF3F576D7}" srcId="{E9CDE24E-0C4C-4854-88D2-5CEAEE8BE3A5}" destId="{32A75F0C-4965-4256-AFC5-E0387B5B68E8}" srcOrd="1" destOrd="0" parTransId="{8CBDF4CB-3308-4B8B-B21D-BB902D190744}" sibTransId="{889BD54B-BAE0-4CE0-BE10-78131C3F247A}"/>
    <dgm:cxn modelId="{D647EDC2-2A32-439B-982A-45ADF7C7FCD1}" type="presOf" srcId="{7B4F4357-49C3-461C-BF05-B7B143A2FDDB}" destId="{7C682DE6-4CC0-4E7A-A757-C0FA15321366}" srcOrd="0" destOrd="2" presId="urn:microsoft.com/office/officeart/2005/8/layout/vList2"/>
    <dgm:cxn modelId="{A26837C3-FF80-4D70-931F-3D6A7D7A2C18}" type="presOf" srcId="{E9CDE24E-0C4C-4854-88D2-5CEAEE8BE3A5}" destId="{E92EFCC5-D299-449B-9A0A-29A031016FB6}" srcOrd="0" destOrd="0" presId="urn:microsoft.com/office/officeart/2005/8/layout/vList2"/>
    <dgm:cxn modelId="{8B3612CB-4630-4F68-AC61-0D6CEBE5683A}" type="presOf" srcId="{2FAA1700-3AC6-40A2-B67E-DDB42035D4D0}" destId="{7C682DE6-4CC0-4E7A-A757-C0FA15321366}" srcOrd="0" destOrd="5" presId="urn:microsoft.com/office/officeart/2005/8/layout/vList2"/>
    <dgm:cxn modelId="{4E1721E7-C203-4719-86A4-81E69EFBA8F1}" type="presOf" srcId="{CBBC25EA-D468-4997-B9A7-8CBC2DB7032B}" destId="{E075DFDE-53CD-4200-9F84-CDF6985092D9}" srcOrd="0" destOrd="0" presId="urn:microsoft.com/office/officeart/2005/8/layout/vList2"/>
    <dgm:cxn modelId="{626D06E9-4905-4434-8794-ABA71097A8D6}" type="presOf" srcId="{2AFB134E-A23F-4CF5-A432-C126F77E8DE2}" destId="{7C682DE6-4CC0-4E7A-A757-C0FA15321366}" srcOrd="0" destOrd="3" presId="urn:microsoft.com/office/officeart/2005/8/layout/vList2"/>
    <dgm:cxn modelId="{B673B0F7-7E90-4EAF-A0ED-406175DCF674}" srcId="{CBBC25EA-D468-4997-B9A7-8CBC2DB7032B}" destId="{690D4551-50C7-4BDB-8100-08387B0734EA}" srcOrd="0" destOrd="0" parTransId="{6834C8EE-6970-41FD-AAF0-16A00C69760F}" sibTransId="{33522E72-61F7-456E-86F3-9023FAD4DC90}"/>
    <dgm:cxn modelId="{D4573888-55D3-4448-821B-6ACEFF6F4330}" type="presParOf" srcId="{E92EFCC5-D299-449B-9A0A-29A031016FB6}" destId="{E075DFDE-53CD-4200-9F84-CDF6985092D9}" srcOrd="0" destOrd="0" presId="urn:microsoft.com/office/officeart/2005/8/layout/vList2"/>
    <dgm:cxn modelId="{B16B0E30-848A-4F80-9940-88B59F7DBFDB}" type="presParOf" srcId="{E92EFCC5-D299-449B-9A0A-29A031016FB6}" destId="{7C682DE6-4CC0-4E7A-A757-C0FA15321366}" srcOrd="1" destOrd="0" presId="urn:microsoft.com/office/officeart/2005/8/layout/vList2"/>
    <dgm:cxn modelId="{F8B6DF25-9331-4E44-B309-791335ACA35F}" type="presParOf" srcId="{E92EFCC5-D299-449B-9A0A-29A031016FB6}" destId="{799DDBF0-1E97-44C8-A00A-468F5AD7F53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959B33-1724-4C22-B864-B2B7031034F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747F867-667D-42EE-9599-06F6F33BF5DE}">
      <dgm:prSet/>
      <dgm:spPr/>
      <dgm:t>
        <a:bodyPr/>
        <a:lstStyle/>
        <a:p>
          <a:r>
            <a:rPr lang="es-ES" b="1"/>
            <a:t>Para organizaciones:</a:t>
          </a:r>
          <a:endParaRPr lang="en-US"/>
        </a:p>
      </dgm:t>
    </dgm:pt>
    <dgm:pt modelId="{D8A114FD-4D27-41B8-9A83-6B1876D7CCAC}" type="parTrans" cxnId="{416FB8CF-2663-4550-9251-E5A9AD311E05}">
      <dgm:prSet/>
      <dgm:spPr/>
      <dgm:t>
        <a:bodyPr/>
        <a:lstStyle/>
        <a:p>
          <a:endParaRPr lang="en-US"/>
        </a:p>
      </dgm:t>
    </dgm:pt>
    <dgm:pt modelId="{BCB49B74-A269-4952-993F-5B0962EB13CC}" type="sibTrans" cxnId="{416FB8CF-2663-4550-9251-E5A9AD311E05}">
      <dgm:prSet/>
      <dgm:spPr/>
      <dgm:t>
        <a:bodyPr/>
        <a:lstStyle/>
        <a:p>
          <a:endParaRPr lang="en-US"/>
        </a:p>
      </dgm:t>
    </dgm:pt>
    <dgm:pt modelId="{1F5C75ED-8B32-46DE-8D4E-3EDB9F60CC72}">
      <dgm:prSet/>
      <dgm:spPr/>
      <dgm:t>
        <a:bodyPr/>
        <a:lstStyle/>
        <a:p>
          <a:r>
            <a:rPr lang="es-ES" b="1"/>
            <a:t>Reducción de costos:</a:t>
          </a:r>
          <a:r>
            <a:rPr lang="es-ES"/>
            <a:t> Hasta 30% menos en retrabajos (estudio SEI, 2022).</a:t>
          </a:r>
          <a:endParaRPr lang="en-US"/>
        </a:p>
      </dgm:t>
    </dgm:pt>
    <dgm:pt modelId="{1E5CBC98-95A3-456F-96A8-02A5B2D23774}" type="parTrans" cxnId="{534C8266-B0DE-403E-A64C-F63F4C10D03F}">
      <dgm:prSet/>
      <dgm:spPr/>
      <dgm:t>
        <a:bodyPr/>
        <a:lstStyle/>
        <a:p>
          <a:endParaRPr lang="en-US"/>
        </a:p>
      </dgm:t>
    </dgm:pt>
    <dgm:pt modelId="{A98D4543-E8DE-4502-B1BF-0635C30C415D}" type="sibTrans" cxnId="{534C8266-B0DE-403E-A64C-F63F4C10D03F}">
      <dgm:prSet/>
      <dgm:spPr/>
      <dgm:t>
        <a:bodyPr/>
        <a:lstStyle/>
        <a:p>
          <a:endParaRPr lang="en-US"/>
        </a:p>
      </dgm:t>
    </dgm:pt>
    <dgm:pt modelId="{6856A8EE-F51D-4544-89F8-790CFFB8D7C5}">
      <dgm:prSet/>
      <dgm:spPr/>
      <dgm:t>
        <a:bodyPr/>
        <a:lstStyle/>
        <a:p>
          <a:r>
            <a:rPr lang="es-ES" b="1"/>
            <a:t>Competitividad:</a:t>
          </a:r>
          <a:r>
            <a:rPr lang="es-ES"/>
            <a:t> Requisito para licitaciones gubernamentales (ej: DoD en EE.UU.).</a:t>
          </a:r>
          <a:endParaRPr lang="en-US"/>
        </a:p>
      </dgm:t>
    </dgm:pt>
    <dgm:pt modelId="{DE84DAA4-BDBA-4F89-82D1-08044457E863}" type="parTrans" cxnId="{97B143F9-8C71-4916-9DB3-D65D19C69224}">
      <dgm:prSet/>
      <dgm:spPr/>
      <dgm:t>
        <a:bodyPr/>
        <a:lstStyle/>
        <a:p>
          <a:endParaRPr lang="en-US"/>
        </a:p>
      </dgm:t>
    </dgm:pt>
    <dgm:pt modelId="{582DBC5D-66A2-4B81-AB3F-9B37DAA92C62}" type="sibTrans" cxnId="{97B143F9-8C71-4916-9DB3-D65D19C69224}">
      <dgm:prSet/>
      <dgm:spPr/>
      <dgm:t>
        <a:bodyPr/>
        <a:lstStyle/>
        <a:p>
          <a:endParaRPr lang="en-US"/>
        </a:p>
      </dgm:t>
    </dgm:pt>
    <dgm:pt modelId="{2FC3D30F-9CB5-4526-BDF1-9515DFD3D5B6}">
      <dgm:prSet/>
      <dgm:spPr/>
      <dgm:t>
        <a:bodyPr/>
        <a:lstStyle/>
        <a:p>
          <a:r>
            <a:rPr lang="es-ES" b="1"/>
            <a:t>Para equipos:</a:t>
          </a:r>
          <a:endParaRPr lang="en-US"/>
        </a:p>
      </dgm:t>
    </dgm:pt>
    <dgm:pt modelId="{F43C9E19-F7E9-46E4-B1B7-E7A1BA852C0A}" type="parTrans" cxnId="{2B1998FF-44DA-4601-854F-4AD38F11B70B}">
      <dgm:prSet/>
      <dgm:spPr/>
      <dgm:t>
        <a:bodyPr/>
        <a:lstStyle/>
        <a:p>
          <a:endParaRPr lang="en-US"/>
        </a:p>
      </dgm:t>
    </dgm:pt>
    <dgm:pt modelId="{DF526565-C298-4241-86A1-AC7AE3B1F5AF}" type="sibTrans" cxnId="{2B1998FF-44DA-4601-854F-4AD38F11B70B}">
      <dgm:prSet/>
      <dgm:spPr/>
      <dgm:t>
        <a:bodyPr/>
        <a:lstStyle/>
        <a:p>
          <a:endParaRPr lang="en-US"/>
        </a:p>
      </dgm:t>
    </dgm:pt>
    <dgm:pt modelId="{C7A646CB-5BC4-44B5-A74B-7024A1AF7388}">
      <dgm:prSet/>
      <dgm:spPr/>
      <dgm:t>
        <a:bodyPr/>
        <a:lstStyle/>
        <a:p>
          <a:r>
            <a:rPr lang="es-ES"/>
            <a:t>Claridad en roles con RACI matrices integradas.</a:t>
          </a:r>
          <a:endParaRPr lang="en-US"/>
        </a:p>
      </dgm:t>
    </dgm:pt>
    <dgm:pt modelId="{035BFF9A-E31F-478B-B147-82BD8C29913F}" type="parTrans" cxnId="{905544BD-0080-40B1-AD9B-E7B20CF68424}">
      <dgm:prSet/>
      <dgm:spPr/>
      <dgm:t>
        <a:bodyPr/>
        <a:lstStyle/>
        <a:p>
          <a:endParaRPr lang="en-US"/>
        </a:p>
      </dgm:t>
    </dgm:pt>
    <dgm:pt modelId="{A6065ADE-E290-4858-8BE1-4DFD7718C0B4}" type="sibTrans" cxnId="{905544BD-0080-40B1-AD9B-E7B20CF68424}">
      <dgm:prSet/>
      <dgm:spPr/>
      <dgm:t>
        <a:bodyPr/>
        <a:lstStyle/>
        <a:p>
          <a:endParaRPr lang="en-US"/>
        </a:p>
      </dgm:t>
    </dgm:pt>
    <dgm:pt modelId="{FF70C757-6479-41CA-88CA-887650DFBABD}" type="pres">
      <dgm:prSet presAssocID="{A7959B33-1724-4C22-B864-B2B7031034F1}" presName="linear" presStyleCnt="0">
        <dgm:presLayoutVars>
          <dgm:animLvl val="lvl"/>
          <dgm:resizeHandles val="exact"/>
        </dgm:presLayoutVars>
      </dgm:prSet>
      <dgm:spPr/>
    </dgm:pt>
    <dgm:pt modelId="{03915323-F165-45C3-BEAE-F0F480010FB9}" type="pres">
      <dgm:prSet presAssocID="{0747F867-667D-42EE-9599-06F6F33BF5D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9D80CCD-DA85-42A8-902D-4B1DC9B2CA17}" type="pres">
      <dgm:prSet presAssocID="{0747F867-667D-42EE-9599-06F6F33BF5DE}" presName="childText" presStyleLbl="revTx" presStyleIdx="0" presStyleCnt="2">
        <dgm:presLayoutVars>
          <dgm:bulletEnabled val="1"/>
        </dgm:presLayoutVars>
      </dgm:prSet>
      <dgm:spPr/>
    </dgm:pt>
    <dgm:pt modelId="{63FD8293-8A14-41EF-B50E-98B19E95C655}" type="pres">
      <dgm:prSet presAssocID="{2FC3D30F-9CB5-4526-BDF1-9515DFD3D5B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995EC8B-4A88-4504-8A45-E6B61F2A70EC}" type="pres">
      <dgm:prSet presAssocID="{2FC3D30F-9CB5-4526-BDF1-9515DFD3D5B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7A99000-3263-4B90-BB46-ADEA69B74DA6}" type="presOf" srcId="{C7A646CB-5BC4-44B5-A74B-7024A1AF7388}" destId="{B995EC8B-4A88-4504-8A45-E6B61F2A70EC}" srcOrd="0" destOrd="0" presId="urn:microsoft.com/office/officeart/2005/8/layout/vList2"/>
    <dgm:cxn modelId="{534C8266-B0DE-403E-A64C-F63F4C10D03F}" srcId="{0747F867-667D-42EE-9599-06F6F33BF5DE}" destId="{1F5C75ED-8B32-46DE-8D4E-3EDB9F60CC72}" srcOrd="0" destOrd="0" parTransId="{1E5CBC98-95A3-456F-96A8-02A5B2D23774}" sibTransId="{A98D4543-E8DE-4502-B1BF-0635C30C415D}"/>
    <dgm:cxn modelId="{FDAB8575-5503-4496-B145-EEDA064F4916}" type="presOf" srcId="{1F5C75ED-8B32-46DE-8D4E-3EDB9F60CC72}" destId="{59D80CCD-DA85-42A8-902D-4B1DC9B2CA17}" srcOrd="0" destOrd="0" presId="urn:microsoft.com/office/officeart/2005/8/layout/vList2"/>
    <dgm:cxn modelId="{352E3497-74ED-46EE-AD78-305E9F9AE9CD}" type="presOf" srcId="{A7959B33-1724-4C22-B864-B2B7031034F1}" destId="{FF70C757-6479-41CA-88CA-887650DFBABD}" srcOrd="0" destOrd="0" presId="urn:microsoft.com/office/officeart/2005/8/layout/vList2"/>
    <dgm:cxn modelId="{D6C5C7B1-A27C-452B-9AE0-9E440C0F6F8B}" type="presOf" srcId="{6856A8EE-F51D-4544-89F8-790CFFB8D7C5}" destId="{59D80CCD-DA85-42A8-902D-4B1DC9B2CA17}" srcOrd="0" destOrd="1" presId="urn:microsoft.com/office/officeart/2005/8/layout/vList2"/>
    <dgm:cxn modelId="{905544BD-0080-40B1-AD9B-E7B20CF68424}" srcId="{2FC3D30F-9CB5-4526-BDF1-9515DFD3D5B6}" destId="{C7A646CB-5BC4-44B5-A74B-7024A1AF7388}" srcOrd="0" destOrd="0" parTransId="{035BFF9A-E31F-478B-B147-82BD8C29913F}" sibTransId="{A6065ADE-E290-4858-8BE1-4DFD7718C0B4}"/>
    <dgm:cxn modelId="{2AC779C6-FBE1-4854-A0E5-A4A5AB9F529B}" type="presOf" srcId="{2FC3D30F-9CB5-4526-BDF1-9515DFD3D5B6}" destId="{63FD8293-8A14-41EF-B50E-98B19E95C655}" srcOrd="0" destOrd="0" presId="urn:microsoft.com/office/officeart/2005/8/layout/vList2"/>
    <dgm:cxn modelId="{416FB8CF-2663-4550-9251-E5A9AD311E05}" srcId="{A7959B33-1724-4C22-B864-B2B7031034F1}" destId="{0747F867-667D-42EE-9599-06F6F33BF5DE}" srcOrd="0" destOrd="0" parTransId="{D8A114FD-4D27-41B8-9A83-6B1876D7CCAC}" sibTransId="{BCB49B74-A269-4952-993F-5B0962EB13CC}"/>
    <dgm:cxn modelId="{97B143F9-8C71-4916-9DB3-D65D19C69224}" srcId="{0747F867-667D-42EE-9599-06F6F33BF5DE}" destId="{6856A8EE-F51D-4544-89F8-790CFFB8D7C5}" srcOrd="1" destOrd="0" parTransId="{DE84DAA4-BDBA-4F89-82D1-08044457E863}" sibTransId="{582DBC5D-66A2-4B81-AB3F-9B37DAA92C62}"/>
    <dgm:cxn modelId="{31808FFD-2DB6-4960-9023-4AAA7D766743}" type="presOf" srcId="{0747F867-667D-42EE-9599-06F6F33BF5DE}" destId="{03915323-F165-45C3-BEAE-F0F480010FB9}" srcOrd="0" destOrd="0" presId="urn:microsoft.com/office/officeart/2005/8/layout/vList2"/>
    <dgm:cxn modelId="{2B1998FF-44DA-4601-854F-4AD38F11B70B}" srcId="{A7959B33-1724-4C22-B864-B2B7031034F1}" destId="{2FC3D30F-9CB5-4526-BDF1-9515DFD3D5B6}" srcOrd="1" destOrd="0" parTransId="{F43C9E19-F7E9-46E4-B1B7-E7A1BA852C0A}" sibTransId="{DF526565-C298-4241-86A1-AC7AE3B1F5AF}"/>
    <dgm:cxn modelId="{E5756C18-9621-4DA9-83A9-E3499176248B}" type="presParOf" srcId="{FF70C757-6479-41CA-88CA-887650DFBABD}" destId="{03915323-F165-45C3-BEAE-F0F480010FB9}" srcOrd="0" destOrd="0" presId="urn:microsoft.com/office/officeart/2005/8/layout/vList2"/>
    <dgm:cxn modelId="{43083373-B78E-412B-A1F0-2BBB8A042025}" type="presParOf" srcId="{FF70C757-6479-41CA-88CA-887650DFBABD}" destId="{59D80CCD-DA85-42A8-902D-4B1DC9B2CA17}" srcOrd="1" destOrd="0" presId="urn:microsoft.com/office/officeart/2005/8/layout/vList2"/>
    <dgm:cxn modelId="{2C977E6D-6C97-418C-B809-E4A5AD277E99}" type="presParOf" srcId="{FF70C757-6479-41CA-88CA-887650DFBABD}" destId="{63FD8293-8A14-41EF-B50E-98B19E95C655}" srcOrd="2" destOrd="0" presId="urn:microsoft.com/office/officeart/2005/8/layout/vList2"/>
    <dgm:cxn modelId="{0B5593BE-5D95-4A60-9187-9BBC0B88C371}" type="presParOf" srcId="{FF70C757-6479-41CA-88CA-887650DFBABD}" destId="{B995EC8B-4A88-4504-8A45-E6B61F2A70E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A6F638-0F51-4C6D-9AD6-9F24A7E84E57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F5FC06F-3A5A-4AC7-955B-4612EFB02F33}">
      <dgm:prSet/>
      <dgm:spPr/>
      <dgm:t>
        <a:bodyPr/>
        <a:lstStyle/>
        <a:p>
          <a:r>
            <a:rPr lang="es-ES" b="1"/>
            <a:t>Barreras comunes:</a:t>
          </a:r>
          <a:endParaRPr lang="en-US"/>
        </a:p>
      </dgm:t>
    </dgm:pt>
    <dgm:pt modelId="{46649A49-8208-4EE1-946D-851478AE20DC}" type="parTrans" cxnId="{78F4C06D-A59A-452E-AA76-A1E68B355997}">
      <dgm:prSet/>
      <dgm:spPr/>
      <dgm:t>
        <a:bodyPr/>
        <a:lstStyle/>
        <a:p>
          <a:endParaRPr lang="en-US"/>
        </a:p>
      </dgm:t>
    </dgm:pt>
    <dgm:pt modelId="{99700CE7-F539-4C1D-942E-EA8F371C0D84}" type="sibTrans" cxnId="{78F4C06D-A59A-452E-AA76-A1E68B355997}">
      <dgm:prSet/>
      <dgm:spPr/>
      <dgm:t>
        <a:bodyPr/>
        <a:lstStyle/>
        <a:p>
          <a:endParaRPr lang="en-US"/>
        </a:p>
      </dgm:t>
    </dgm:pt>
    <dgm:pt modelId="{D04FCE9F-F66B-4DBF-A434-32D527847DD2}">
      <dgm:prSet/>
      <dgm:spPr/>
      <dgm:t>
        <a:bodyPr/>
        <a:lstStyle/>
        <a:p>
          <a:r>
            <a:rPr lang="es-ES" b="1"/>
            <a:t>Complejidad:</a:t>
          </a:r>
          <a:r>
            <a:rPr lang="es-ES"/>
            <a:t> 12-18 meses para alcanzar Nivel 3 en medianas empresas.</a:t>
          </a:r>
          <a:endParaRPr lang="en-US"/>
        </a:p>
      </dgm:t>
    </dgm:pt>
    <dgm:pt modelId="{1A457A2C-BE10-4011-8556-3567D8E63FF3}" type="parTrans" cxnId="{9E3FE979-6733-4552-915C-BCFFB5AC4925}">
      <dgm:prSet/>
      <dgm:spPr/>
      <dgm:t>
        <a:bodyPr/>
        <a:lstStyle/>
        <a:p>
          <a:endParaRPr lang="en-US"/>
        </a:p>
      </dgm:t>
    </dgm:pt>
    <dgm:pt modelId="{A816515C-8F62-4E7B-B9D7-16BF1F0320E1}" type="sibTrans" cxnId="{9E3FE979-6733-4552-915C-BCFFB5AC4925}">
      <dgm:prSet/>
      <dgm:spPr/>
      <dgm:t>
        <a:bodyPr/>
        <a:lstStyle/>
        <a:p>
          <a:endParaRPr lang="en-US"/>
        </a:p>
      </dgm:t>
    </dgm:pt>
    <dgm:pt modelId="{09B147A3-0665-4BE6-B7F3-AA4C245418FC}">
      <dgm:prSet/>
      <dgm:spPr/>
      <dgm:t>
        <a:bodyPr/>
        <a:lstStyle/>
        <a:p>
          <a:r>
            <a:rPr lang="es-ES" b="1"/>
            <a:t>Costo:</a:t>
          </a:r>
          <a:r>
            <a:rPr lang="es-ES"/>
            <a:t> Inversión inicial de ~$50k USD en consultoría.</a:t>
          </a:r>
          <a:endParaRPr lang="en-US"/>
        </a:p>
      </dgm:t>
    </dgm:pt>
    <dgm:pt modelId="{C8F12BF0-E6A2-4491-9107-BFD00E4BA988}" type="parTrans" cxnId="{0C4D7460-9D7F-4DAB-A8CE-707B4FFE2A48}">
      <dgm:prSet/>
      <dgm:spPr/>
      <dgm:t>
        <a:bodyPr/>
        <a:lstStyle/>
        <a:p>
          <a:endParaRPr lang="en-US"/>
        </a:p>
      </dgm:t>
    </dgm:pt>
    <dgm:pt modelId="{2175A386-098F-4F4B-B9EA-6C5EDA14A8BF}" type="sibTrans" cxnId="{0C4D7460-9D7F-4DAB-A8CE-707B4FFE2A48}">
      <dgm:prSet/>
      <dgm:spPr/>
      <dgm:t>
        <a:bodyPr/>
        <a:lstStyle/>
        <a:p>
          <a:endParaRPr lang="en-US"/>
        </a:p>
      </dgm:t>
    </dgm:pt>
    <dgm:pt modelId="{73600C84-9357-4626-A8D5-D222A5A07B3D}">
      <dgm:prSet/>
      <dgm:spPr/>
      <dgm:t>
        <a:bodyPr/>
        <a:lstStyle/>
        <a:p>
          <a:r>
            <a:rPr lang="es-ES" b="1"/>
            <a:t>Mitigación:</a:t>
          </a:r>
          <a:endParaRPr lang="en-US"/>
        </a:p>
      </dgm:t>
    </dgm:pt>
    <dgm:pt modelId="{630765D2-F78D-4C1A-AF75-1D436D895A7C}" type="parTrans" cxnId="{69D091A8-D270-4986-8942-0E5BB7986BE6}">
      <dgm:prSet/>
      <dgm:spPr/>
      <dgm:t>
        <a:bodyPr/>
        <a:lstStyle/>
        <a:p>
          <a:endParaRPr lang="en-US"/>
        </a:p>
      </dgm:t>
    </dgm:pt>
    <dgm:pt modelId="{A7EB405A-BDC0-4E53-9276-37C91B57431B}" type="sibTrans" cxnId="{69D091A8-D270-4986-8942-0E5BB7986BE6}">
      <dgm:prSet/>
      <dgm:spPr/>
      <dgm:t>
        <a:bodyPr/>
        <a:lstStyle/>
        <a:p>
          <a:endParaRPr lang="en-US"/>
        </a:p>
      </dgm:t>
    </dgm:pt>
    <dgm:pt modelId="{DB5305A7-42DD-4A12-B92E-EBCD119AECCC}">
      <dgm:prSet/>
      <dgm:spPr/>
      <dgm:t>
        <a:bodyPr/>
        <a:lstStyle/>
        <a:p>
          <a:r>
            <a:rPr lang="es-ES" i="1"/>
            <a:t>"Startups usan CMMI-DEV versión ligera para focos específicos."</a:t>
          </a:r>
          <a:endParaRPr lang="en-US"/>
        </a:p>
      </dgm:t>
    </dgm:pt>
    <dgm:pt modelId="{787753DB-392F-41C4-861E-1229AFEF3B27}" type="parTrans" cxnId="{A936CE88-FA30-40FE-9BCC-673FDCED3DF0}">
      <dgm:prSet/>
      <dgm:spPr/>
      <dgm:t>
        <a:bodyPr/>
        <a:lstStyle/>
        <a:p>
          <a:endParaRPr lang="en-US"/>
        </a:p>
      </dgm:t>
    </dgm:pt>
    <dgm:pt modelId="{CE35387E-8238-4769-AFDD-2C38D8546666}" type="sibTrans" cxnId="{A936CE88-FA30-40FE-9BCC-673FDCED3DF0}">
      <dgm:prSet/>
      <dgm:spPr/>
      <dgm:t>
        <a:bodyPr/>
        <a:lstStyle/>
        <a:p>
          <a:endParaRPr lang="en-US"/>
        </a:p>
      </dgm:t>
    </dgm:pt>
    <dgm:pt modelId="{DCA32323-EB48-485F-B92E-6CA371AFB20C}" type="pres">
      <dgm:prSet presAssocID="{56A6F638-0F51-4C6D-9AD6-9F24A7E84E57}" presName="linear" presStyleCnt="0">
        <dgm:presLayoutVars>
          <dgm:dir/>
          <dgm:animLvl val="lvl"/>
          <dgm:resizeHandles val="exact"/>
        </dgm:presLayoutVars>
      </dgm:prSet>
      <dgm:spPr/>
    </dgm:pt>
    <dgm:pt modelId="{51C64859-15E8-4046-8943-B7E7F47C145A}" type="pres">
      <dgm:prSet presAssocID="{CF5FC06F-3A5A-4AC7-955B-4612EFB02F33}" presName="parentLin" presStyleCnt="0"/>
      <dgm:spPr/>
    </dgm:pt>
    <dgm:pt modelId="{A83D78C4-EF52-43D9-B83F-1B39571310D7}" type="pres">
      <dgm:prSet presAssocID="{CF5FC06F-3A5A-4AC7-955B-4612EFB02F33}" presName="parentLeftMargin" presStyleLbl="node1" presStyleIdx="0" presStyleCnt="2"/>
      <dgm:spPr/>
    </dgm:pt>
    <dgm:pt modelId="{809477E9-0221-40F8-AAF8-C99E4D9D4A56}" type="pres">
      <dgm:prSet presAssocID="{CF5FC06F-3A5A-4AC7-955B-4612EFB02F3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AE773D1-327B-4D47-B4B5-064BEEA94CA2}" type="pres">
      <dgm:prSet presAssocID="{CF5FC06F-3A5A-4AC7-955B-4612EFB02F33}" presName="negativeSpace" presStyleCnt="0"/>
      <dgm:spPr/>
    </dgm:pt>
    <dgm:pt modelId="{6FA5D968-228B-4428-BF2D-CF6387FF8CE6}" type="pres">
      <dgm:prSet presAssocID="{CF5FC06F-3A5A-4AC7-955B-4612EFB02F33}" presName="childText" presStyleLbl="conFgAcc1" presStyleIdx="0" presStyleCnt="2">
        <dgm:presLayoutVars>
          <dgm:bulletEnabled val="1"/>
        </dgm:presLayoutVars>
      </dgm:prSet>
      <dgm:spPr/>
    </dgm:pt>
    <dgm:pt modelId="{E1E4382F-DD69-4043-A197-941DFC647CF6}" type="pres">
      <dgm:prSet presAssocID="{99700CE7-F539-4C1D-942E-EA8F371C0D84}" presName="spaceBetweenRectangles" presStyleCnt="0"/>
      <dgm:spPr/>
    </dgm:pt>
    <dgm:pt modelId="{09DE4040-8D1F-4A25-94ED-CC9AE226A701}" type="pres">
      <dgm:prSet presAssocID="{73600C84-9357-4626-A8D5-D222A5A07B3D}" presName="parentLin" presStyleCnt="0"/>
      <dgm:spPr/>
    </dgm:pt>
    <dgm:pt modelId="{23947923-03A3-45E8-921B-EAFEE7BDAA48}" type="pres">
      <dgm:prSet presAssocID="{73600C84-9357-4626-A8D5-D222A5A07B3D}" presName="parentLeftMargin" presStyleLbl="node1" presStyleIdx="0" presStyleCnt="2"/>
      <dgm:spPr/>
    </dgm:pt>
    <dgm:pt modelId="{33A4DE6A-CB7A-4F8A-902E-2B59F04EA9D3}" type="pres">
      <dgm:prSet presAssocID="{73600C84-9357-4626-A8D5-D222A5A07B3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4BF3928-84EF-4EE4-AC68-C930EC385DED}" type="pres">
      <dgm:prSet presAssocID="{73600C84-9357-4626-A8D5-D222A5A07B3D}" presName="negativeSpace" presStyleCnt="0"/>
      <dgm:spPr/>
    </dgm:pt>
    <dgm:pt modelId="{2D22FCB0-B4A3-4428-803B-F752F7C470A7}" type="pres">
      <dgm:prSet presAssocID="{73600C84-9357-4626-A8D5-D222A5A07B3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0001020-83B6-4709-B33B-6B63E6A76966}" type="presOf" srcId="{CF5FC06F-3A5A-4AC7-955B-4612EFB02F33}" destId="{A83D78C4-EF52-43D9-B83F-1B39571310D7}" srcOrd="0" destOrd="0" presId="urn:microsoft.com/office/officeart/2005/8/layout/list1"/>
    <dgm:cxn modelId="{0C4D7460-9D7F-4DAB-A8CE-707B4FFE2A48}" srcId="{CF5FC06F-3A5A-4AC7-955B-4612EFB02F33}" destId="{09B147A3-0665-4BE6-B7F3-AA4C245418FC}" srcOrd="1" destOrd="0" parTransId="{C8F12BF0-E6A2-4491-9107-BFD00E4BA988}" sibTransId="{2175A386-098F-4F4B-B9EA-6C5EDA14A8BF}"/>
    <dgm:cxn modelId="{C98B6645-2BDC-4A09-92FF-4554A3B6EAF6}" type="presOf" srcId="{73600C84-9357-4626-A8D5-D222A5A07B3D}" destId="{33A4DE6A-CB7A-4F8A-902E-2B59F04EA9D3}" srcOrd="1" destOrd="0" presId="urn:microsoft.com/office/officeart/2005/8/layout/list1"/>
    <dgm:cxn modelId="{7E0BDA45-F2BF-41B2-8A95-57E35A9859F1}" type="presOf" srcId="{D04FCE9F-F66B-4DBF-A434-32D527847DD2}" destId="{6FA5D968-228B-4428-BF2D-CF6387FF8CE6}" srcOrd="0" destOrd="0" presId="urn:microsoft.com/office/officeart/2005/8/layout/list1"/>
    <dgm:cxn modelId="{7F618747-B087-4E05-86B1-4473A8E7ED9D}" type="presOf" srcId="{CF5FC06F-3A5A-4AC7-955B-4612EFB02F33}" destId="{809477E9-0221-40F8-AAF8-C99E4D9D4A56}" srcOrd="1" destOrd="0" presId="urn:microsoft.com/office/officeart/2005/8/layout/list1"/>
    <dgm:cxn modelId="{78F4C06D-A59A-452E-AA76-A1E68B355997}" srcId="{56A6F638-0F51-4C6D-9AD6-9F24A7E84E57}" destId="{CF5FC06F-3A5A-4AC7-955B-4612EFB02F33}" srcOrd="0" destOrd="0" parTransId="{46649A49-8208-4EE1-946D-851478AE20DC}" sibTransId="{99700CE7-F539-4C1D-942E-EA8F371C0D84}"/>
    <dgm:cxn modelId="{9E3FE979-6733-4552-915C-BCFFB5AC4925}" srcId="{CF5FC06F-3A5A-4AC7-955B-4612EFB02F33}" destId="{D04FCE9F-F66B-4DBF-A434-32D527847DD2}" srcOrd="0" destOrd="0" parTransId="{1A457A2C-BE10-4011-8556-3567D8E63FF3}" sibTransId="{A816515C-8F62-4E7B-B9D7-16BF1F0320E1}"/>
    <dgm:cxn modelId="{A936CE88-FA30-40FE-9BCC-673FDCED3DF0}" srcId="{73600C84-9357-4626-A8D5-D222A5A07B3D}" destId="{DB5305A7-42DD-4A12-B92E-EBCD119AECCC}" srcOrd="0" destOrd="0" parTransId="{787753DB-392F-41C4-861E-1229AFEF3B27}" sibTransId="{CE35387E-8238-4769-AFDD-2C38D8546666}"/>
    <dgm:cxn modelId="{56AE938A-DCFB-4F98-BF02-DA7A8E6BF697}" type="presOf" srcId="{56A6F638-0F51-4C6D-9AD6-9F24A7E84E57}" destId="{DCA32323-EB48-485F-B92E-6CA371AFB20C}" srcOrd="0" destOrd="0" presId="urn:microsoft.com/office/officeart/2005/8/layout/list1"/>
    <dgm:cxn modelId="{10FA44A3-B91B-469C-89D9-4A155E6F9D81}" type="presOf" srcId="{73600C84-9357-4626-A8D5-D222A5A07B3D}" destId="{23947923-03A3-45E8-921B-EAFEE7BDAA48}" srcOrd="0" destOrd="0" presId="urn:microsoft.com/office/officeart/2005/8/layout/list1"/>
    <dgm:cxn modelId="{69D091A8-D270-4986-8942-0E5BB7986BE6}" srcId="{56A6F638-0F51-4C6D-9AD6-9F24A7E84E57}" destId="{73600C84-9357-4626-A8D5-D222A5A07B3D}" srcOrd="1" destOrd="0" parTransId="{630765D2-F78D-4C1A-AF75-1D436D895A7C}" sibTransId="{A7EB405A-BDC0-4E53-9276-37C91B57431B}"/>
    <dgm:cxn modelId="{B2C414C0-EADC-4E61-900B-0485BC53263F}" type="presOf" srcId="{DB5305A7-42DD-4A12-B92E-EBCD119AECCC}" destId="{2D22FCB0-B4A3-4428-803B-F752F7C470A7}" srcOrd="0" destOrd="0" presId="urn:microsoft.com/office/officeart/2005/8/layout/list1"/>
    <dgm:cxn modelId="{9A1AC9D3-1213-4DF8-B4F5-7EDF3C5FE597}" type="presOf" srcId="{09B147A3-0665-4BE6-B7F3-AA4C245418FC}" destId="{6FA5D968-228B-4428-BF2D-CF6387FF8CE6}" srcOrd="0" destOrd="1" presId="urn:microsoft.com/office/officeart/2005/8/layout/list1"/>
    <dgm:cxn modelId="{26D99F90-D6ED-4B9E-A781-BB222F826455}" type="presParOf" srcId="{DCA32323-EB48-485F-B92E-6CA371AFB20C}" destId="{51C64859-15E8-4046-8943-B7E7F47C145A}" srcOrd="0" destOrd="0" presId="urn:microsoft.com/office/officeart/2005/8/layout/list1"/>
    <dgm:cxn modelId="{3A1C0858-0A2C-4068-9FDC-4D49FA88A20C}" type="presParOf" srcId="{51C64859-15E8-4046-8943-B7E7F47C145A}" destId="{A83D78C4-EF52-43D9-B83F-1B39571310D7}" srcOrd="0" destOrd="0" presId="urn:microsoft.com/office/officeart/2005/8/layout/list1"/>
    <dgm:cxn modelId="{5EAD94A7-2393-4DFC-B7A7-D2050C27474E}" type="presParOf" srcId="{51C64859-15E8-4046-8943-B7E7F47C145A}" destId="{809477E9-0221-40F8-AAF8-C99E4D9D4A56}" srcOrd="1" destOrd="0" presId="urn:microsoft.com/office/officeart/2005/8/layout/list1"/>
    <dgm:cxn modelId="{3F0C1BC8-E64B-431C-940C-C96D402D031A}" type="presParOf" srcId="{DCA32323-EB48-485F-B92E-6CA371AFB20C}" destId="{3AE773D1-327B-4D47-B4B5-064BEEA94CA2}" srcOrd="1" destOrd="0" presId="urn:microsoft.com/office/officeart/2005/8/layout/list1"/>
    <dgm:cxn modelId="{23619C84-8DCF-47DB-94B2-A10DB576572A}" type="presParOf" srcId="{DCA32323-EB48-485F-B92E-6CA371AFB20C}" destId="{6FA5D968-228B-4428-BF2D-CF6387FF8CE6}" srcOrd="2" destOrd="0" presId="urn:microsoft.com/office/officeart/2005/8/layout/list1"/>
    <dgm:cxn modelId="{EB0BE672-041F-4DE4-9B57-1835E8036126}" type="presParOf" srcId="{DCA32323-EB48-485F-B92E-6CA371AFB20C}" destId="{E1E4382F-DD69-4043-A197-941DFC647CF6}" srcOrd="3" destOrd="0" presId="urn:microsoft.com/office/officeart/2005/8/layout/list1"/>
    <dgm:cxn modelId="{E8311021-3EC0-4C95-8F1D-A049941D1398}" type="presParOf" srcId="{DCA32323-EB48-485F-B92E-6CA371AFB20C}" destId="{09DE4040-8D1F-4A25-94ED-CC9AE226A701}" srcOrd="4" destOrd="0" presId="urn:microsoft.com/office/officeart/2005/8/layout/list1"/>
    <dgm:cxn modelId="{382B77B0-0E6C-47CB-AFA6-DBED8C1ECCCF}" type="presParOf" srcId="{09DE4040-8D1F-4A25-94ED-CC9AE226A701}" destId="{23947923-03A3-45E8-921B-EAFEE7BDAA48}" srcOrd="0" destOrd="0" presId="urn:microsoft.com/office/officeart/2005/8/layout/list1"/>
    <dgm:cxn modelId="{AB32CA4C-7B3A-4FC7-B1C2-FE260B471012}" type="presParOf" srcId="{09DE4040-8D1F-4A25-94ED-CC9AE226A701}" destId="{33A4DE6A-CB7A-4F8A-902E-2B59F04EA9D3}" srcOrd="1" destOrd="0" presId="urn:microsoft.com/office/officeart/2005/8/layout/list1"/>
    <dgm:cxn modelId="{F756104C-F751-46DA-A8FA-78C451DC0042}" type="presParOf" srcId="{DCA32323-EB48-485F-B92E-6CA371AFB20C}" destId="{54BF3928-84EF-4EE4-AC68-C930EC385DED}" srcOrd="5" destOrd="0" presId="urn:microsoft.com/office/officeart/2005/8/layout/list1"/>
    <dgm:cxn modelId="{5AC3C765-4800-4BC2-A557-95173A1D8390}" type="presParOf" srcId="{DCA32323-EB48-485F-B92E-6CA371AFB20C}" destId="{2D22FCB0-B4A3-4428-803B-F752F7C470A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DF9BA96-8C65-4214-BC63-722A53664909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27F0B607-3ED8-4559-985F-48E0DF942F84}">
      <dgm:prSet/>
      <dgm:spPr/>
      <dgm:t>
        <a:bodyPr/>
        <a:lstStyle/>
        <a:p>
          <a:r>
            <a:rPr lang="es-ES" b="1"/>
            <a:t>Empresa:</a:t>
          </a:r>
          <a:r>
            <a:rPr lang="es-ES"/>
            <a:t> </a:t>
          </a:r>
          <a:endParaRPr lang="en-US"/>
        </a:p>
      </dgm:t>
    </dgm:pt>
    <dgm:pt modelId="{955B5C61-F3EF-4BB7-A018-8D79EB17FE05}" type="parTrans" cxnId="{0FF32F19-51BA-4826-B964-38D708B3A103}">
      <dgm:prSet/>
      <dgm:spPr/>
      <dgm:t>
        <a:bodyPr/>
        <a:lstStyle/>
        <a:p>
          <a:endParaRPr lang="en-US"/>
        </a:p>
      </dgm:t>
    </dgm:pt>
    <dgm:pt modelId="{07AEEBC7-7AD9-4E2B-AAD7-FCCFF519F268}" type="sibTrans" cxnId="{0FF32F19-51BA-4826-B964-38D708B3A103}">
      <dgm:prSet/>
      <dgm:spPr/>
      <dgm:t>
        <a:bodyPr/>
        <a:lstStyle/>
        <a:p>
          <a:endParaRPr lang="en-US"/>
        </a:p>
      </dgm:t>
    </dgm:pt>
    <dgm:pt modelId="{E2F30513-F04D-403B-ADEB-069B1C1C24B7}">
      <dgm:prSet/>
      <dgm:spPr/>
      <dgm:t>
        <a:bodyPr/>
        <a:lstStyle/>
        <a:p>
          <a:r>
            <a:rPr lang="es-ES"/>
            <a:t>Tata Consultancy Services (TCS).</a:t>
          </a:r>
          <a:endParaRPr lang="en-US"/>
        </a:p>
      </dgm:t>
    </dgm:pt>
    <dgm:pt modelId="{22896433-5F24-419C-91CE-E176BED005CD}" type="parTrans" cxnId="{A685371A-3C91-4BDD-9951-2D4E5F7A1AA6}">
      <dgm:prSet/>
      <dgm:spPr/>
      <dgm:t>
        <a:bodyPr/>
        <a:lstStyle/>
        <a:p>
          <a:endParaRPr lang="en-US"/>
        </a:p>
      </dgm:t>
    </dgm:pt>
    <dgm:pt modelId="{16E3F74F-AB7E-49CE-92DB-2DDFFC9230CB}" type="sibTrans" cxnId="{A685371A-3C91-4BDD-9951-2D4E5F7A1AA6}">
      <dgm:prSet/>
      <dgm:spPr/>
      <dgm:t>
        <a:bodyPr/>
        <a:lstStyle/>
        <a:p>
          <a:endParaRPr lang="en-US"/>
        </a:p>
      </dgm:t>
    </dgm:pt>
    <dgm:pt modelId="{9FDE10BD-6E46-42BD-A554-50E722DB4048}">
      <dgm:prSet/>
      <dgm:spPr/>
      <dgm:t>
        <a:bodyPr/>
        <a:lstStyle/>
        <a:p>
          <a:r>
            <a:rPr lang="es-ES" b="1"/>
            <a:t>Resultados tras CMMI 4.0:</a:t>
          </a:r>
          <a:endParaRPr lang="en-US"/>
        </a:p>
      </dgm:t>
    </dgm:pt>
    <dgm:pt modelId="{49B32690-0549-45F8-82A8-D1CF621A904D}" type="parTrans" cxnId="{C3F94955-80C7-4FA4-BBF6-739C4373562B}">
      <dgm:prSet/>
      <dgm:spPr/>
      <dgm:t>
        <a:bodyPr/>
        <a:lstStyle/>
        <a:p>
          <a:endParaRPr lang="en-US"/>
        </a:p>
      </dgm:t>
    </dgm:pt>
    <dgm:pt modelId="{C8F7EC33-A2C3-40BA-AA94-6FF2313099CA}" type="sibTrans" cxnId="{C3F94955-80C7-4FA4-BBF6-739C4373562B}">
      <dgm:prSet/>
      <dgm:spPr/>
      <dgm:t>
        <a:bodyPr/>
        <a:lstStyle/>
        <a:p>
          <a:endParaRPr lang="en-US"/>
        </a:p>
      </dgm:t>
    </dgm:pt>
    <dgm:pt modelId="{8A652A5F-85B8-4B08-9E5F-AB5801E5CAA9}">
      <dgm:prSet/>
      <dgm:spPr/>
      <dgm:t>
        <a:bodyPr/>
        <a:lstStyle/>
        <a:p>
          <a:r>
            <a:rPr lang="es-ES"/>
            <a:t>40% mejora en entrega temprana de proyectos.</a:t>
          </a:r>
          <a:endParaRPr lang="en-US"/>
        </a:p>
      </dgm:t>
    </dgm:pt>
    <dgm:pt modelId="{CC270C19-77CE-494A-9AA0-3D143D8FD647}" type="parTrans" cxnId="{FCEA5C9B-281E-4348-BFF7-22EE6D3C3FC4}">
      <dgm:prSet/>
      <dgm:spPr/>
      <dgm:t>
        <a:bodyPr/>
        <a:lstStyle/>
        <a:p>
          <a:endParaRPr lang="en-US"/>
        </a:p>
      </dgm:t>
    </dgm:pt>
    <dgm:pt modelId="{403F9198-CD71-46A6-BBEB-D6894D073DFD}" type="sibTrans" cxnId="{FCEA5C9B-281E-4348-BFF7-22EE6D3C3FC4}">
      <dgm:prSet/>
      <dgm:spPr/>
      <dgm:t>
        <a:bodyPr/>
        <a:lstStyle/>
        <a:p>
          <a:endParaRPr lang="en-US"/>
        </a:p>
      </dgm:t>
    </dgm:pt>
    <dgm:pt modelId="{17A936FA-BAAA-4BD6-B4BF-FD90E7E8136E}">
      <dgm:prSet/>
      <dgm:spPr/>
      <dgm:t>
        <a:bodyPr/>
        <a:lstStyle/>
        <a:p>
          <a:r>
            <a:rPr lang="es-ES"/>
            <a:t>Nivel 5 en "Process Quality".</a:t>
          </a:r>
          <a:endParaRPr lang="en-US"/>
        </a:p>
      </dgm:t>
    </dgm:pt>
    <dgm:pt modelId="{A6536B9F-21C4-4E37-BE18-412813D4A9DC}" type="parTrans" cxnId="{A31140A9-7E78-411F-B2B5-CC5970FDFD4D}">
      <dgm:prSet/>
      <dgm:spPr/>
      <dgm:t>
        <a:bodyPr/>
        <a:lstStyle/>
        <a:p>
          <a:endParaRPr lang="en-US"/>
        </a:p>
      </dgm:t>
    </dgm:pt>
    <dgm:pt modelId="{EA5C0703-C202-4CD6-944C-F25BA98B0A51}" type="sibTrans" cxnId="{A31140A9-7E78-411F-B2B5-CC5970FDFD4D}">
      <dgm:prSet/>
      <dgm:spPr/>
      <dgm:t>
        <a:bodyPr/>
        <a:lstStyle/>
        <a:p>
          <a:endParaRPr lang="en-US"/>
        </a:p>
      </dgm:t>
    </dgm:pt>
    <dgm:pt modelId="{F80A7910-7CFB-434E-A9C9-F678EFB0E60E}" type="pres">
      <dgm:prSet presAssocID="{0DF9BA96-8C65-4214-BC63-722A53664909}" presName="linear" presStyleCnt="0">
        <dgm:presLayoutVars>
          <dgm:dir/>
          <dgm:animLvl val="lvl"/>
          <dgm:resizeHandles val="exact"/>
        </dgm:presLayoutVars>
      </dgm:prSet>
      <dgm:spPr/>
    </dgm:pt>
    <dgm:pt modelId="{20ABDF9D-A0C1-435E-9E3E-3EB92A11FBF9}" type="pres">
      <dgm:prSet presAssocID="{27F0B607-3ED8-4559-985F-48E0DF942F84}" presName="parentLin" presStyleCnt="0"/>
      <dgm:spPr/>
    </dgm:pt>
    <dgm:pt modelId="{335ADB4A-08F0-4036-97E5-1A4B6F7A45A7}" type="pres">
      <dgm:prSet presAssocID="{27F0B607-3ED8-4559-985F-48E0DF942F84}" presName="parentLeftMargin" presStyleLbl="node1" presStyleIdx="0" presStyleCnt="2"/>
      <dgm:spPr/>
    </dgm:pt>
    <dgm:pt modelId="{2B5F6E5E-36A0-4FD9-B96E-18B8921322E1}" type="pres">
      <dgm:prSet presAssocID="{27F0B607-3ED8-4559-985F-48E0DF942F8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D9E73D4-C7DF-4760-8DB6-C5CB2B38C6B2}" type="pres">
      <dgm:prSet presAssocID="{27F0B607-3ED8-4559-985F-48E0DF942F84}" presName="negativeSpace" presStyleCnt="0"/>
      <dgm:spPr/>
    </dgm:pt>
    <dgm:pt modelId="{26F83E28-9D3F-499B-98C4-614788E505B1}" type="pres">
      <dgm:prSet presAssocID="{27F0B607-3ED8-4559-985F-48E0DF942F84}" presName="childText" presStyleLbl="conFgAcc1" presStyleIdx="0" presStyleCnt="2">
        <dgm:presLayoutVars>
          <dgm:bulletEnabled val="1"/>
        </dgm:presLayoutVars>
      </dgm:prSet>
      <dgm:spPr/>
    </dgm:pt>
    <dgm:pt modelId="{C0648185-422C-4664-97E9-5EACB8B10FB2}" type="pres">
      <dgm:prSet presAssocID="{07AEEBC7-7AD9-4E2B-AAD7-FCCFF519F268}" presName="spaceBetweenRectangles" presStyleCnt="0"/>
      <dgm:spPr/>
    </dgm:pt>
    <dgm:pt modelId="{BDDB05DC-4B93-4BAE-B22D-9AF4F561C2C4}" type="pres">
      <dgm:prSet presAssocID="{9FDE10BD-6E46-42BD-A554-50E722DB4048}" presName="parentLin" presStyleCnt="0"/>
      <dgm:spPr/>
    </dgm:pt>
    <dgm:pt modelId="{33DE2DD7-416A-4969-9DE7-0A37C280515C}" type="pres">
      <dgm:prSet presAssocID="{9FDE10BD-6E46-42BD-A554-50E722DB4048}" presName="parentLeftMargin" presStyleLbl="node1" presStyleIdx="0" presStyleCnt="2"/>
      <dgm:spPr/>
    </dgm:pt>
    <dgm:pt modelId="{3A0F25A9-C4A8-46DD-B008-B480E4C091D8}" type="pres">
      <dgm:prSet presAssocID="{9FDE10BD-6E46-42BD-A554-50E722DB404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2F00A21-69F2-489F-86D6-573CCEFAE9E2}" type="pres">
      <dgm:prSet presAssocID="{9FDE10BD-6E46-42BD-A554-50E722DB4048}" presName="negativeSpace" presStyleCnt="0"/>
      <dgm:spPr/>
    </dgm:pt>
    <dgm:pt modelId="{95FFFFE3-5092-48F1-8010-53A939CAB8C4}" type="pres">
      <dgm:prSet presAssocID="{9FDE10BD-6E46-42BD-A554-50E722DB404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FF32F19-51BA-4826-B964-38D708B3A103}" srcId="{0DF9BA96-8C65-4214-BC63-722A53664909}" destId="{27F0B607-3ED8-4559-985F-48E0DF942F84}" srcOrd="0" destOrd="0" parTransId="{955B5C61-F3EF-4BB7-A018-8D79EB17FE05}" sibTransId="{07AEEBC7-7AD9-4E2B-AAD7-FCCFF519F268}"/>
    <dgm:cxn modelId="{A685371A-3C91-4BDD-9951-2D4E5F7A1AA6}" srcId="{27F0B607-3ED8-4559-985F-48E0DF942F84}" destId="{E2F30513-F04D-403B-ADEB-069B1C1C24B7}" srcOrd="0" destOrd="0" parTransId="{22896433-5F24-419C-91CE-E176BED005CD}" sibTransId="{16E3F74F-AB7E-49CE-92DB-2DDFFC9230CB}"/>
    <dgm:cxn modelId="{1265A52D-326D-4065-89D5-8A66248D4268}" type="presOf" srcId="{27F0B607-3ED8-4559-985F-48E0DF942F84}" destId="{2B5F6E5E-36A0-4FD9-B96E-18B8921322E1}" srcOrd="1" destOrd="0" presId="urn:microsoft.com/office/officeart/2005/8/layout/list1"/>
    <dgm:cxn modelId="{D635832F-2795-41EC-A55C-28D13B04A512}" type="presOf" srcId="{17A936FA-BAAA-4BD6-B4BF-FD90E7E8136E}" destId="{95FFFFE3-5092-48F1-8010-53A939CAB8C4}" srcOrd="0" destOrd="1" presId="urn:microsoft.com/office/officeart/2005/8/layout/list1"/>
    <dgm:cxn modelId="{C169293C-5D64-4B9D-AF51-14BC62298C30}" type="presOf" srcId="{27F0B607-3ED8-4559-985F-48E0DF942F84}" destId="{335ADB4A-08F0-4036-97E5-1A4B6F7A45A7}" srcOrd="0" destOrd="0" presId="urn:microsoft.com/office/officeart/2005/8/layout/list1"/>
    <dgm:cxn modelId="{C3F94955-80C7-4FA4-BBF6-739C4373562B}" srcId="{0DF9BA96-8C65-4214-BC63-722A53664909}" destId="{9FDE10BD-6E46-42BD-A554-50E722DB4048}" srcOrd="1" destOrd="0" parTransId="{49B32690-0549-45F8-82A8-D1CF621A904D}" sibTransId="{C8F7EC33-A2C3-40BA-AA94-6FF2313099CA}"/>
    <dgm:cxn modelId="{8C86507F-E3C3-434C-A7B7-019E48D2ED71}" type="presOf" srcId="{9FDE10BD-6E46-42BD-A554-50E722DB4048}" destId="{33DE2DD7-416A-4969-9DE7-0A37C280515C}" srcOrd="0" destOrd="0" presId="urn:microsoft.com/office/officeart/2005/8/layout/list1"/>
    <dgm:cxn modelId="{1662E290-A245-47E1-9256-4BD7E33BFF1A}" type="presOf" srcId="{8A652A5F-85B8-4B08-9E5F-AB5801E5CAA9}" destId="{95FFFFE3-5092-48F1-8010-53A939CAB8C4}" srcOrd="0" destOrd="0" presId="urn:microsoft.com/office/officeart/2005/8/layout/list1"/>
    <dgm:cxn modelId="{FCEA5C9B-281E-4348-BFF7-22EE6D3C3FC4}" srcId="{9FDE10BD-6E46-42BD-A554-50E722DB4048}" destId="{8A652A5F-85B8-4B08-9E5F-AB5801E5CAA9}" srcOrd="0" destOrd="0" parTransId="{CC270C19-77CE-494A-9AA0-3D143D8FD647}" sibTransId="{403F9198-CD71-46A6-BBEB-D6894D073DFD}"/>
    <dgm:cxn modelId="{9A9BBE9F-EDA4-476A-9009-C138934F20AD}" type="presOf" srcId="{0DF9BA96-8C65-4214-BC63-722A53664909}" destId="{F80A7910-7CFB-434E-A9C9-F678EFB0E60E}" srcOrd="0" destOrd="0" presId="urn:microsoft.com/office/officeart/2005/8/layout/list1"/>
    <dgm:cxn modelId="{A31140A9-7E78-411F-B2B5-CC5970FDFD4D}" srcId="{9FDE10BD-6E46-42BD-A554-50E722DB4048}" destId="{17A936FA-BAAA-4BD6-B4BF-FD90E7E8136E}" srcOrd="1" destOrd="0" parTransId="{A6536B9F-21C4-4E37-BE18-412813D4A9DC}" sibTransId="{EA5C0703-C202-4CD6-944C-F25BA98B0A51}"/>
    <dgm:cxn modelId="{B78DD1CC-4B6F-42BF-8D0A-FDED92F33E52}" type="presOf" srcId="{E2F30513-F04D-403B-ADEB-069B1C1C24B7}" destId="{26F83E28-9D3F-499B-98C4-614788E505B1}" srcOrd="0" destOrd="0" presId="urn:microsoft.com/office/officeart/2005/8/layout/list1"/>
    <dgm:cxn modelId="{0D18E6EE-275E-48D0-93BD-FD793700018C}" type="presOf" srcId="{9FDE10BD-6E46-42BD-A554-50E722DB4048}" destId="{3A0F25A9-C4A8-46DD-B008-B480E4C091D8}" srcOrd="1" destOrd="0" presId="urn:microsoft.com/office/officeart/2005/8/layout/list1"/>
    <dgm:cxn modelId="{81AD5855-FE01-41D7-B80A-2225ADEED126}" type="presParOf" srcId="{F80A7910-7CFB-434E-A9C9-F678EFB0E60E}" destId="{20ABDF9D-A0C1-435E-9E3E-3EB92A11FBF9}" srcOrd="0" destOrd="0" presId="urn:microsoft.com/office/officeart/2005/8/layout/list1"/>
    <dgm:cxn modelId="{AC172D62-A7AB-4CBD-BD39-BC27B47CE15E}" type="presParOf" srcId="{20ABDF9D-A0C1-435E-9E3E-3EB92A11FBF9}" destId="{335ADB4A-08F0-4036-97E5-1A4B6F7A45A7}" srcOrd="0" destOrd="0" presId="urn:microsoft.com/office/officeart/2005/8/layout/list1"/>
    <dgm:cxn modelId="{B3C32479-2DF1-4ED2-AA49-11EE606D3BC6}" type="presParOf" srcId="{20ABDF9D-A0C1-435E-9E3E-3EB92A11FBF9}" destId="{2B5F6E5E-36A0-4FD9-B96E-18B8921322E1}" srcOrd="1" destOrd="0" presId="urn:microsoft.com/office/officeart/2005/8/layout/list1"/>
    <dgm:cxn modelId="{3491E20F-53AA-4402-B713-75F9D7903E79}" type="presParOf" srcId="{F80A7910-7CFB-434E-A9C9-F678EFB0E60E}" destId="{CD9E73D4-C7DF-4760-8DB6-C5CB2B38C6B2}" srcOrd="1" destOrd="0" presId="urn:microsoft.com/office/officeart/2005/8/layout/list1"/>
    <dgm:cxn modelId="{A554287A-B570-4642-83B4-EC74EDE841FC}" type="presParOf" srcId="{F80A7910-7CFB-434E-A9C9-F678EFB0E60E}" destId="{26F83E28-9D3F-499B-98C4-614788E505B1}" srcOrd="2" destOrd="0" presId="urn:microsoft.com/office/officeart/2005/8/layout/list1"/>
    <dgm:cxn modelId="{3455C731-35FC-4CA9-AE1A-A574FAB1050E}" type="presParOf" srcId="{F80A7910-7CFB-434E-A9C9-F678EFB0E60E}" destId="{C0648185-422C-4664-97E9-5EACB8B10FB2}" srcOrd="3" destOrd="0" presId="urn:microsoft.com/office/officeart/2005/8/layout/list1"/>
    <dgm:cxn modelId="{F61E4ECB-CC27-41A9-8D04-B2D06C2E8920}" type="presParOf" srcId="{F80A7910-7CFB-434E-A9C9-F678EFB0E60E}" destId="{BDDB05DC-4B93-4BAE-B22D-9AF4F561C2C4}" srcOrd="4" destOrd="0" presId="urn:microsoft.com/office/officeart/2005/8/layout/list1"/>
    <dgm:cxn modelId="{5DE85968-88DF-4A8B-8496-7A172349993D}" type="presParOf" srcId="{BDDB05DC-4B93-4BAE-B22D-9AF4F561C2C4}" destId="{33DE2DD7-416A-4969-9DE7-0A37C280515C}" srcOrd="0" destOrd="0" presId="urn:microsoft.com/office/officeart/2005/8/layout/list1"/>
    <dgm:cxn modelId="{54C23F13-F4A5-41C1-A49A-9D37ECBB07AA}" type="presParOf" srcId="{BDDB05DC-4B93-4BAE-B22D-9AF4F561C2C4}" destId="{3A0F25A9-C4A8-46DD-B008-B480E4C091D8}" srcOrd="1" destOrd="0" presId="urn:microsoft.com/office/officeart/2005/8/layout/list1"/>
    <dgm:cxn modelId="{D080D757-94A5-4507-927D-054632C03CC3}" type="presParOf" srcId="{F80A7910-7CFB-434E-A9C9-F678EFB0E60E}" destId="{B2F00A21-69F2-489F-86D6-573CCEFAE9E2}" srcOrd="5" destOrd="0" presId="urn:microsoft.com/office/officeart/2005/8/layout/list1"/>
    <dgm:cxn modelId="{D49F4F23-EABE-4F62-8FA3-18065221C30A}" type="presParOf" srcId="{F80A7910-7CFB-434E-A9C9-F678EFB0E60E}" destId="{95FFFFE3-5092-48F1-8010-53A939CAB8C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BBB1B6B-DE54-4E12-A3C3-BF4DE40BF20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9C121D0-0EE3-4F50-8726-1D11B80AD8C9}">
      <dgm:prSet/>
      <dgm:spPr/>
      <dgm:t>
        <a:bodyPr/>
        <a:lstStyle/>
        <a:p>
          <a:r>
            <a:rPr lang="es-ES" b="1"/>
            <a:t>Pasos detallados:</a:t>
          </a:r>
          <a:endParaRPr lang="en-US"/>
        </a:p>
      </dgm:t>
    </dgm:pt>
    <dgm:pt modelId="{5711629E-7A74-4C30-A98F-4269ACFDF8A9}" type="parTrans" cxnId="{2D8C3A7A-4EC0-43A2-AC8E-3DB2819CD5BC}">
      <dgm:prSet/>
      <dgm:spPr/>
      <dgm:t>
        <a:bodyPr/>
        <a:lstStyle/>
        <a:p>
          <a:endParaRPr lang="en-US"/>
        </a:p>
      </dgm:t>
    </dgm:pt>
    <dgm:pt modelId="{EC0A3144-8337-43AC-86FE-FC3573839972}" type="sibTrans" cxnId="{2D8C3A7A-4EC0-43A2-AC8E-3DB2819CD5BC}">
      <dgm:prSet/>
      <dgm:spPr/>
      <dgm:t>
        <a:bodyPr/>
        <a:lstStyle/>
        <a:p>
          <a:endParaRPr lang="en-US"/>
        </a:p>
      </dgm:t>
    </dgm:pt>
    <dgm:pt modelId="{7B71787B-5331-4664-B522-23E89D5B6CF4}">
      <dgm:prSet/>
      <dgm:spPr/>
      <dgm:t>
        <a:bodyPr/>
        <a:lstStyle/>
        <a:p>
          <a:r>
            <a:rPr lang="es-ES" b="1"/>
            <a:t>Planificación (2-4 semanas):</a:t>
          </a:r>
          <a:endParaRPr lang="en-US"/>
        </a:p>
      </dgm:t>
    </dgm:pt>
    <dgm:pt modelId="{53F259BC-6C15-4CB5-BA08-F99BD7A1C766}" type="parTrans" cxnId="{0AA40AB7-2F8A-4B0A-AD05-0D74EDD96892}">
      <dgm:prSet/>
      <dgm:spPr/>
      <dgm:t>
        <a:bodyPr/>
        <a:lstStyle/>
        <a:p>
          <a:endParaRPr lang="en-US"/>
        </a:p>
      </dgm:t>
    </dgm:pt>
    <dgm:pt modelId="{DF442A52-758C-4095-B67C-B7DF7E8F19DB}" type="sibTrans" cxnId="{0AA40AB7-2F8A-4B0A-AD05-0D74EDD96892}">
      <dgm:prSet/>
      <dgm:spPr/>
      <dgm:t>
        <a:bodyPr/>
        <a:lstStyle/>
        <a:p>
          <a:endParaRPr lang="en-US"/>
        </a:p>
      </dgm:t>
    </dgm:pt>
    <dgm:pt modelId="{699531F0-05A0-434C-92CE-9F175D4689B7}">
      <dgm:prSet/>
      <dgm:spPr/>
      <dgm:t>
        <a:bodyPr/>
        <a:lstStyle/>
        <a:p>
          <a:r>
            <a:rPr lang="es-ES"/>
            <a:t>Selección del equipo evaluador (Lead Appraiser certificado).</a:t>
          </a:r>
          <a:endParaRPr lang="en-US"/>
        </a:p>
      </dgm:t>
    </dgm:pt>
    <dgm:pt modelId="{6E41C0D9-D456-46F3-86FE-9E3DBBBB8A21}" type="parTrans" cxnId="{F2A676D2-2021-4BF0-8487-73BD3C198817}">
      <dgm:prSet/>
      <dgm:spPr/>
      <dgm:t>
        <a:bodyPr/>
        <a:lstStyle/>
        <a:p>
          <a:endParaRPr lang="en-US"/>
        </a:p>
      </dgm:t>
    </dgm:pt>
    <dgm:pt modelId="{4362A8C4-A93B-460A-932C-0990F8879987}" type="sibTrans" cxnId="{F2A676D2-2021-4BF0-8487-73BD3C198817}">
      <dgm:prSet/>
      <dgm:spPr/>
      <dgm:t>
        <a:bodyPr/>
        <a:lstStyle/>
        <a:p>
          <a:endParaRPr lang="en-US"/>
        </a:p>
      </dgm:t>
    </dgm:pt>
    <dgm:pt modelId="{962ADF55-B85B-49B5-91B0-2B1FF028C608}">
      <dgm:prSet/>
      <dgm:spPr/>
      <dgm:t>
        <a:bodyPr/>
        <a:lstStyle/>
        <a:p>
          <a:r>
            <a:rPr lang="es-ES"/>
            <a:t>Definición del alcance (áreas a evaluar: Desarrollo, Servicios, etc.).</a:t>
          </a:r>
          <a:endParaRPr lang="en-US"/>
        </a:p>
      </dgm:t>
    </dgm:pt>
    <dgm:pt modelId="{9745B924-5D55-4FDC-A02B-D73AB71BD727}" type="parTrans" cxnId="{A008B6BD-264E-4F42-9234-3C3A7F968DC6}">
      <dgm:prSet/>
      <dgm:spPr/>
      <dgm:t>
        <a:bodyPr/>
        <a:lstStyle/>
        <a:p>
          <a:endParaRPr lang="en-US"/>
        </a:p>
      </dgm:t>
    </dgm:pt>
    <dgm:pt modelId="{E11F1794-A05D-4610-8515-52224C40DFC3}" type="sibTrans" cxnId="{A008B6BD-264E-4F42-9234-3C3A7F968DC6}">
      <dgm:prSet/>
      <dgm:spPr/>
      <dgm:t>
        <a:bodyPr/>
        <a:lstStyle/>
        <a:p>
          <a:endParaRPr lang="en-US"/>
        </a:p>
      </dgm:t>
    </dgm:pt>
    <dgm:pt modelId="{B4CE783F-3DF9-4E75-8335-C5638200572A}">
      <dgm:prSet/>
      <dgm:spPr/>
      <dgm:t>
        <a:bodyPr/>
        <a:lstStyle/>
        <a:p>
          <a:r>
            <a:rPr lang="es-ES" b="1"/>
            <a:t>Recolección de Evidencias:</a:t>
          </a:r>
          <a:endParaRPr lang="en-US"/>
        </a:p>
      </dgm:t>
    </dgm:pt>
    <dgm:pt modelId="{16CC5667-4FEE-47AD-A4EA-81214339F70E}" type="parTrans" cxnId="{FDF9771C-C4AA-4F88-95EF-B7FAB60B5AE6}">
      <dgm:prSet/>
      <dgm:spPr/>
      <dgm:t>
        <a:bodyPr/>
        <a:lstStyle/>
        <a:p>
          <a:endParaRPr lang="en-US"/>
        </a:p>
      </dgm:t>
    </dgm:pt>
    <dgm:pt modelId="{E7D8E440-85A9-4D76-9087-358617F415F3}" type="sibTrans" cxnId="{FDF9771C-C4AA-4F88-95EF-B7FAB60B5AE6}">
      <dgm:prSet/>
      <dgm:spPr/>
      <dgm:t>
        <a:bodyPr/>
        <a:lstStyle/>
        <a:p>
          <a:endParaRPr lang="en-US"/>
        </a:p>
      </dgm:t>
    </dgm:pt>
    <dgm:pt modelId="{B670E842-550A-4466-9193-EFA39D89EC45}">
      <dgm:prSet/>
      <dgm:spPr/>
      <dgm:t>
        <a:bodyPr/>
        <a:lstStyle/>
        <a:p>
          <a:r>
            <a:rPr lang="es-ES"/>
            <a:t>Documentos: políticas, métricas, registros de proyectos.</a:t>
          </a:r>
          <a:endParaRPr lang="en-US"/>
        </a:p>
      </dgm:t>
    </dgm:pt>
    <dgm:pt modelId="{49CDFD39-A797-4161-AF07-9BD52A9BA15F}" type="parTrans" cxnId="{112DF27B-8601-4A0C-B5E9-918D8DEB52B3}">
      <dgm:prSet/>
      <dgm:spPr/>
      <dgm:t>
        <a:bodyPr/>
        <a:lstStyle/>
        <a:p>
          <a:endParaRPr lang="en-US"/>
        </a:p>
      </dgm:t>
    </dgm:pt>
    <dgm:pt modelId="{4C895543-3137-4EC3-A97F-D17633535B1A}" type="sibTrans" cxnId="{112DF27B-8601-4A0C-B5E9-918D8DEB52B3}">
      <dgm:prSet/>
      <dgm:spPr/>
      <dgm:t>
        <a:bodyPr/>
        <a:lstStyle/>
        <a:p>
          <a:endParaRPr lang="en-US"/>
        </a:p>
      </dgm:t>
    </dgm:pt>
    <dgm:pt modelId="{CA77094F-B033-4D5C-BF4F-990616CC8720}">
      <dgm:prSet/>
      <dgm:spPr/>
      <dgm:t>
        <a:bodyPr/>
        <a:lstStyle/>
        <a:p>
          <a:r>
            <a:rPr lang="es-ES"/>
            <a:t>Entrevistas con stakeholders (25-30 personas típicamente).</a:t>
          </a:r>
          <a:endParaRPr lang="en-US"/>
        </a:p>
      </dgm:t>
    </dgm:pt>
    <dgm:pt modelId="{6857B491-5A32-49DA-A59B-8A33C7424DFC}" type="parTrans" cxnId="{9C89BEFC-50CE-48FE-8011-EA9F35CEB9DC}">
      <dgm:prSet/>
      <dgm:spPr/>
      <dgm:t>
        <a:bodyPr/>
        <a:lstStyle/>
        <a:p>
          <a:endParaRPr lang="en-US"/>
        </a:p>
      </dgm:t>
    </dgm:pt>
    <dgm:pt modelId="{3C49E52E-1CB1-4939-8EE3-3D74FDE57C9D}" type="sibTrans" cxnId="{9C89BEFC-50CE-48FE-8011-EA9F35CEB9DC}">
      <dgm:prSet/>
      <dgm:spPr/>
      <dgm:t>
        <a:bodyPr/>
        <a:lstStyle/>
        <a:p>
          <a:endParaRPr lang="en-US"/>
        </a:p>
      </dgm:t>
    </dgm:pt>
    <dgm:pt modelId="{993DFA0F-71D4-4323-8741-7882F5DF9616}">
      <dgm:prSet/>
      <dgm:spPr/>
      <dgm:t>
        <a:bodyPr/>
        <a:lstStyle/>
        <a:p>
          <a:r>
            <a:rPr lang="es-ES" b="1"/>
            <a:t>Sesión Integradora (2-3 días):</a:t>
          </a:r>
          <a:endParaRPr lang="en-US"/>
        </a:p>
      </dgm:t>
    </dgm:pt>
    <dgm:pt modelId="{9BB4C49A-A21B-4983-BB2E-5985C101520F}" type="parTrans" cxnId="{F6BC46B0-6BC1-495F-8631-3E1B2617AE26}">
      <dgm:prSet/>
      <dgm:spPr/>
      <dgm:t>
        <a:bodyPr/>
        <a:lstStyle/>
        <a:p>
          <a:endParaRPr lang="en-US"/>
        </a:p>
      </dgm:t>
    </dgm:pt>
    <dgm:pt modelId="{614D3A8B-3A97-49B9-BC26-5521CBA2B07F}" type="sibTrans" cxnId="{F6BC46B0-6BC1-495F-8631-3E1B2617AE26}">
      <dgm:prSet/>
      <dgm:spPr/>
      <dgm:t>
        <a:bodyPr/>
        <a:lstStyle/>
        <a:p>
          <a:endParaRPr lang="en-US"/>
        </a:p>
      </dgm:t>
    </dgm:pt>
    <dgm:pt modelId="{9701DCBD-1E35-4A74-9370-28A19B242FDD}">
      <dgm:prSet/>
      <dgm:spPr/>
      <dgm:t>
        <a:bodyPr/>
        <a:lstStyle/>
        <a:p>
          <a:r>
            <a:rPr lang="es-ES"/>
            <a:t>Revisión colaborativa de hallazgos preliminares.</a:t>
          </a:r>
          <a:endParaRPr lang="en-US"/>
        </a:p>
      </dgm:t>
    </dgm:pt>
    <dgm:pt modelId="{6AFAAC64-3F30-459C-BD6B-92742AF11641}" type="parTrans" cxnId="{FDDCA714-1D5A-4F98-93B0-45F51633CC92}">
      <dgm:prSet/>
      <dgm:spPr/>
      <dgm:t>
        <a:bodyPr/>
        <a:lstStyle/>
        <a:p>
          <a:endParaRPr lang="en-US"/>
        </a:p>
      </dgm:t>
    </dgm:pt>
    <dgm:pt modelId="{FF01E009-6DFE-43BF-8E06-041B4918E7A5}" type="sibTrans" cxnId="{FDDCA714-1D5A-4F98-93B0-45F51633CC92}">
      <dgm:prSet/>
      <dgm:spPr/>
      <dgm:t>
        <a:bodyPr/>
        <a:lstStyle/>
        <a:p>
          <a:endParaRPr lang="en-US"/>
        </a:p>
      </dgm:t>
    </dgm:pt>
    <dgm:pt modelId="{A21A603B-57BD-4124-9987-CC2A5C755D87}">
      <dgm:prSet/>
      <dgm:spPr/>
      <dgm:t>
        <a:bodyPr/>
        <a:lstStyle/>
        <a:p>
          <a:r>
            <a:rPr lang="es-ES" b="1"/>
            <a:t>Infografía sugerida:</a:t>
          </a:r>
          <a:r>
            <a:rPr lang="es-ES"/>
            <a:t> Diagrama de flujo con etapas y responsables.</a:t>
          </a:r>
          <a:endParaRPr lang="en-US"/>
        </a:p>
      </dgm:t>
    </dgm:pt>
    <dgm:pt modelId="{438BAE0B-6537-4045-B73D-4E80E633301D}" type="parTrans" cxnId="{175B26F6-CA4F-4F3A-9093-AC21E292B007}">
      <dgm:prSet/>
      <dgm:spPr/>
      <dgm:t>
        <a:bodyPr/>
        <a:lstStyle/>
        <a:p>
          <a:endParaRPr lang="en-US"/>
        </a:p>
      </dgm:t>
    </dgm:pt>
    <dgm:pt modelId="{8AE4654E-9AC2-4F91-BCD4-F0A20DA18F1D}" type="sibTrans" cxnId="{175B26F6-CA4F-4F3A-9093-AC21E292B007}">
      <dgm:prSet/>
      <dgm:spPr/>
      <dgm:t>
        <a:bodyPr/>
        <a:lstStyle/>
        <a:p>
          <a:endParaRPr lang="en-US"/>
        </a:p>
      </dgm:t>
    </dgm:pt>
    <dgm:pt modelId="{7575C239-0D42-4CD8-88FB-CDFCF434E96D}" type="pres">
      <dgm:prSet presAssocID="{0BBB1B6B-DE54-4E12-A3C3-BF4DE40BF20D}" presName="linear" presStyleCnt="0">
        <dgm:presLayoutVars>
          <dgm:animLvl val="lvl"/>
          <dgm:resizeHandles val="exact"/>
        </dgm:presLayoutVars>
      </dgm:prSet>
      <dgm:spPr/>
    </dgm:pt>
    <dgm:pt modelId="{EEBF5DBF-7CEE-4FAB-9196-8D3889A9BA52}" type="pres">
      <dgm:prSet presAssocID="{99C121D0-0EE3-4F50-8726-1D11B80AD8C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B460484-0D13-4DA3-B81A-20787A50CB7E}" type="pres">
      <dgm:prSet presAssocID="{99C121D0-0EE3-4F50-8726-1D11B80AD8C9}" presName="childText" presStyleLbl="revTx" presStyleIdx="0" presStyleCnt="1">
        <dgm:presLayoutVars>
          <dgm:bulletEnabled val="1"/>
        </dgm:presLayoutVars>
      </dgm:prSet>
      <dgm:spPr/>
    </dgm:pt>
    <dgm:pt modelId="{0DEF77C4-6EE6-482B-AE34-513BA2300F33}" type="pres">
      <dgm:prSet presAssocID="{A21A603B-57BD-4124-9987-CC2A5C755D8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4DDF209-AA23-42DF-ACF8-700246A2E46F}" type="presOf" srcId="{7B71787B-5331-4664-B522-23E89D5B6CF4}" destId="{0B460484-0D13-4DA3-B81A-20787A50CB7E}" srcOrd="0" destOrd="0" presId="urn:microsoft.com/office/officeart/2005/8/layout/vList2"/>
    <dgm:cxn modelId="{FDDCA714-1D5A-4F98-93B0-45F51633CC92}" srcId="{993DFA0F-71D4-4323-8741-7882F5DF9616}" destId="{9701DCBD-1E35-4A74-9370-28A19B242FDD}" srcOrd="0" destOrd="0" parTransId="{6AFAAC64-3F30-459C-BD6B-92742AF11641}" sibTransId="{FF01E009-6DFE-43BF-8E06-041B4918E7A5}"/>
    <dgm:cxn modelId="{7BDF4A16-202C-46C2-9FAB-C74B01A20508}" type="presOf" srcId="{CA77094F-B033-4D5C-BF4F-990616CC8720}" destId="{0B460484-0D13-4DA3-B81A-20787A50CB7E}" srcOrd="0" destOrd="5" presId="urn:microsoft.com/office/officeart/2005/8/layout/vList2"/>
    <dgm:cxn modelId="{FDF9771C-C4AA-4F88-95EF-B7FAB60B5AE6}" srcId="{99C121D0-0EE3-4F50-8726-1D11B80AD8C9}" destId="{B4CE783F-3DF9-4E75-8335-C5638200572A}" srcOrd="1" destOrd="0" parTransId="{16CC5667-4FEE-47AD-A4EA-81214339F70E}" sibTransId="{E7D8E440-85A9-4D76-9087-358617F415F3}"/>
    <dgm:cxn modelId="{4916032A-BA8C-4C3F-9BB6-B155CE3876D1}" type="presOf" srcId="{A21A603B-57BD-4124-9987-CC2A5C755D87}" destId="{0DEF77C4-6EE6-482B-AE34-513BA2300F33}" srcOrd="0" destOrd="0" presId="urn:microsoft.com/office/officeart/2005/8/layout/vList2"/>
    <dgm:cxn modelId="{C7EE242B-A4E9-4D39-BE00-BE3C2DB7AD96}" type="presOf" srcId="{9701DCBD-1E35-4A74-9370-28A19B242FDD}" destId="{0B460484-0D13-4DA3-B81A-20787A50CB7E}" srcOrd="0" destOrd="7" presId="urn:microsoft.com/office/officeart/2005/8/layout/vList2"/>
    <dgm:cxn modelId="{FC12543D-48C4-4826-8221-7822299100D8}" type="presOf" srcId="{0BBB1B6B-DE54-4E12-A3C3-BF4DE40BF20D}" destId="{7575C239-0D42-4CD8-88FB-CDFCF434E96D}" srcOrd="0" destOrd="0" presId="urn:microsoft.com/office/officeart/2005/8/layout/vList2"/>
    <dgm:cxn modelId="{2D8C3A7A-4EC0-43A2-AC8E-3DB2819CD5BC}" srcId="{0BBB1B6B-DE54-4E12-A3C3-BF4DE40BF20D}" destId="{99C121D0-0EE3-4F50-8726-1D11B80AD8C9}" srcOrd="0" destOrd="0" parTransId="{5711629E-7A74-4C30-A98F-4269ACFDF8A9}" sibTransId="{EC0A3144-8337-43AC-86FE-FC3573839972}"/>
    <dgm:cxn modelId="{112DF27B-8601-4A0C-B5E9-918D8DEB52B3}" srcId="{B4CE783F-3DF9-4E75-8335-C5638200572A}" destId="{B670E842-550A-4466-9193-EFA39D89EC45}" srcOrd="0" destOrd="0" parTransId="{49CDFD39-A797-4161-AF07-9BD52A9BA15F}" sibTransId="{4C895543-3137-4EC3-A97F-D17633535B1A}"/>
    <dgm:cxn modelId="{F6BC46B0-6BC1-495F-8631-3E1B2617AE26}" srcId="{99C121D0-0EE3-4F50-8726-1D11B80AD8C9}" destId="{993DFA0F-71D4-4323-8741-7882F5DF9616}" srcOrd="2" destOrd="0" parTransId="{9BB4C49A-A21B-4983-BB2E-5985C101520F}" sibTransId="{614D3A8B-3A97-49B9-BC26-5521CBA2B07F}"/>
    <dgm:cxn modelId="{0AA40AB7-2F8A-4B0A-AD05-0D74EDD96892}" srcId="{99C121D0-0EE3-4F50-8726-1D11B80AD8C9}" destId="{7B71787B-5331-4664-B522-23E89D5B6CF4}" srcOrd="0" destOrd="0" parTransId="{53F259BC-6C15-4CB5-BA08-F99BD7A1C766}" sibTransId="{DF442A52-758C-4095-B67C-B7DF7E8F19DB}"/>
    <dgm:cxn modelId="{DF7D4ABC-DE10-424D-BA3D-A42DBC14B366}" type="presOf" srcId="{699531F0-05A0-434C-92CE-9F175D4689B7}" destId="{0B460484-0D13-4DA3-B81A-20787A50CB7E}" srcOrd="0" destOrd="1" presId="urn:microsoft.com/office/officeart/2005/8/layout/vList2"/>
    <dgm:cxn modelId="{A008B6BD-264E-4F42-9234-3C3A7F968DC6}" srcId="{7B71787B-5331-4664-B522-23E89D5B6CF4}" destId="{962ADF55-B85B-49B5-91B0-2B1FF028C608}" srcOrd="1" destOrd="0" parTransId="{9745B924-5D55-4FDC-A02B-D73AB71BD727}" sibTransId="{E11F1794-A05D-4610-8515-52224C40DFC3}"/>
    <dgm:cxn modelId="{76ADCECA-E7E4-4B18-8F87-35394566B360}" type="presOf" srcId="{B670E842-550A-4466-9193-EFA39D89EC45}" destId="{0B460484-0D13-4DA3-B81A-20787A50CB7E}" srcOrd="0" destOrd="4" presId="urn:microsoft.com/office/officeart/2005/8/layout/vList2"/>
    <dgm:cxn modelId="{BCAF45CD-5C51-47C1-923A-679F9858AEA1}" type="presOf" srcId="{99C121D0-0EE3-4F50-8726-1D11B80AD8C9}" destId="{EEBF5DBF-7CEE-4FAB-9196-8D3889A9BA52}" srcOrd="0" destOrd="0" presId="urn:microsoft.com/office/officeart/2005/8/layout/vList2"/>
    <dgm:cxn modelId="{F2A676D2-2021-4BF0-8487-73BD3C198817}" srcId="{7B71787B-5331-4664-B522-23E89D5B6CF4}" destId="{699531F0-05A0-434C-92CE-9F175D4689B7}" srcOrd="0" destOrd="0" parTransId="{6E41C0D9-D456-46F3-86FE-9E3DBBBB8A21}" sibTransId="{4362A8C4-A93B-460A-932C-0990F8879987}"/>
    <dgm:cxn modelId="{C49270DA-249C-45AF-86CF-9CAEC363D870}" type="presOf" srcId="{993DFA0F-71D4-4323-8741-7882F5DF9616}" destId="{0B460484-0D13-4DA3-B81A-20787A50CB7E}" srcOrd="0" destOrd="6" presId="urn:microsoft.com/office/officeart/2005/8/layout/vList2"/>
    <dgm:cxn modelId="{9A9E81DA-A464-47FB-80DB-2E016BA323D5}" type="presOf" srcId="{962ADF55-B85B-49B5-91B0-2B1FF028C608}" destId="{0B460484-0D13-4DA3-B81A-20787A50CB7E}" srcOrd="0" destOrd="2" presId="urn:microsoft.com/office/officeart/2005/8/layout/vList2"/>
    <dgm:cxn modelId="{45EB45EE-B33D-42D4-BB95-C1EA18432942}" type="presOf" srcId="{B4CE783F-3DF9-4E75-8335-C5638200572A}" destId="{0B460484-0D13-4DA3-B81A-20787A50CB7E}" srcOrd="0" destOrd="3" presId="urn:microsoft.com/office/officeart/2005/8/layout/vList2"/>
    <dgm:cxn modelId="{175B26F6-CA4F-4F3A-9093-AC21E292B007}" srcId="{0BBB1B6B-DE54-4E12-A3C3-BF4DE40BF20D}" destId="{A21A603B-57BD-4124-9987-CC2A5C755D87}" srcOrd="1" destOrd="0" parTransId="{438BAE0B-6537-4045-B73D-4E80E633301D}" sibTransId="{8AE4654E-9AC2-4F91-BCD4-F0A20DA18F1D}"/>
    <dgm:cxn modelId="{9C89BEFC-50CE-48FE-8011-EA9F35CEB9DC}" srcId="{B4CE783F-3DF9-4E75-8335-C5638200572A}" destId="{CA77094F-B033-4D5C-BF4F-990616CC8720}" srcOrd="1" destOrd="0" parTransId="{6857B491-5A32-49DA-A59B-8A33C7424DFC}" sibTransId="{3C49E52E-1CB1-4939-8EE3-3D74FDE57C9D}"/>
    <dgm:cxn modelId="{7A5BDA88-9D37-4092-90F2-855B4E557B4F}" type="presParOf" srcId="{7575C239-0D42-4CD8-88FB-CDFCF434E96D}" destId="{EEBF5DBF-7CEE-4FAB-9196-8D3889A9BA52}" srcOrd="0" destOrd="0" presId="urn:microsoft.com/office/officeart/2005/8/layout/vList2"/>
    <dgm:cxn modelId="{F32AD075-1FE8-4594-B7FF-ED40E27A5EB6}" type="presParOf" srcId="{7575C239-0D42-4CD8-88FB-CDFCF434E96D}" destId="{0B460484-0D13-4DA3-B81A-20787A50CB7E}" srcOrd="1" destOrd="0" presId="urn:microsoft.com/office/officeart/2005/8/layout/vList2"/>
    <dgm:cxn modelId="{117A0B63-C8B2-490F-AA1F-AFF9C7AFF332}" type="presParOf" srcId="{7575C239-0D42-4CD8-88FB-CDFCF434E96D}" destId="{0DEF77C4-6EE6-482B-AE34-513BA2300F3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23678-FBBE-42A0-8E96-34C255F1344B}">
      <dsp:nvSpPr>
        <dsp:cNvPr id="0" name=""/>
        <dsp:cNvSpPr/>
      </dsp:nvSpPr>
      <dsp:spPr>
        <a:xfrm>
          <a:off x="0" y="598745"/>
          <a:ext cx="5157787" cy="11053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F9D2B2-397D-49E5-85AC-55D8582337A0}">
      <dsp:nvSpPr>
        <dsp:cNvPr id="0" name=""/>
        <dsp:cNvSpPr/>
      </dsp:nvSpPr>
      <dsp:spPr>
        <a:xfrm>
          <a:off x="334376" y="847455"/>
          <a:ext cx="607957" cy="6079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CA3F2-FEAB-448F-AC60-50EB32090DF0}">
      <dsp:nvSpPr>
        <dsp:cNvPr id="0" name=""/>
        <dsp:cNvSpPr/>
      </dsp:nvSpPr>
      <dsp:spPr>
        <a:xfrm>
          <a:off x="1276709" y="598745"/>
          <a:ext cx="3881077" cy="1105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86" tIns="116986" rIns="116986" bIns="11698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 dirty="0"/>
            <a:t>Validar que los procesos de la organización cumplen con los </a:t>
          </a:r>
          <a:r>
            <a:rPr lang="es-ES" sz="1500" b="1" kern="1200" dirty="0" err="1"/>
            <a:t>Practice</a:t>
          </a:r>
          <a:r>
            <a:rPr lang="es-ES" sz="1500" b="1" kern="1200" dirty="0"/>
            <a:t> </a:t>
          </a:r>
          <a:r>
            <a:rPr lang="es-ES" sz="1500" b="1" kern="1200" dirty="0" err="1"/>
            <a:t>Areas</a:t>
          </a:r>
          <a:r>
            <a:rPr lang="es-ES" sz="1500" kern="1200" dirty="0"/>
            <a:t> de CMMI .</a:t>
          </a:r>
          <a:endParaRPr lang="en-US" sz="1500" kern="1200" dirty="0"/>
        </a:p>
      </dsp:txBody>
      <dsp:txXfrm>
        <a:off x="1276709" y="598745"/>
        <a:ext cx="3881077" cy="1105376"/>
      </dsp:txXfrm>
    </dsp:sp>
    <dsp:sp modelId="{BB39A1FD-3C3A-49CC-8140-1AED60BBC5B7}">
      <dsp:nvSpPr>
        <dsp:cNvPr id="0" name=""/>
        <dsp:cNvSpPr/>
      </dsp:nvSpPr>
      <dsp:spPr>
        <a:xfrm>
          <a:off x="0" y="1980466"/>
          <a:ext cx="5157787" cy="11053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90F4E0-B212-408A-B788-CD131C8B3C64}">
      <dsp:nvSpPr>
        <dsp:cNvPr id="0" name=""/>
        <dsp:cNvSpPr/>
      </dsp:nvSpPr>
      <dsp:spPr>
        <a:xfrm>
          <a:off x="334376" y="2229175"/>
          <a:ext cx="607957" cy="6079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29FCD-4D5A-4B32-B9BE-CC9E6BE3D26C}">
      <dsp:nvSpPr>
        <dsp:cNvPr id="0" name=""/>
        <dsp:cNvSpPr/>
      </dsp:nvSpPr>
      <dsp:spPr>
        <a:xfrm>
          <a:off x="1276709" y="1980466"/>
          <a:ext cx="3881077" cy="11053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986" tIns="116986" rIns="116986" bIns="11698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Preparar equipos para la </a:t>
          </a:r>
          <a:r>
            <a:rPr lang="es-ES" sz="1500" b="1" kern="1200"/>
            <a:t>evaluación formal SCAMPI</a:t>
          </a:r>
          <a:r>
            <a:rPr lang="es-ES" sz="1500" kern="1200"/>
            <a:t> (Standard CMMI Appraisal Method for Process Improvement).</a:t>
          </a:r>
          <a:endParaRPr lang="en-US" sz="1500" kern="1200"/>
        </a:p>
      </dsp:txBody>
      <dsp:txXfrm>
        <a:off x="1276709" y="1980466"/>
        <a:ext cx="3881077" cy="110537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E0A2F-F351-4AB5-A7A3-D71B68B76904}">
      <dsp:nvSpPr>
        <dsp:cNvPr id="0" name=""/>
        <dsp:cNvSpPr/>
      </dsp:nvSpPr>
      <dsp:spPr>
        <a:xfrm>
          <a:off x="0" y="354209"/>
          <a:ext cx="5811128" cy="2286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458216" rIns="45100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/>
            <a:t>SCAMPI A: Evaluación completa para certificación oficial.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/>
            <a:t>SCAMPI B: Evaluación parcial (identifica brechas).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/>
            <a:t>SCAMPI C: Autoevaluación rápida.</a:t>
          </a:r>
          <a:endParaRPr lang="en-US" sz="2200" kern="1200"/>
        </a:p>
      </dsp:txBody>
      <dsp:txXfrm>
        <a:off x="0" y="354209"/>
        <a:ext cx="5811128" cy="2286900"/>
      </dsp:txXfrm>
    </dsp:sp>
    <dsp:sp modelId="{1868AB4C-CB81-441B-B48B-047D34261CE6}">
      <dsp:nvSpPr>
        <dsp:cNvPr id="0" name=""/>
        <dsp:cNvSpPr/>
      </dsp:nvSpPr>
      <dsp:spPr>
        <a:xfrm>
          <a:off x="290556" y="29489"/>
          <a:ext cx="4067789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Niveles de evaluación:</a:t>
          </a:r>
          <a:endParaRPr lang="en-US" sz="2200" kern="1200"/>
        </a:p>
      </dsp:txBody>
      <dsp:txXfrm>
        <a:off x="322259" y="61192"/>
        <a:ext cx="4004383" cy="586034"/>
      </dsp:txXfrm>
    </dsp:sp>
    <dsp:sp modelId="{A60B72D7-97E7-4FF0-9A42-A2FB48D377C7}">
      <dsp:nvSpPr>
        <dsp:cNvPr id="0" name=""/>
        <dsp:cNvSpPr/>
      </dsp:nvSpPr>
      <dsp:spPr>
        <a:xfrm>
          <a:off x="0" y="3084629"/>
          <a:ext cx="5811128" cy="25640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458216" rIns="45100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/>
            <a:t>Cada práctica se juzga como: Fully (F), Largely (L), Partially (P), o Not (N) Implemented.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/>
            <a:t>Ejemplo: "Para alcanzar Nivel 3, el 70% de las prácticas deben estar en 'Fully Implemented'."</a:t>
          </a:r>
          <a:endParaRPr lang="en-US" sz="2200" kern="1200"/>
        </a:p>
      </dsp:txBody>
      <dsp:txXfrm>
        <a:off x="0" y="3084629"/>
        <a:ext cx="5811128" cy="2564099"/>
      </dsp:txXfrm>
    </dsp:sp>
    <dsp:sp modelId="{FFA983C8-8D2C-4422-902D-EF184E47B959}">
      <dsp:nvSpPr>
        <dsp:cNvPr id="0" name=""/>
        <dsp:cNvSpPr/>
      </dsp:nvSpPr>
      <dsp:spPr>
        <a:xfrm>
          <a:off x="290556" y="2759909"/>
          <a:ext cx="4067789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Criterios de calificación:</a:t>
          </a:r>
          <a:endParaRPr lang="en-US" sz="2200" kern="1200"/>
        </a:p>
      </dsp:txBody>
      <dsp:txXfrm>
        <a:off x="322259" y="2791612"/>
        <a:ext cx="4004383" cy="58603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1713A-2B93-4588-95CB-DDA7DA4833A5}">
      <dsp:nvSpPr>
        <dsp:cNvPr id="0" name=""/>
        <dsp:cNvSpPr/>
      </dsp:nvSpPr>
      <dsp:spPr>
        <a:xfrm>
          <a:off x="0" y="52709"/>
          <a:ext cx="5811128" cy="7370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b="1" kern="1200"/>
            <a:t>Checklist de preparación:</a:t>
          </a:r>
          <a:endParaRPr lang="en-US" sz="3000" kern="1200"/>
        </a:p>
      </dsp:txBody>
      <dsp:txXfrm>
        <a:off x="35982" y="88691"/>
        <a:ext cx="5739164" cy="665135"/>
      </dsp:txXfrm>
    </dsp:sp>
    <dsp:sp modelId="{938E871B-DE91-4B83-A18E-3C05BBFB2AA2}">
      <dsp:nvSpPr>
        <dsp:cNvPr id="0" name=""/>
        <dsp:cNvSpPr/>
      </dsp:nvSpPr>
      <dsp:spPr>
        <a:xfrm>
          <a:off x="0" y="789809"/>
          <a:ext cx="5811128" cy="298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503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300" b="1" kern="1200"/>
            <a:t>Documentación obligatoria:</a:t>
          </a:r>
          <a:endParaRPr lang="en-US" sz="2300" kern="120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300" kern="1200"/>
            <a:t>Registros de reuniones de revisión de procesos.</a:t>
          </a:r>
          <a:endParaRPr lang="en-US" sz="2300" kern="120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300" kern="1200"/>
            <a:t>Datos de desempeño (ej: ciclo de vida de requisitos).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300" b="1" kern="1200"/>
            <a:t>Simulacros:</a:t>
          </a:r>
          <a:endParaRPr lang="en-US" sz="2300" kern="1200"/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300" kern="1200"/>
            <a:t>Realizar entrevistas mock con equipos para practicar respuestas.</a:t>
          </a:r>
          <a:endParaRPr lang="en-US" sz="2300" kern="1200"/>
        </a:p>
      </dsp:txBody>
      <dsp:txXfrm>
        <a:off x="0" y="789809"/>
        <a:ext cx="5811128" cy="2980800"/>
      </dsp:txXfrm>
    </dsp:sp>
    <dsp:sp modelId="{189125B0-9DCB-40FE-8488-854C61A378EF}">
      <dsp:nvSpPr>
        <dsp:cNvPr id="0" name=""/>
        <dsp:cNvSpPr/>
      </dsp:nvSpPr>
      <dsp:spPr>
        <a:xfrm>
          <a:off x="0" y="3770609"/>
          <a:ext cx="5811128" cy="737099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b="1" kern="1200"/>
            <a:t>Errores comunes:</a:t>
          </a:r>
          <a:endParaRPr lang="en-US" sz="3000" kern="1200"/>
        </a:p>
      </dsp:txBody>
      <dsp:txXfrm>
        <a:off x="35982" y="3806591"/>
        <a:ext cx="5739164" cy="665135"/>
      </dsp:txXfrm>
    </dsp:sp>
    <dsp:sp modelId="{8C6D31FB-DB60-4572-B7BB-9F697AB7252A}">
      <dsp:nvSpPr>
        <dsp:cNvPr id="0" name=""/>
        <dsp:cNvSpPr/>
      </dsp:nvSpPr>
      <dsp:spPr>
        <a:xfrm>
          <a:off x="0" y="4507709"/>
          <a:ext cx="5811128" cy="111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503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300" kern="1200"/>
            <a:t>Evidencias no trazables a proyectos reales.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300" kern="1200"/>
            <a:t>Métricas sin contexto de negocio.</a:t>
          </a:r>
          <a:endParaRPr lang="en-US" sz="2300" kern="1200"/>
        </a:p>
      </dsp:txBody>
      <dsp:txXfrm>
        <a:off x="0" y="4507709"/>
        <a:ext cx="5811128" cy="11178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01316-8A18-4107-A5BD-C4C8A91FDB92}">
      <dsp:nvSpPr>
        <dsp:cNvPr id="0" name=""/>
        <dsp:cNvSpPr/>
      </dsp:nvSpPr>
      <dsp:spPr>
        <a:xfrm>
          <a:off x="0" y="468369"/>
          <a:ext cx="10515600" cy="163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83184" rIns="81612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b="1" kern="1200"/>
            <a:t>Lead Appraiser:</a:t>
          </a:r>
          <a:r>
            <a:rPr lang="es-ES" sz="2800" kern="1200"/>
            <a:t> Líder certificado por el CMMI Institute.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b="1" kern="1200"/>
            <a:t>Sponsor:</a:t>
          </a:r>
          <a:r>
            <a:rPr lang="es-ES" sz="2800" kern="1200"/>
            <a:t> Ejecutivo que avala el proceso.</a:t>
          </a:r>
          <a:endParaRPr lang="en-US" sz="2800" kern="1200"/>
        </a:p>
      </dsp:txBody>
      <dsp:txXfrm>
        <a:off x="0" y="468369"/>
        <a:ext cx="10515600" cy="1631700"/>
      </dsp:txXfrm>
    </dsp:sp>
    <dsp:sp modelId="{36D9CACF-39DF-4D5C-963C-34E00BD3270F}">
      <dsp:nvSpPr>
        <dsp:cNvPr id="0" name=""/>
        <dsp:cNvSpPr/>
      </dsp:nvSpPr>
      <dsp:spPr>
        <a:xfrm>
          <a:off x="525780" y="55089"/>
          <a:ext cx="7360920" cy="8265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kern="1200"/>
            <a:t>Equipo evaluador:</a:t>
          </a:r>
          <a:endParaRPr lang="en-US" sz="2800" kern="1200"/>
        </a:p>
      </dsp:txBody>
      <dsp:txXfrm>
        <a:off x="566129" y="95438"/>
        <a:ext cx="7280222" cy="745862"/>
      </dsp:txXfrm>
    </dsp:sp>
    <dsp:sp modelId="{AF10BAA8-7989-4B5A-AD54-0A6C9E1D358E}">
      <dsp:nvSpPr>
        <dsp:cNvPr id="0" name=""/>
        <dsp:cNvSpPr/>
      </dsp:nvSpPr>
      <dsp:spPr>
        <a:xfrm>
          <a:off x="0" y="2664549"/>
          <a:ext cx="10515600" cy="1631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83184" rIns="816127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b="1" kern="1200"/>
            <a:t>Process Owners:</a:t>
          </a:r>
          <a:r>
            <a:rPr lang="es-ES" sz="2800" kern="1200"/>
            <a:t> Dueños de áreas (ej: QA, Desarrollo).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b="1" kern="1200"/>
            <a:t>Project Managers:</a:t>
          </a:r>
          <a:r>
            <a:rPr lang="es-ES" sz="2800" kern="1200"/>
            <a:t> Proveen datos de proyectos piloto.</a:t>
          </a:r>
          <a:endParaRPr lang="en-US" sz="2800" kern="1200"/>
        </a:p>
      </dsp:txBody>
      <dsp:txXfrm>
        <a:off x="0" y="2664549"/>
        <a:ext cx="10515600" cy="1631700"/>
      </dsp:txXfrm>
    </dsp:sp>
    <dsp:sp modelId="{D666ADC7-F809-41E4-AC1A-183B524A14F8}">
      <dsp:nvSpPr>
        <dsp:cNvPr id="0" name=""/>
        <dsp:cNvSpPr/>
      </dsp:nvSpPr>
      <dsp:spPr>
        <a:xfrm>
          <a:off x="525780" y="2251269"/>
          <a:ext cx="7360920" cy="82656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kern="1200"/>
            <a:t>Equipo evaluado:</a:t>
          </a:r>
          <a:endParaRPr lang="en-US" sz="2800" kern="1200"/>
        </a:p>
      </dsp:txBody>
      <dsp:txXfrm>
        <a:off x="566129" y="2291618"/>
        <a:ext cx="7280222" cy="74586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A8506-7D1B-4146-A530-DE991D44396D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400" kern="1200"/>
            <a:t>Matriz de trazabilidad requisitos-código-pruebas.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400" kern="1200"/>
            <a:t>Minutas de revisiones de cambios en requisitos.</a:t>
          </a:r>
          <a:endParaRPr lang="en-US" sz="2400" kern="1200"/>
        </a:p>
      </dsp:txBody>
      <dsp:txXfrm rot="-5400000">
        <a:off x="3785616" y="295201"/>
        <a:ext cx="6647092" cy="1532257"/>
      </dsp:txXfrm>
    </dsp:sp>
    <dsp:sp modelId="{07A5ADA8-09B5-45DF-BEBE-FED0300BDA47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600" b="1" kern="1200"/>
            <a:t>Para la práctica "Requirements Management":</a:t>
          </a:r>
          <a:endParaRPr lang="en-US" sz="3600" kern="1200"/>
        </a:p>
      </dsp:txBody>
      <dsp:txXfrm>
        <a:off x="103614" y="103667"/>
        <a:ext cx="3578388" cy="1915324"/>
      </dsp:txXfrm>
    </dsp:sp>
    <dsp:sp modelId="{4DE5C9C6-AF42-45ED-A56D-A58110B93C52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400" kern="1200"/>
            <a:t>Gráficos de control de defectos (ej: Pareto).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PE" sz="2400" kern="1200"/>
            <a:t>Registros de lecciones aprendidas.</a:t>
          </a:r>
          <a:endParaRPr lang="en-US" sz="2400" kern="1200"/>
        </a:p>
      </dsp:txBody>
      <dsp:txXfrm rot="-5400000">
        <a:off x="3785616" y="2523880"/>
        <a:ext cx="6647092" cy="1532257"/>
      </dsp:txXfrm>
    </dsp:sp>
    <dsp:sp modelId="{8F2D381E-47A6-40B9-B6EA-1939A1C2ABD0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600" b="1" kern="1200"/>
            <a:t>Para "Process Quality":</a:t>
          </a:r>
          <a:endParaRPr lang="en-US" sz="3600" kern="1200"/>
        </a:p>
      </dsp:txBody>
      <dsp:txXfrm>
        <a:off x="103614" y="2332346"/>
        <a:ext cx="3578388" cy="191532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C038E-4464-4078-BDDB-4156B018D4A2}">
      <dsp:nvSpPr>
        <dsp:cNvPr id="0" name=""/>
        <dsp:cNvSpPr/>
      </dsp:nvSpPr>
      <dsp:spPr>
        <a:xfrm>
          <a:off x="0" y="9666"/>
          <a:ext cx="6364224" cy="9090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b="1" kern="1200"/>
            <a:t>Estructura del reporte final:</a:t>
          </a:r>
          <a:endParaRPr lang="en-US" sz="3700" kern="1200"/>
        </a:p>
      </dsp:txBody>
      <dsp:txXfrm>
        <a:off x="44378" y="54044"/>
        <a:ext cx="6275468" cy="820334"/>
      </dsp:txXfrm>
    </dsp:sp>
    <dsp:sp modelId="{53CE11E9-10D5-4C51-85F7-D56DA6400CE3}">
      <dsp:nvSpPr>
        <dsp:cNvPr id="0" name=""/>
        <dsp:cNvSpPr/>
      </dsp:nvSpPr>
      <dsp:spPr>
        <a:xfrm>
          <a:off x="0" y="918756"/>
          <a:ext cx="6364224" cy="2757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900" b="1" kern="1200"/>
            <a:t>Fortalezas:</a:t>
          </a:r>
          <a:r>
            <a:rPr lang="es-ES" sz="2900" kern="1200"/>
            <a:t> Prácticas mejor implementadas.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900" b="1" kern="1200"/>
            <a:t>Oportunidades:</a:t>
          </a:r>
          <a:r>
            <a:rPr lang="es-ES" sz="2900" kern="1200"/>
            <a:t> Brechas y recomendaciones.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900" b="1" kern="1200"/>
            <a:t>Riesgos:</a:t>
          </a:r>
          <a:r>
            <a:rPr lang="es-ES" sz="2900" kern="1200"/>
            <a:t> Áreas que podrían impedir la certificación.</a:t>
          </a:r>
          <a:endParaRPr lang="en-US" sz="2900" kern="1200"/>
        </a:p>
      </dsp:txBody>
      <dsp:txXfrm>
        <a:off x="0" y="918756"/>
        <a:ext cx="6364224" cy="2757240"/>
      </dsp:txXfrm>
    </dsp:sp>
    <dsp:sp modelId="{FF808BD0-F2B1-43E0-B482-365C5C0C2FCE}">
      <dsp:nvSpPr>
        <dsp:cNvPr id="0" name=""/>
        <dsp:cNvSpPr/>
      </dsp:nvSpPr>
      <dsp:spPr>
        <a:xfrm>
          <a:off x="0" y="3675996"/>
          <a:ext cx="6364224" cy="90909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b="1" kern="1200"/>
            <a:t>Ejemplo visual:</a:t>
          </a:r>
          <a:endParaRPr lang="en-US" sz="3700" kern="1200"/>
        </a:p>
      </dsp:txBody>
      <dsp:txXfrm>
        <a:off x="44378" y="3720374"/>
        <a:ext cx="6275468" cy="820334"/>
      </dsp:txXfrm>
    </dsp:sp>
    <dsp:sp modelId="{9BF4A3DC-5C3C-4422-8390-9B56F54C5351}">
      <dsp:nvSpPr>
        <dsp:cNvPr id="0" name=""/>
        <dsp:cNvSpPr/>
      </dsp:nvSpPr>
      <dsp:spPr>
        <a:xfrm>
          <a:off x="0" y="4585086"/>
          <a:ext cx="6364224" cy="91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900" kern="1200"/>
            <a:t>Tabla con prácticas evaluadas y calificaciones (F, L, P, N).	</a:t>
          </a:r>
          <a:endParaRPr lang="en-US" sz="2900" kern="1200"/>
        </a:p>
      </dsp:txBody>
      <dsp:txXfrm>
        <a:off x="0" y="4585086"/>
        <a:ext cx="6364224" cy="91908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4FADE-AE02-4130-BA10-CB160A3AD39E}">
      <dsp:nvSpPr>
        <dsp:cNvPr id="0" name=""/>
        <dsp:cNvSpPr/>
      </dsp:nvSpPr>
      <dsp:spPr>
        <a:xfrm rot="5400000">
          <a:off x="3251828" y="-691680"/>
          <a:ext cx="2151686" cy="407310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b="1" kern="1200"/>
            <a:t>Plan de Mejora:</a:t>
          </a:r>
          <a:r>
            <a:rPr lang="es-ES" sz="2200" kern="1200"/>
            <a:t> Priorizar brechas con ROI alto (ej: automatizar métricas).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b="1" kern="1200"/>
            <a:t>Seguimiento:</a:t>
          </a:r>
          <a:r>
            <a:rPr lang="es-ES" sz="2200" kern="1200"/>
            <a:t> Reevaluación cada 12-24 meses.</a:t>
          </a:r>
          <a:endParaRPr lang="en-US" sz="2200" kern="1200"/>
        </a:p>
      </dsp:txBody>
      <dsp:txXfrm rot="-5400000">
        <a:off x="2291120" y="374065"/>
        <a:ext cx="3968066" cy="1941612"/>
      </dsp:txXfrm>
    </dsp:sp>
    <dsp:sp modelId="{FD5B3674-CB82-41E4-844E-A408BF8BF683}">
      <dsp:nvSpPr>
        <dsp:cNvPr id="0" name=""/>
        <dsp:cNvSpPr/>
      </dsp:nvSpPr>
      <dsp:spPr>
        <a:xfrm>
          <a:off x="0" y="67"/>
          <a:ext cx="2291120" cy="268960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b="1" kern="1200"/>
            <a:t>Acciones críticas:</a:t>
          </a:r>
          <a:endParaRPr lang="en-US" sz="3000" kern="1200"/>
        </a:p>
      </dsp:txBody>
      <dsp:txXfrm>
        <a:off x="111843" y="111910"/>
        <a:ext cx="2067434" cy="2465922"/>
      </dsp:txXfrm>
    </dsp:sp>
    <dsp:sp modelId="{C603A050-730C-4044-9932-9FF76AD53A57}">
      <dsp:nvSpPr>
        <dsp:cNvPr id="0" name=""/>
        <dsp:cNvSpPr/>
      </dsp:nvSpPr>
      <dsp:spPr>
        <a:xfrm rot="5400000">
          <a:off x="3251828" y="2132408"/>
          <a:ext cx="2151686" cy="4073103"/>
        </a:xfrm>
        <a:prstGeom prst="round2Same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/>
            <a:t>Empresas como Infosys redujeron un 25% los retrasos tras implementar recomendaciones.</a:t>
          </a:r>
          <a:endParaRPr lang="en-US" sz="2200" kern="1200"/>
        </a:p>
      </dsp:txBody>
      <dsp:txXfrm rot="-5400000">
        <a:off x="2291120" y="3198154"/>
        <a:ext cx="3968066" cy="1941612"/>
      </dsp:txXfrm>
    </dsp:sp>
    <dsp:sp modelId="{F08E3100-6AAC-408E-8B9C-3F7629E5BAAE}">
      <dsp:nvSpPr>
        <dsp:cNvPr id="0" name=""/>
        <dsp:cNvSpPr/>
      </dsp:nvSpPr>
      <dsp:spPr>
        <a:xfrm>
          <a:off x="0" y="2824156"/>
          <a:ext cx="2291120" cy="2689608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b="1" kern="1200"/>
            <a:t>Beneficios tangibles:</a:t>
          </a:r>
          <a:endParaRPr lang="en-US" sz="3000" kern="1200"/>
        </a:p>
      </dsp:txBody>
      <dsp:txXfrm>
        <a:off x="111843" y="2935999"/>
        <a:ext cx="2067434" cy="246592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9EC32-D289-46B6-AFD1-ACD6F02063E1}">
      <dsp:nvSpPr>
        <dsp:cNvPr id="0" name=""/>
        <dsp:cNvSpPr/>
      </dsp:nvSpPr>
      <dsp:spPr>
        <a:xfrm>
          <a:off x="0" y="51533"/>
          <a:ext cx="6900512" cy="179668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b="1" kern="1200"/>
            <a:t>Documentación oficial:</a:t>
          </a:r>
          <a:endParaRPr lang="en-US" sz="4500" kern="1200"/>
        </a:p>
      </dsp:txBody>
      <dsp:txXfrm>
        <a:off x="87707" y="139240"/>
        <a:ext cx="6725098" cy="1621267"/>
      </dsp:txXfrm>
    </dsp:sp>
    <dsp:sp modelId="{CE1616DD-3820-4075-90E8-6F8F79D5BBC3}">
      <dsp:nvSpPr>
        <dsp:cNvPr id="0" name=""/>
        <dsp:cNvSpPr/>
      </dsp:nvSpPr>
      <dsp:spPr>
        <a:xfrm>
          <a:off x="0" y="1848214"/>
          <a:ext cx="6900512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3500" kern="1200">
              <a:hlinkClick xmlns:r="http://schemas.openxmlformats.org/officeDocument/2006/relationships" r:id="rId1"/>
            </a:rPr>
            <a:t>cmmiinstitute.com</a:t>
          </a:r>
          <a:endParaRPr lang="en-US" sz="3500" kern="1200"/>
        </a:p>
      </dsp:txBody>
      <dsp:txXfrm>
        <a:off x="0" y="1848214"/>
        <a:ext cx="6900512" cy="745200"/>
      </dsp:txXfrm>
    </dsp:sp>
    <dsp:sp modelId="{9826FAA3-5BAF-4881-AA9C-5C1D13F3D04A}">
      <dsp:nvSpPr>
        <dsp:cNvPr id="0" name=""/>
        <dsp:cNvSpPr/>
      </dsp:nvSpPr>
      <dsp:spPr>
        <a:xfrm>
          <a:off x="0" y="2593414"/>
          <a:ext cx="6900512" cy="1796681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b="1" kern="1200"/>
            <a:t>Estándares relacionados:</a:t>
          </a:r>
          <a:endParaRPr lang="en-US" sz="4500" kern="1200"/>
        </a:p>
      </dsp:txBody>
      <dsp:txXfrm>
        <a:off x="87707" y="2681121"/>
        <a:ext cx="6725098" cy="1621267"/>
      </dsp:txXfrm>
    </dsp:sp>
    <dsp:sp modelId="{F47CD392-CF0C-4056-A552-5C1A4F00F8E0}">
      <dsp:nvSpPr>
        <dsp:cNvPr id="0" name=""/>
        <dsp:cNvSpPr/>
      </dsp:nvSpPr>
      <dsp:spPr>
        <a:xfrm>
          <a:off x="0" y="4390095"/>
          <a:ext cx="6900512" cy="109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3500" kern="1200"/>
            <a:t>ISO 33000 (equivalente internacional).</a:t>
          </a:r>
          <a:endParaRPr lang="en-US" sz="3500" kern="1200"/>
        </a:p>
      </dsp:txBody>
      <dsp:txXfrm>
        <a:off x="0" y="4390095"/>
        <a:ext cx="6900512" cy="10945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67FDA-743E-47AA-92C5-47AAD8481F2F}">
      <dsp:nvSpPr>
        <dsp:cNvPr id="0" name=""/>
        <dsp:cNvSpPr/>
      </dsp:nvSpPr>
      <dsp:spPr>
        <a:xfrm>
          <a:off x="0" y="3291729"/>
          <a:ext cx="6666833" cy="21597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i="1" kern="1200"/>
            <a:t>"Modelo de mejora de procesos que provee un marco para desarrollar productos y servicios de alta calidad, alineados con objetivos estratégicos."</a:t>
          </a:r>
          <a:endParaRPr lang="en-US" sz="3000" kern="1200"/>
        </a:p>
      </dsp:txBody>
      <dsp:txXfrm>
        <a:off x="0" y="3291729"/>
        <a:ext cx="6666833" cy="2159731"/>
      </dsp:txXfrm>
    </dsp:sp>
    <dsp:sp modelId="{91D0462D-1DFC-47F1-B2D4-62BFD0C300EA}">
      <dsp:nvSpPr>
        <dsp:cNvPr id="0" name=""/>
        <dsp:cNvSpPr/>
      </dsp:nvSpPr>
      <dsp:spPr>
        <a:xfrm rot="10800000">
          <a:off x="0" y="2459"/>
          <a:ext cx="6666833" cy="3321666"/>
        </a:xfrm>
        <a:prstGeom prst="upArrowCallou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Definición:</a:t>
          </a:r>
          <a:endParaRPr lang="en-US" sz="3000" kern="1200"/>
        </a:p>
      </dsp:txBody>
      <dsp:txXfrm rot="10800000">
        <a:off x="0" y="2459"/>
        <a:ext cx="6666833" cy="21583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AF541-910D-4C42-8FD6-FD1BEEA4DD10}">
      <dsp:nvSpPr>
        <dsp:cNvPr id="0" name=""/>
        <dsp:cNvSpPr/>
      </dsp:nvSpPr>
      <dsp:spPr>
        <a:xfrm>
          <a:off x="0" y="92640"/>
          <a:ext cx="6900512" cy="6633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b="1" kern="1200"/>
            <a:t>Principales cambios:</a:t>
          </a:r>
          <a:endParaRPr lang="en-US" sz="2700" kern="1200"/>
        </a:p>
      </dsp:txBody>
      <dsp:txXfrm>
        <a:off x="32384" y="125024"/>
        <a:ext cx="6835744" cy="598621"/>
      </dsp:txXfrm>
    </dsp:sp>
    <dsp:sp modelId="{3F9C02E8-7BD1-490A-8155-775B7B83928B}">
      <dsp:nvSpPr>
        <dsp:cNvPr id="0" name=""/>
        <dsp:cNvSpPr/>
      </dsp:nvSpPr>
      <dsp:spPr>
        <a:xfrm>
          <a:off x="0" y="756030"/>
          <a:ext cx="6900512" cy="3073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100" b="1" kern="1200"/>
            <a:t>Enfoque en resultados de negocio:</a:t>
          </a:r>
          <a:endParaRPr lang="en-US" sz="2100" kern="120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100" kern="1200"/>
            <a:t>Vincula procesos directamente a KPIs organizacionales (ej: ROI, satisfacción del cliente).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100" b="1" kern="1200"/>
            <a:t>Flexibilidad:</a:t>
          </a:r>
          <a:endParaRPr lang="en-US" sz="2100" kern="120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100" kern="1200"/>
            <a:t>Adaptable a metodologías ágiles, DevOps y tradicionales.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100" b="1" kern="1200"/>
            <a:t>Métrica avanzada:</a:t>
          </a:r>
          <a:endParaRPr lang="en-US" sz="2100" kern="120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100" kern="1200"/>
            <a:t>Nuevos indicadores para medir capacidad y desempeño (ej: "Process Performance Baselines").</a:t>
          </a:r>
          <a:endParaRPr lang="en-US" sz="2100" kern="1200"/>
        </a:p>
      </dsp:txBody>
      <dsp:txXfrm>
        <a:off x="0" y="756030"/>
        <a:ext cx="6900512" cy="3073950"/>
      </dsp:txXfrm>
    </dsp:sp>
    <dsp:sp modelId="{AF2CD95F-AC47-437C-8636-B1ACAC9F4399}">
      <dsp:nvSpPr>
        <dsp:cNvPr id="0" name=""/>
        <dsp:cNvSpPr/>
      </dsp:nvSpPr>
      <dsp:spPr>
        <a:xfrm>
          <a:off x="0" y="3829980"/>
          <a:ext cx="6900512" cy="663389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b="1" kern="1200"/>
            <a:t>Ejemplo:</a:t>
          </a:r>
          <a:endParaRPr lang="en-US" sz="2700" kern="1200"/>
        </a:p>
      </dsp:txBody>
      <dsp:txXfrm>
        <a:off x="32384" y="3862364"/>
        <a:ext cx="6835744" cy="598621"/>
      </dsp:txXfrm>
    </dsp:sp>
    <dsp:sp modelId="{F3923B9D-61C1-45A0-B9E1-1AFBF516AEFD}">
      <dsp:nvSpPr>
        <dsp:cNvPr id="0" name=""/>
        <dsp:cNvSpPr/>
      </dsp:nvSpPr>
      <dsp:spPr>
        <a:xfrm>
          <a:off x="0" y="4493370"/>
          <a:ext cx="6900512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100" i="1" kern="1200"/>
            <a:t>"En CMMI 4.0, un área como 'Risk Management' ahora exige correlacionar mitigación de riesgos con impacto financiero."</a:t>
          </a:r>
          <a:endParaRPr lang="en-US" sz="2100" kern="1200"/>
        </a:p>
      </dsp:txBody>
      <dsp:txXfrm>
        <a:off x="0" y="4493370"/>
        <a:ext cx="6900512" cy="9501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FD80F-8312-4A77-B7E7-21992D5C6038}">
      <dsp:nvSpPr>
        <dsp:cNvPr id="0" name=""/>
        <dsp:cNvSpPr/>
      </dsp:nvSpPr>
      <dsp:spPr>
        <a:xfrm>
          <a:off x="0" y="51530"/>
          <a:ext cx="6666833" cy="66338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b="1" kern="1200"/>
            <a:t>CMMI 4.0 cubre:</a:t>
          </a:r>
          <a:endParaRPr lang="en-US" sz="2700" kern="1200"/>
        </a:p>
      </dsp:txBody>
      <dsp:txXfrm>
        <a:off x="32384" y="83914"/>
        <a:ext cx="6602065" cy="598621"/>
      </dsp:txXfrm>
    </dsp:sp>
    <dsp:sp modelId="{3C32041B-4D0D-41F4-B855-145CE3CD3B68}">
      <dsp:nvSpPr>
        <dsp:cNvPr id="0" name=""/>
        <dsp:cNvSpPr/>
      </dsp:nvSpPr>
      <dsp:spPr>
        <a:xfrm>
          <a:off x="0" y="714920"/>
          <a:ext cx="6666833" cy="3073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100" b="1" kern="1200"/>
            <a:t>Desarrollo de Software</a:t>
          </a:r>
          <a:endParaRPr lang="en-US" sz="2100" kern="120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100" kern="1200"/>
            <a:t>Integración con IA/ML para pruebas automatizadas.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100" b="1" kern="1200"/>
            <a:t>Servicios TI</a:t>
          </a:r>
          <a:endParaRPr lang="en-US" sz="2100" kern="120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100" kern="1200"/>
            <a:t>SLA basados en capacidad predictiva (ej: uptime del 99.99%).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100" b="1" kern="1200"/>
            <a:t>Adquisiciones</a:t>
          </a:r>
          <a:endParaRPr lang="en-US" sz="2100" kern="120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100" kern="1200"/>
            <a:t>Evaluación de proveedores con modelos de madurez.</a:t>
          </a:r>
          <a:endParaRPr lang="en-US" sz="2100" kern="1200"/>
        </a:p>
      </dsp:txBody>
      <dsp:txXfrm>
        <a:off x="0" y="714920"/>
        <a:ext cx="6666833" cy="3073950"/>
      </dsp:txXfrm>
    </dsp:sp>
    <dsp:sp modelId="{01D69FFF-CE50-4A9B-860F-BC1EFE0748AB}">
      <dsp:nvSpPr>
        <dsp:cNvPr id="0" name=""/>
        <dsp:cNvSpPr/>
      </dsp:nvSpPr>
      <dsp:spPr>
        <a:xfrm>
          <a:off x="0" y="3788870"/>
          <a:ext cx="6666833" cy="663389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b="1" kern="1200"/>
            <a:t>Caso real:</a:t>
          </a:r>
          <a:endParaRPr lang="en-US" sz="2700" kern="1200"/>
        </a:p>
      </dsp:txBody>
      <dsp:txXfrm>
        <a:off x="32384" y="3821254"/>
        <a:ext cx="6602065" cy="598621"/>
      </dsp:txXfrm>
    </dsp:sp>
    <dsp:sp modelId="{A8825D07-7141-498D-993D-E247050B6DCB}">
      <dsp:nvSpPr>
        <dsp:cNvPr id="0" name=""/>
        <dsp:cNvSpPr/>
      </dsp:nvSpPr>
      <dsp:spPr>
        <a:xfrm>
          <a:off x="0" y="4452260"/>
          <a:ext cx="6666833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100" i="1" kern="1200"/>
            <a:t>"Empresas como Lockheed Martin usan CMMI 4.0 para gestionar proyectos aeroespaciales con desviaciones &lt;2%."</a:t>
          </a:r>
          <a:endParaRPr lang="en-US" sz="2100" kern="1200"/>
        </a:p>
      </dsp:txBody>
      <dsp:txXfrm>
        <a:off x="0" y="4452260"/>
        <a:ext cx="6666833" cy="9501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5DFDE-53CD-4200-9F84-CDF6985092D9}">
      <dsp:nvSpPr>
        <dsp:cNvPr id="0" name=""/>
        <dsp:cNvSpPr/>
      </dsp:nvSpPr>
      <dsp:spPr>
        <a:xfrm>
          <a:off x="0" y="56235"/>
          <a:ext cx="6900512" cy="111793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kern="1200"/>
            <a:t>Pasos críticos:</a:t>
          </a:r>
          <a:endParaRPr lang="en-US" sz="2800" kern="1200"/>
        </a:p>
      </dsp:txBody>
      <dsp:txXfrm>
        <a:off x="54573" y="110808"/>
        <a:ext cx="6791366" cy="1008788"/>
      </dsp:txXfrm>
    </dsp:sp>
    <dsp:sp modelId="{7C682DE6-4CC0-4E7A-A757-C0FA15321366}">
      <dsp:nvSpPr>
        <dsp:cNvPr id="0" name=""/>
        <dsp:cNvSpPr/>
      </dsp:nvSpPr>
      <dsp:spPr>
        <a:xfrm>
          <a:off x="0" y="1174170"/>
          <a:ext cx="6900512" cy="318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200" b="1" kern="1200"/>
            <a:t>Evaluación inicial (Gap Analysis):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200" kern="1200" dirty="0"/>
            <a:t>Identificar diferencias entre procesos actuales y metas CMMI.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200" b="1" kern="1200"/>
            <a:t>Roadmap de mejora: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200" kern="1200" dirty="0"/>
            <a:t>Priorizar áreas como "</a:t>
          </a:r>
          <a:r>
            <a:rPr lang="es-ES" sz="2200" kern="1200" dirty="0" err="1"/>
            <a:t>Quality</a:t>
          </a:r>
          <a:r>
            <a:rPr lang="es-ES" sz="2200" kern="1200" dirty="0"/>
            <a:t> </a:t>
          </a:r>
          <a:r>
            <a:rPr lang="es-ES" sz="2200" kern="1200" dirty="0" err="1"/>
            <a:t>Assurance</a:t>
          </a:r>
          <a:r>
            <a:rPr lang="es-ES" sz="2200" kern="1200" dirty="0"/>
            <a:t>" o "</a:t>
          </a:r>
          <a:r>
            <a:rPr lang="es-ES" sz="2200" kern="1200" dirty="0" err="1"/>
            <a:t>Requirements</a:t>
          </a:r>
          <a:r>
            <a:rPr lang="es-ES" sz="2200" kern="1200" dirty="0"/>
            <a:t> Management".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200" b="1" kern="1200"/>
            <a:t>Capacitación: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200" kern="1200" dirty="0"/>
            <a:t>Certificación obligatoria para equipos (</a:t>
          </a:r>
          <a:r>
            <a:rPr lang="es-ES" sz="2200" kern="1200" dirty="0" err="1"/>
            <a:t>ej</a:t>
          </a:r>
          <a:r>
            <a:rPr lang="es-ES" sz="2200" kern="1200" dirty="0"/>
            <a:t>: "CMMI </a:t>
          </a:r>
          <a:r>
            <a:rPr lang="es-ES" sz="2200" kern="1200" err="1"/>
            <a:t>Associate</a:t>
          </a:r>
          <a:r>
            <a:rPr lang="es-ES" sz="2200" kern="1200"/>
            <a:t>").</a:t>
          </a:r>
          <a:endParaRPr lang="en-US" sz="2200" kern="1200" dirty="0"/>
        </a:p>
      </dsp:txBody>
      <dsp:txXfrm>
        <a:off x="0" y="1174170"/>
        <a:ext cx="6900512" cy="3187800"/>
      </dsp:txXfrm>
    </dsp:sp>
    <dsp:sp modelId="{799DDBF0-1E97-44C8-A00A-468F5AD7F530}">
      <dsp:nvSpPr>
        <dsp:cNvPr id="0" name=""/>
        <dsp:cNvSpPr/>
      </dsp:nvSpPr>
      <dsp:spPr>
        <a:xfrm>
          <a:off x="0" y="4361970"/>
          <a:ext cx="6900512" cy="1117934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kern="1200" dirty="0"/>
            <a:t>Herramientas recomendadas: </a:t>
          </a:r>
          <a:r>
            <a:rPr lang="es-ES" sz="2800" i="1" kern="1200" dirty="0"/>
            <a:t>"SCAMPI v2.0"</a:t>
          </a:r>
          <a:r>
            <a:rPr lang="es-ES" sz="2800" kern="1200" dirty="0"/>
            <a:t> para evaluaciones.</a:t>
          </a:r>
          <a:endParaRPr lang="en-US" sz="2800" kern="1200" dirty="0"/>
        </a:p>
      </dsp:txBody>
      <dsp:txXfrm>
        <a:off x="54573" y="4416543"/>
        <a:ext cx="6791366" cy="10087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15323-F165-45C3-BEAE-F0F480010FB9}">
      <dsp:nvSpPr>
        <dsp:cNvPr id="0" name=""/>
        <dsp:cNvSpPr/>
      </dsp:nvSpPr>
      <dsp:spPr>
        <a:xfrm>
          <a:off x="0" y="47961"/>
          <a:ext cx="6364224" cy="9090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b="1" kern="1200"/>
            <a:t>Para organizaciones:</a:t>
          </a:r>
          <a:endParaRPr lang="en-US" sz="3700" kern="1200"/>
        </a:p>
      </dsp:txBody>
      <dsp:txXfrm>
        <a:off x="44378" y="92339"/>
        <a:ext cx="6275468" cy="820334"/>
      </dsp:txXfrm>
    </dsp:sp>
    <dsp:sp modelId="{59D80CCD-DA85-42A8-902D-4B1DC9B2CA17}">
      <dsp:nvSpPr>
        <dsp:cNvPr id="0" name=""/>
        <dsp:cNvSpPr/>
      </dsp:nvSpPr>
      <dsp:spPr>
        <a:xfrm>
          <a:off x="0" y="957051"/>
          <a:ext cx="6364224" cy="2680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900" b="1" kern="1200"/>
            <a:t>Reducción de costos:</a:t>
          </a:r>
          <a:r>
            <a:rPr lang="es-ES" sz="2900" kern="1200"/>
            <a:t> Hasta 30% menos en retrabajos (estudio SEI, 2022).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900" b="1" kern="1200"/>
            <a:t>Competitividad:</a:t>
          </a:r>
          <a:r>
            <a:rPr lang="es-ES" sz="2900" kern="1200"/>
            <a:t> Requisito para licitaciones gubernamentales (ej: DoD en EE.UU.).</a:t>
          </a:r>
          <a:endParaRPr lang="en-US" sz="2900" kern="1200"/>
        </a:p>
      </dsp:txBody>
      <dsp:txXfrm>
        <a:off x="0" y="957051"/>
        <a:ext cx="6364224" cy="2680650"/>
      </dsp:txXfrm>
    </dsp:sp>
    <dsp:sp modelId="{63FD8293-8A14-41EF-B50E-98B19E95C655}">
      <dsp:nvSpPr>
        <dsp:cNvPr id="0" name=""/>
        <dsp:cNvSpPr/>
      </dsp:nvSpPr>
      <dsp:spPr>
        <a:xfrm>
          <a:off x="0" y="3637701"/>
          <a:ext cx="6364224" cy="90909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700" b="1" kern="1200"/>
            <a:t>Para equipos:</a:t>
          </a:r>
          <a:endParaRPr lang="en-US" sz="3700" kern="1200"/>
        </a:p>
      </dsp:txBody>
      <dsp:txXfrm>
        <a:off x="44378" y="3682079"/>
        <a:ext cx="6275468" cy="820334"/>
      </dsp:txXfrm>
    </dsp:sp>
    <dsp:sp modelId="{B995EC8B-4A88-4504-8A45-E6B61F2A70EC}">
      <dsp:nvSpPr>
        <dsp:cNvPr id="0" name=""/>
        <dsp:cNvSpPr/>
      </dsp:nvSpPr>
      <dsp:spPr>
        <a:xfrm>
          <a:off x="0" y="4546791"/>
          <a:ext cx="6364224" cy="919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2900" kern="1200"/>
            <a:t>Claridad en roles con RACI matrices integradas.</a:t>
          </a:r>
          <a:endParaRPr lang="en-US" sz="2900" kern="1200"/>
        </a:p>
      </dsp:txBody>
      <dsp:txXfrm>
        <a:off x="0" y="4546791"/>
        <a:ext cx="6364224" cy="9190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5D968-228B-4428-BF2D-CF6387FF8CE6}">
      <dsp:nvSpPr>
        <dsp:cNvPr id="0" name=""/>
        <dsp:cNvSpPr/>
      </dsp:nvSpPr>
      <dsp:spPr>
        <a:xfrm>
          <a:off x="0" y="557765"/>
          <a:ext cx="6364224" cy="272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562356" rIns="49393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700" b="1" kern="1200"/>
            <a:t>Complejidad:</a:t>
          </a:r>
          <a:r>
            <a:rPr lang="es-ES" sz="2700" kern="1200"/>
            <a:t> 12-18 meses para alcanzar Nivel 3 en medianas empresas.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700" b="1" kern="1200"/>
            <a:t>Costo:</a:t>
          </a:r>
          <a:r>
            <a:rPr lang="es-ES" sz="2700" kern="1200"/>
            <a:t> Inversión inicial de ~$50k USD en consultoría.</a:t>
          </a:r>
          <a:endParaRPr lang="en-US" sz="2700" kern="1200"/>
        </a:p>
      </dsp:txBody>
      <dsp:txXfrm>
        <a:off x="0" y="557765"/>
        <a:ext cx="6364224" cy="2721600"/>
      </dsp:txXfrm>
    </dsp:sp>
    <dsp:sp modelId="{809477E9-0221-40F8-AAF8-C99E4D9D4A56}">
      <dsp:nvSpPr>
        <dsp:cNvPr id="0" name=""/>
        <dsp:cNvSpPr/>
      </dsp:nvSpPr>
      <dsp:spPr>
        <a:xfrm>
          <a:off x="318211" y="159245"/>
          <a:ext cx="4454956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b="1" kern="1200"/>
            <a:t>Barreras comunes:</a:t>
          </a:r>
          <a:endParaRPr lang="en-US" sz="2700" kern="1200"/>
        </a:p>
      </dsp:txBody>
      <dsp:txXfrm>
        <a:off x="357119" y="198153"/>
        <a:ext cx="4377140" cy="719224"/>
      </dsp:txXfrm>
    </dsp:sp>
    <dsp:sp modelId="{2D22FCB0-B4A3-4428-803B-F752F7C470A7}">
      <dsp:nvSpPr>
        <dsp:cNvPr id="0" name=""/>
        <dsp:cNvSpPr/>
      </dsp:nvSpPr>
      <dsp:spPr>
        <a:xfrm>
          <a:off x="0" y="3823686"/>
          <a:ext cx="6364224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562356" rIns="49393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700" i="1" kern="1200"/>
            <a:t>"Startups usan CMMI-DEV versión ligera para focos específicos."</a:t>
          </a:r>
          <a:endParaRPr lang="en-US" sz="2700" kern="1200"/>
        </a:p>
      </dsp:txBody>
      <dsp:txXfrm>
        <a:off x="0" y="3823686"/>
        <a:ext cx="6364224" cy="1530900"/>
      </dsp:txXfrm>
    </dsp:sp>
    <dsp:sp modelId="{33A4DE6A-CB7A-4F8A-902E-2B59F04EA9D3}">
      <dsp:nvSpPr>
        <dsp:cNvPr id="0" name=""/>
        <dsp:cNvSpPr/>
      </dsp:nvSpPr>
      <dsp:spPr>
        <a:xfrm>
          <a:off x="318211" y="3425166"/>
          <a:ext cx="4454956" cy="79704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b="1" kern="1200"/>
            <a:t>Mitigación:</a:t>
          </a:r>
          <a:endParaRPr lang="en-US" sz="2700" kern="1200"/>
        </a:p>
      </dsp:txBody>
      <dsp:txXfrm>
        <a:off x="357119" y="3464074"/>
        <a:ext cx="4377140" cy="7192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83E28-9D3F-499B-98C4-614788E505B1}">
      <dsp:nvSpPr>
        <dsp:cNvPr id="0" name=""/>
        <dsp:cNvSpPr/>
      </dsp:nvSpPr>
      <dsp:spPr>
        <a:xfrm>
          <a:off x="0" y="1022632"/>
          <a:ext cx="6900512" cy="1233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604012" rIns="535556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900" kern="1200"/>
            <a:t>Tata Consultancy Services (TCS).</a:t>
          </a:r>
          <a:endParaRPr lang="en-US" sz="2900" kern="1200"/>
        </a:p>
      </dsp:txBody>
      <dsp:txXfrm>
        <a:off x="0" y="1022632"/>
        <a:ext cx="6900512" cy="1233225"/>
      </dsp:txXfrm>
    </dsp:sp>
    <dsp:sp modelId="{2B5F6E5E-36A0-4FD9-B96E-18B8921322E1}">
      <dsp:nvSpPr>
        <dsp:cNvPr id="0" name=""/>
        <dsp:cNvSpPr/>
      </dsp:nvSpPr>
      <dsp:spPr>
        <a:xfrm>
          <a:off x="345025" y="594592"/>
          <a:ext cx="4830358" cy="8560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b="1" kern="1200"/>
            <a:t>Empresa:</a:t>
          </a:r>
          <a:r>
            <a:rPr lang="es-ES" sz="2900" kern="1200"/>
            <a:t> </a:t>
          </a:r>
          <a:endParaRPr lang="en-US" sz="2900" kern="1200"/>
        </a:p>
      </dsp:txBody>
      <dsp:txXfrm>
        <a:off x="386815" y="636382"/>
        <a:ext cx="4746778" cy="772500"/>
      </dsp:txXfrm>
    </dsp:sp>
    <dsp:sp modelId="{95FFFFE3-5092-48F1-8010-53A939CAB8C4}">
      <dsp:nvSpPr>
        <dsp:cNvPr id="0" name=""/>
        <dsp:cNvSpPr/>
      </dsp:nvSpPr>
      <dsp:spPr>
        <a:xfrm>
          <a:off x="0" y="2840498"/>
          <a:ext cx="6900512" cy="2101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604012" rIns="535556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900" kern="1200"/>
            <a:t>40% mejora en entrega temprana de proyectos.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900" kern="1200"/>
            <a:t>Nivel 5 en "Process Quality".</a:t>
          </a:r>
          <a:endParaRPr lang="en-US" sz="2900" kern="1200"/>
        </a:p>
      </dsp:txBody>
      <dsp:txXfrm>
        <a:off x="0" y="2840498"/>
        <a:ext cx="6900512" cy="2101050"/>
      </dsp:txXfrm>
    </dsp:sp>
    <dsp:sp modelId="{3A0F25A9-C4A8-46DD-B008-B480E4C091D8}">
      <dsp:nvSpPr>
        <dsp:cNvPr id="0" name=""/>
        <dsp:cNvSpPr/>
      </dsp:nvSpPr>
      <dsp:spPr>
        <a:xfrm>
          <a:off x="345025" y="2412457"/>
          <a:ext cx="4830358" cy="8560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b="1" kern="1200"/>
            <a:t>Resultados tras CMMI 4.0:</a:t>
          </a:r>
          <a:endParaRPr lang="en-US" sz="2900" kern="1200"/>
        </a:p>
      </dsp:txBody>
      <dsp:txXfrm>
        <a:off x="386815" y="2454247"/>
        <a:ext cx="4746778" cy="7725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F5DBF-7CEE-4FAB-9196-8D3889A9BA52}">
      <dsp:nvSpPr>
        <dsp:cNvPr id="0" name=""/>
        <dsp:cNvSpPr/>
      </dsp:nvSpPr>
      <dsp:spPr>
        <a:xfrm>
          <a:off x="0" y="42719"/>
          <a:ext cx="5811128" cy="9582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/>
            <a:t>Pasos detallados:</a:t>
          </a:r>
          <a:endParaRPr lang="en-US" sz="2400" kern="1200"/>
        </a:p>
      </dsp:txBody>
      <dsp:txXfrm>
        <a:off x="46777" y="89496"/>
        <a:ext cx="5717574" cy="864675"/>
      </dsp:txXfrm>
    </dsp:sp>
    <dsp:sp modelId="{0B460484-0D13-4DA3-B81A-20787A50CB7E}">
      <dsp:nvSpPr>
        <dsp:cNvPr id="0" name=""/>
        <dsp:cNvSpPr/>
      </dsp:nvSpPr>
      <dsp:spPr>
        <a:xfrm>
          <a:off x="0" y="1000949"/>
          <a:ext cx="5811128" cy="367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50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900" b="1" kern="1200"/>
            <a:t>Planificación (2-4 semanas):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900" kern="1200"/>
            <a:t>Selección del equipo evaluador (Lead Appraiser certificado).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900" kern="1200"/>
            <a:t>Definición del alcance (áreas a evaluar: Desarrollo, Servicios, etc.).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900" b="1" kern="1200"/>
            <a:t>Recolección de Evidencias: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900" kern="1200"/>
            <a:t>Documentos: políticas, métricas, registros de proyectos.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900" kern="1200"/>
            <a:t>Entrevistas con stakeholders (25-30 personas típicamente).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900" b="1" kern="1200"/>
            <a:t>Sesión Integradora (2-3 días):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900" kern="1200"/>
            <a:t>Revisión colaborativa de hallazgos preliminares.</a:t>
          </a:r>
          <a:endParaRPr lang="en-US" sz="1900" kern="1200"/>
        </a:p>
      </dsp:txBody>
      <dsp:txXfrm>
        <a:off x="0" y="1000949"/>
        <a:ext cx="5811128" cy="3676320"/>
      </dsp:txXfrm>
    </dsp:sp>
    <dsp:sp modelId="{0DEF77C4-6EE6-482B-AE34-513BA2300F33}">
      <dsp:nvSpPr>
        <dsp:cNvPr id="0" name=""/>
        <dsp:cNvSpPr/>
      </dsp:nvSpPr>
      <dsp:spPr>
        <a:xfrm>
          <a:off x="0" y="4677269"/>
          <a:ext cx="5811128" cy="9582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/>
            <a:t>Infografía sugerida:</a:t>
          </a:r>
          <a:r>
            <a:rPr lang="es-ES" sz="2400" kern="1200"/>
            <a:t> Diagrama de flujo con etapas y responsables.</a:t>
          </a:r>
          <a:endParaRPr lang="en-US" sz="2400" kern="1200"/>
        </a:p>
      </dsp:txBody>
      <dsp:txXfrm>
        <a:off x="46777" y="4724046"/>
        <a:ext cx="5717574" cy="864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28502-2050-4CE5-1A6F-D76A39363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DB3614-6C32-83B0-08FA-CDBB23A7E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D79C5D-14DE-E17E-A0A4-1ABD4981C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D03F-3840-4334-98E3-F419CB43BF33}" type="datetimeFigureOut">
              <a:rPr lang="es-PE" smtClean="0"/>
              <a:t>14/07/2025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84EDC2-53C9-9C73-B0B7-3CB62E43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EB83E7-B226-0ACF-8EF2-3A771AAE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5850-E750-4636-9E1D-1E6981D70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531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09A1C-2452-5C57-1521-C25DD0A2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4DDB2D-FDF0-21AF-B018-F163CA1A9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392F2A-5DF4-0F1F-F1A9-39FF4BE4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D03F-3840-4334-98E3-F419CB43BF33}" type="datetimeFigureOut">
              <a:rPr lang="es-PE" smtClean="0"/>
              <a:t>14/07/2025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3BC033-7F01-9165-67A0-561F5AB9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7B8A73-1DC7-9146-C068-50A6A053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5850-E750-4636-9E1D-1E6981D70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040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4B2C14A-E133-2164-1033-9B904B471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7CF1CD-401A-8536-03AD-7A085A3FE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779AF4-7685-789F-F5ED-4E12D3CA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D03F-3840-4334-98E3-F419CB43BF33}" type="datetimeFigureOut">
              <a:rPr lang="es-PE" smtClean="0"/>
              <a:t>14/07/2025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FD1E20-837C-5B78-DFA9-E33A5C59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2DB825-FEC2-C466-F22D-77113175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5850-E750-4636-9E1D-1E6981D70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710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3F073-B4E1-978A-51A2-4473FDA0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51EED8-A641-2416-1E0F-3519AEBD1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06B06E-3562-8A59-D178-8F1E60A19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D03F-3840-4334-98E3-F419CB43BF33}" type="datetimeFigureOut">
              <a:rPr lang="es-PE" smtClean="0"/>
              <a:t>14/07/2025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548064-3148-8716-1B80-9EB370DF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EC4148-734B-E3CA-37E6-14BF783D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5850-E750-4636-9E1D-1E6981D70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547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27185-E6C7-E67A-F121-26D64627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FF9392-1239-7C88-51C2-AE045A243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B8277D-F1F7-A7F5-A7BA-D9FB572C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D03F-3840-4334-98E3-F419CB43BF33}" type="datetimeFigureOut">
              <a:rPr lang="es-PE" smtClean="0"/>
              <a:t>14/07/2025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B90993-0662-4E90-2EB7-E4D69342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C92EFF-24F2-0DE5-DA37-9C1E82AF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5850-E750-4636-9E1D-1E6981D70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359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13143-8842-B025-0534-B9130ED0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98BB5E-01AB-B2F0-46E8-DAC2235A3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ECA99F-3711-6AB5-9E09-19B99414C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9118DC-AF73-30EA-BC27-BA0AABDCC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D03F-3840-4334-98E3-F419CB43BF33}" type="datetimeFigureOut">
              <a:rPr lang="es-PE" smtClean="0"/>
              <a:t>14/07/2025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DA70AF-DA6E-35FA-2B22-B262CF7E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AF06CD-C664-CB6E-88F6-CECF3CA1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5850-E750-4636-9E1D-1E6981D70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995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4E7D8-494D-A4F5-184E-0325F955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1CE57B-2A4E-8C27-0151-DF9824319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B0585D-36EA-91B8-78BE-C33C9CBD2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906081-20A4-D579-E946-E4461EDEA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4B62D8-E296-5DA7-8C6B-D2EEF0EDE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FF7C12E-1530-D62B-5503-AB6D7381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D03F-3840-4334-98E3-F419CB43BF33}" type="datetimeFigureOut">
              <a:rPr lang="es-PE" smtClean="0"/>
              <a:t>14/07/2025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7172E4-7E87-5C36-677B-AD0AE677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AF07A64-E9D3-DE62-5BE5-4FC195F9F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5850-E750-4636-9E1D-1E6981D70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5626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0FAFC-44DE-26E3-2494-D741DE27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5150A19-0CF7-13AB-DB4C-C64773D4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D03F-3840-4334-98E3-F419CB43BF33}" type="datetimeFigureOut">
              <a:rPr lang="es-PE" smtClean="0"/>
              <a:t>14/07/2025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84C637-1F1B-6044-01DC-97919B7E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2DA422-BA61-ACEA-3A03-6DB092A4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5850-E750-4636-9E1D-1E6981D70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4671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0D467B-E645-6864-2671-D676F05C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D03F-3840-4334-98E3-F419CB43BF33}" type="datetimeFigureOut">
              <a:rPr lang="es-PE" smtClean="0"/>
              <a:t>14/07/2025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E648CA-019A-655D-35DC-39F64B7D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09D4FB-1119-6C9B-756F-DBE444F9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5850-E750-4636-9E1D-1E6981D70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987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10FDB-83D9-A0DD-2E72-2DD86E7D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D2E3C2-70EF-06F1-7B73-D8C7F88A3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5A0D92-FE38-66C3-06BB-1F3EC375C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EDB659-8D7E-7589-C56D-614BF35D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D03F-3840-4334-98E3-F419CB43BF33}" type="datetimeFigureOut">
              <a:rPr lang="es-PE" smtClean="0"/>
              <a:t>14/07/2025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F220A3-CE94-5560-68CF-024A354E2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404CEE-E748-60FC-F998-DC35EE4A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5850-E750-4636-9E1D-1E6981D70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4791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D7A14-CA63-6BDD-46A4-5C54D7C97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3D0AC1-0E7C-37D7-5A32-5E7FA8103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CD0904-1483-7253-DEA0-5CCCA0FD8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19B3D9-6E03-986B-300D-6F8EBA7A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3D03F-3840-4334-98E3-F419CB43BF33}" type="datetimeFigureOut">
              <a:rPr lang="es-PE" smtClean="0"/>
              <a:t>14/07/2025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2D68B5-9B42-A717-1412-863DBE39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93A1EE-4FCF-C4BC-93D4-EEB1DA43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35850-E750-4636-9E1D-1E6981D70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1721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D288B09-63E2-DB45-A4A8-2C5E173F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A8A017-5344-B1A4-AC9B-6691F9F7D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0CCCF1-D03F-5022-3F63-477B020AD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C3D03F-3840-4334-98E3-F419CB43BF33}" type="datetimeFigureOut">
              <a:rPr lang="es-PE" smtClean="0"/>
              <a:t>14/07/2025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49DD6F-8AD2-4209-7C32-756837834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85B572-6C2B-14B8-2864-1683D887B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E35850-E750-4636-9E1D-1E6981D702B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580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800B7-54C4-FCBE-109E-3E550E4EF5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Desarrollo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BE3C02-EB6D-35AC-F2B1-E23FCA54A8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Sesión integradora: evaluación y certificación en CMMI V3.</a:t>
            </a:r>
          </a:p>
          <a:p>
            <a:r>
              <a:rPr lang="es-ES" dirty="0"/>
              <a:t>Docente: Carlos R. P. Tovar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767A3A-81F8-B85E-4DA2-F770BCFA3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107" y="5535612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82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2AEF77-8A44-2D5A-D0F9-7E942B25A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PE" sz="4000"/>
              <a:t>Beneficios Clave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76D0408-52BD-A07D-FA34-32EDE604B2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6093327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8088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67ECFF-7001-860E-0EB3-A6B459BA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PE" sz="4000"/>
              <a:t>Críticas y Desafíos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777214C-A7AC-824F-1756-23438B4688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189528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803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FC21E1-2194-341C-4786-109CB7251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s-PE" sz="5400"/>
              <a:t>Caso de Estudio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B2D8627-DCCC-1F82-1328-07313D6123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88765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0343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E64809A-9D39-07D6-3B57-07B235559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s-PE" sz="7200"/>
              <a:t>Proceso de Evaluación CMMI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43B3877-B295-E7AE-0D2A-BDE7179A5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es-PE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1833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893EDC-F78F-F044-0DE5-1FD99A40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s-ES" sz="4600">
                <a:solidFill>
                  <a:srgbClr val="FFFFFF"/>
                </a:solidFill>
              </a:rPr>
              <a:t>Flujo del Proceso de Evaluación</a:t>
            </a:r>
            <a:endParaRPr lang="es-PE" sz="46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317E8D9-B24C-18E9-90AE-6889368BD5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403040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7124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6D0978-760F-F410-414B-A5E4FBC41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s-PE" sz="4600">
                <a:solidFill>
                  <a:srgbClr val="FFFFFF"/>
                </a:solidFill>
              </a:rPr>
              <a:t>Metodología SCAMPI V2.0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753497F-3467-F18A-4E82-A06CC906BD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381306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8056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2491A1-BA94-8925-0E3A-7C95BD6F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s-ES" sz="4200">
                <a:solidFill>
                  <a:srgbClr val="FFFFFF"/>
                </a:solidFill>
              </a:rPr>
              <a:t>Preparación para la Sesión Integradora</a:t>
            </a:r>
            <a:endParaRPr lang="es-PE" sz="42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288FBEA-EA17-653C-06EA-B19562E17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951228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6394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C6F020-F2DD-A091-FA31-A76F7E70D2E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5552" b="1017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D5625F-5411-B690-942A-69571C28D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/>
              <a:t>Roles Clave en la Evaluación</a:t>
            </a:r>
            <a:endParaRPr lang="es-PE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4F9ADA0-85BA-22BA-6B0E-304FD8E2B5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4830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3155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B98659-BD32-A4C1-726B-DEE29BAE01B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2686" b="272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E241F9-36A9-C2CD-CAD1-759951669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 dirty="0"/>
              <a:t>Ejemplo de Evidencias Relevantes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86B3C39-2E69-CEF3-A505-8333BD819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1537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236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E14346-3A23-7725-F14E-022076904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PE" sz="4000"/>
              <a:t>Análisis de Hallazgos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1" name="Marcador de contenido 2">
            <a:extLst>
              <a:ext uri="{FF2B5EF4-FFF2-40B4-BE49-F238E27FC236}">
                <a16:creationId xmlns:a16="http://schemas.microsoft.com/office/drawing/2014/main" id="{89E73596-82D1-9B42-D0AD-C26D30EC2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324462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272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5247F4B-5EBD-7AFE-0DEE-749351BB8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Objetivo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30D94FB-3B47-2433-FC99-8C9FDD8FB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Reconocer el proceso para certificación del modelo CMMI.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23145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717557-1DEB-392B-9229-EECA395D9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PE" sz="4000"/>
              <a:t>Post-Evaluación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023F2DC-EFD1-D238-BB87-B1CB7F2224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779802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539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C82EDC-4AB5-5B04-142F-FF2491FC5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s-PE" sz="5400"/>
              <a:t>Recursos y Cierre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Marcador de contenido 2">
            <a:extLst>
              <a:ext uri="{FF2B5EF4-FFF2-40B4-BE49-F238E27FC236}">
                <a16:creationId xmlns:a16="http://schemas.microsoft.com/office/drawing/2014/main" id="{F00F2BC6-6DC3-2473-7A6A-1BF036AFEC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6045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1301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0E408-F1F7-DE68-8929-971F7BEFA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Marcador de contenido 4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EA542E2B-3509-998A-DCBA-0E251D240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2343150"/>
            <a:ext cx="8020050" cy="2171700"/>
          </a:xfrm>
        </p:spPr>
      </p:pic>
    </p:spTree>
    <p:extLst>
      <p:ext uri="{BB962C8B-B14F-4D97-AF65-F5344CB8AC3E}">
        <p14:creationId xmlns:p14="http://schemas.microsoft.com/office/powerpoint/2010/main" val="372118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18803-FA61-7CC7-4F9E-A987289A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Objetivos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6051FDD-CEAB-6330-38F4-237C1D7C8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Propósito clave:</a:t>
            </a:r>
          </a:p>
        </p:txBody>
      </p:sp>
      <p:graphicFrame>
        <p:nvGraphicFramePr>
          <p:cNvPr id="11" name="Marcador de contenido 6">
            <a:extLst>
              <a:ext uri="{FF2B5EF4-FFF2-40B4-BE49-F238E27FC236}">
                <a16:creationId xmlns:a16="http://schemas.microsoft.com/office/drawing/2014/main" id="{60E1127C-225F-0B40-0E4A-3CFFA3A3D1E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48216447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46982D7-1588-2F73-29A2-5BAF364EA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E" dirty="0"/>
              <a:t>Resultados esperados: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DC7B62EE-4499-F82A-4EAF-6E4F28C3C1C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Identificar brechas críticas antes de la certificación.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Alinear evidencias documentales con los requisitos del modelo.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67453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D0B8C4-02D1-7B8F-143A-E85305C9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PE" sz="4000">
                <a:solidFill>
                  <a:srgbClr val="FFFFFF"/>
                </a:solidFill>
              </a:rPr>
              <a:t>Introducción a CMMI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61DD5C5-F8EB-3507-4A54-FDC22372B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59300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300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FA9190-D86D-C247-0B40-6807F2AB9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>
            <a:normAutofit/>
          </a:bodyPr>
          <a:lstStyle/>
          <a:p>
            <a:r>
              <a:rPr lang="es-PE"/>
              <a:t>Introducción a CMMI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B3B7AC-C7AF-6700-ABCD-56B3A63A0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77456"/>
            <a:ext cx="5097780" cy="3795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/>
              <a:t>Origen:</a:t>
            </a:r>
          </a:p>
          <a:p>
            <a:pPr marL="0" indent="0">
              <a:buNone/>
            </a:pPr>
            <a:endParaRPr lang="es-ES" sz="2400"/>
          </a:p>
          <a:p>
            <a:pPr marL="0" indent="0">
              <a:buNone/>
            </a:pPr>
            <a:r>
              <a:rPr lang="es-ES" sz="2400"/>
              <a:t>Desarrollado por el SEI (Software Engineering Institute) de Carnegie Mellon.</a:t>
            </a:r>
          </a:p>
          <a:p>
            <a:pPr marL="0" indent="0">
              <a:buNone/>
            </a:pPr>
            <a:endParaRPr lang="es-ES" sz="2400"/>
          </a:p>
          <a:p>
            <a:pPr marL="0" indent="0">
              <a:buNone/>
            </a:pPr>
            <a:r>
              <a:rPr lang="es-ES" sz="2400"/>
              <a:t>Evolución desde CMMI 1.3 (2010) hasta CMMI 4.0 (2023).</a:t>
            </a:r>
          </a:p>
          <a:p>
            <a:pPr marL="0" indent="0">
              <a:buNone/>
            </a:pPr>
            <a:endParaRPr lang="es-ES" sz="240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B7B2B4-A5AE-5D50-AE36-10A09A295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177456"/>
            <a:ext cx="5097780" cy="3795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/>
              <a:t>Propósito clave:</a:t>
            </a:r>
          </a:p>
          <a:p>
            <a:pPr marL="0" indent="0">
              <a:buNone/>
            </a:pPr>
            <a:endParaRPr lang="es-ES" sz="2400"/>
          </a:p>
          <a:p>
            <a:pPr marL="0" indent="0">
              <a:buNone/>
            </a:pPr>
            <a:r>
              <a:rPr lang="es-ES" sz="2400"/>
              <a:t>Reducir riesgos en proyectos complejos.</a:t>
            </a:r>
          </a:p>
          <a:p>
            <a:pPr marL="0" indent="0">
              <a:buNone/>
            </a:pPr>
            <a:endParaRPr lang="es-ES" sz="2400"/>
          </a:p>
          <a:p>
            <a:pPr marL="0" indent="0">
              <a:buNone/>
            </a:pPr>
            <a:r>
              <a:rPr lang="es-ES" sz="2400"/>
              <a:t>Alinear procesos con métricas cuantificables.</a:t>
            </a:r>
            <a:endParaRPr lang="es-PE" sz="2400"/>
          </a:p>
          <a:p>
            <a:endParaRPr lang="es-PE" sz="2400"/>
          </a:p>
        </p:txBody>
      </p:sp>
    </p:spTree>
    <p:extLst>
      <p:ext uri="{BB962C8B-B14F-4D97-AF65-F5344CB8AC3E}">
        <p14:creationId xmlns:p14="http://schemas.microsoft.com/office/powerpoint/2010/main" val="409360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2E25C5B-7A61-9FB3-ED2C-A0087277F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s-PE" sz="5400"/>
              <a:t>Novedades de CMMI 4.0</a:t>
            </a:r>
          </a:p>
        </p:txBody>
      </p:sp>
      <p:sp>
        <p:nvSpPr>
          <p:cNvPr id="5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Marcador de contenido 5">
            <a:extLst>
              <a:ext uri="{FF2B5EF4-FFF2-40B4-BE49-F238E27FC236}">
                <a16:creationId xmlns:a16="http://schemas.microsoft.com/office/drawing/2014/main" id="{36B3CD6E-A5D9-BEEB-D774-7DE0ACF19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90414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624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B7BA34-6ADB-F640-6532-321704513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Estructura del 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F5E5A3-5C7F-E349-37EF-C4C5BB085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b="1" dirty="0" err="1"/>
              <a:t>Componentes</a:t>
            </a:r>
            <a:r>
              <a:rPr lang="en-US" sz="1900" b="1" dirty="0"/>
              <a:t> clave:</a:t>
            </a:r>
            <a:endParaRPr lang="en-US" sz="1900" dirty="0"/>
          </a:p>
          <a:p>
            <a:r>
              <a:rPr lang="en-US" sz="1900" b="1" dirty="0" err="1"/>
              <a:t>Áreas</a:t>
            </a:r>
            <a:r>
              <a:rPr lang="en-US" sz="1900" b="1" dirty="0"/>
              <a:t> de </a:t>
            </a:r>
            <a:r>
              <a:rPr lang="en-US" sz="1900" b="1" dirty="0" err="1"/>
              <a:t>Práctica</a:t>
            </a:r>
            <a:r>
              <a:rPr lang="en-US" sz="1900" b="1" dirty="0"/>
              <a:t> (PA):</a:t>
            </a:r>
            <a:endParaRPr lang="en-US" sz="1900" dirty="0"/>
          </a:p>
          <a:p>
            <a:pPr lvl="1"/>
            <a:r>
              <a:rPr lang="en-US" sz="1900" dirty="0"/>
              <a:t>24 </a:t>
            </a:r>
            <a:r>
              <a:rPr lang="en-US" sz="1900" dirty="0" err="1"/>
              <a:t>áreas</a:t>
            </a:r>
            <a:r>
              <a:rPr lang="en-US" sz="1900" dirty="0"/>
              <a:t> </a:t>
            </a:r>
            <a:r>
              <a:rPr lang="en-US" sz="1900" dirty="0" err="1"/>
              <a:t>agrupadas</a:t>
            </a:r>
            <a:r>
              <a:rPr lang="en-US" sz="1900" dirty="0"/>
              <a:t> </a:t>
            </a:r>
            <a:r>
              <a:rPr lang="en-US" sz="1900" dirty="0" err="1"/>
              <a:t>en</a:t>
            </a:r>
            <a:r>
              <a:rPr lang="en-US" sz="1900" dirty="0"/>
              <a:t> </a:t>
            </a:r>
            <a:r>
              <a:rPr lang="en-US" sz="1900" b="1" dirty="0"/>
              <a:t>Performance, Implementation, Sustainment</a:t>
            </a:r>
            <a:r>
              <a:rPr lang="en-US" sz="1900" dirty="0"/>
              <a:t>.</a:t>
            </a:r>
          </a:p>
          <a:p>
            <a:pPr lvl="1"/>
            <a:r>
              <a:rPr lang="en-US" sz="1900" dirty="0" err="1"/>
              <a:t>Ejemplo</a:t>
            </a:r>
            <a:r>
              <a:rPr lang="en-US" sz="1900" dirty="0"/>
              <a:t>: </a:t>
            </a:r>
            <a:r>
              <a:rPr lang="en-US" sz="1900" i="1" dirty="0"/>
              <a:t>"Supplier Agreement Management" </a:t>
            </a:r>
            <a:r>
              <a:rPr lang="en-US" sz="1900" i="1" dirty="0" err="1"/>
              <a:t>ahora</a:t>
            </a:r>
            <a:r>
              <a:rPr lang="en-US" sz="1900" i="1" dirty="0"/>
              <a:t> </a:t>
            </a:r>
            <a:r>
              <a:rPr lang="en-US" sz="1900" i="1" dirty="0" err="1"/>
              <a:t>incluye</a:t>
            </a:r>
            <a:r>
              <a:rPr lang="en-US" sz="1900" i="1" dirty="0"/>
              <a:t> </a:t>
            </a:r>
            <a:r>
              <a:rPr lang="en-US" sz="1900" i="1" dirty="0" err="1"/>
              <a:t>cláusulas</a:t>
            </a:r>
            <a:r>
              <a:rPr lang="en-US" sz="1900" i="1" dirty="0"/>
              <a:t> para </a:t>
            </a:r>
            <a:r>
              <a:rPr lang="en-US" sz="1900" i="1" dirty="0" err="1"/>
              <a:t>ciberseguridad</a:t>
            </a:r>
            <a:r>
              <a:rPr lang="en-US" sz="1900" i="1" dirty="0"/>
              <a:t>.</a:t>
            </a:r>
            <a:endParaRPr lang="en-US" sz="1900" dirty="0"/>
          </a:p>
          <a:p>
            <a:r>
              <a:rPr lang="en-US" sz="1900" b="1" dirty="0" err="1"/>
              <a:t>Niveles</a:t>
            </a:r>
            <a:r>
              <a:rPr lang="en-US" sz="1900" b="1" dirty="0"/>
              <a:t> de </a:t>
            </a:r>
            <a:r>
              <a:rPr lang="en-US" sz="1900" b="1" dirty="0" err="1"/>
              <a:t>Madurez</a:t>
            </a:r>
            <a:r>
              <a:rPr lang="en-US" sz="1900" b="1" dirty="0"/>
              <a:t> (0-5):</a:t>
            </a:r>
            <a:endParaRPr lang="en-US" sz="1900" dirty="0"/>
          </a:p>
          <a:p>
            <a:pPr lvl="1"/>
            <a:r>
              <a:rPr lang="en-US" sz="1900" b="1" dirty="0"/>
              <a:t>Nivel 4 (Quantitatively Managed):</a:t>
            </a:r>
            <a:r>
              <a:rPr lang="en-US" sz="1900" dirty="0"/>
              <a:t> Uso de </a:t>
            </a:r>
            <a:r>
              <a:rPr lang="en-US" sz="1900" dirty="0" err="1"/>
              <a:t>modelos</a:t>
            </a:r>
            <a:r>
              <a:rPr lang="en-US" sz="1900" dirty="0"/>
              <a:t> </a:t>
            </a:r>
            <a:r>
              <a:rPr lang="en-US" sz="1900" dirty="0" err="1"/>
              <a:t>estadísticos</a:t>
            </a:r>
            <a:r>
              <a:rPr lang="en-US" sz="1900" dirty="0"/>
              <a:t> para </a:t>
            </a:r>
            <a:r>
              <a:rPr lang="en-US" sz="1900" dirty="0" err="1"/>
              <a:t>predecir</a:t>
            </a:r>
            <a:r>
              <a:rPr lang="en-US" sz="1900" dirty="0"/>
              <a:t> </a:t>
            </a:r>
            <a:r>
              <a:rPr lang="en-US" sz="1900" dirty="0" err="1"/>
              <a:t>desempeño</a:t>
            </a:r>
            <a:r>
              <a:rPr lang="en-US" sz="1900" dirty="0"/>
              <a:t>.</a:t>
            </a:r>
          </a:p>
          <a:p>
            <a:endParaRPr lang="en-US" sz="19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6014FA3A-D8AA-B6E3-7765-57E879197EA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56058808"/>
              </p:ext>
            </p:extLst>
          </p:nvPr>
        </p:nvGraphicFramePr>
        <p:xfrm>
          <a:off x="6719367" y="2497782"/>
          <a:ext cx="4788506" cy="31301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97340">
                  <a:extLst>
                    <a:ext uri="{9D8B030D-6E8A-4147-A177-3AD203B41FA5}">
                      <a16:colId xmlns:a16="http://schemas.microsoft.com/office/drawing/2014/main" val="2947170911"/>
                    </a:ext>
                  </a:extLst>
                </a:gridCol>
                <a:gridCol w="1905162">
                  <a:extLst>
                    <a:ext uri="{9D8B030D-6E8A-4147-A177-3AD203B41FA5}">
                      <a16:colId xmlns:a16="http://schemas.microsoft.com/office/drawing/2014/main" val="825691060"/>
                    </a:ext>
                  </a:extLst>
                </a:gridCol>
                <a:gridCol w="1986004">
                  <a:extLst>
                    <a:ext uri="{9D8B030D-6E8A-4147-A177-3AD203B41FA5}">
                      <a16:colId xmlns:a16="http://schemas.microsoft.com/office/drawing/2014/main" val="1331113399"/>
                    </a:ext>
                  </a:extLst>
                </a:gridCol>
              </a:tblGrid>
              <a:tr h="491516"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900" b="1">
                          <a:solidFill>
                            <a:srgbClr val="404040"/>
                          </a:solidFill>
                          <a:effectLst/>
                        </a:rPr>
                        <a:t>Tabla comparativa:</a:t>
                      </a:r>
                    </a:p>
                  </a:txBody>
                  <a:tcPr marL="97010" marR="80841" marT="80841" marB="80841" anchor="ctr"/>
                </a:tc>
                <a:tc hMerge="1">
                  <a:txBody>
                    <a:bodyPr/>
                    <a:lstStyle/>
                    <a:p>
                      <a:pPr algn="ctr">
                        <a:buNone/>
                      </a:pPr>
                      <a:endParaRPr lang="es-PE" b="1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tc hMerge="1">
                  <a:txBody>
                    <a:bodyPr/>
                    <a:lstStyle/>
                    <a:p>
                      <a:pPr algn="ctr">
                        <a:buNone/>
                      </a:pPr>
                      <a:endParaRPr lang="es-PE" b="1" dirty="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248505086"/>
                  </a:ext>
                </a:extLst>
              </a:tr>
              <a:tr h="7825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900" b="1">
                          <a:solidFill>
                            <a:srgbClr val="404040"/>
                          </a:solidFill>
                          <a:effectLst/>
                        </a:rPr>
                        <a:t>Nivel</a:t>
                      </a:r>
                    </a:p>
                  </a:txBody>
                  <a:tcPr marL="97010" marR="80841" marT="80841" marB="80841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900" b="1">
                          <a:solidFill>
                            <a:srgbClr val="404040"/>
                          </a:solidFill>
                          <a:effectLst/>
                        </a:rPr>
                        <a:t>Característica</a:t>
                      </a:r>
                    </a:p>
                  </a:txBody>
                  <a:tcPr marL="80841" marR="80841" marT="80841" marB="80841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900" b="1">
                          <a:solidFill>
                            <a:srgbClr val="404040"/>
                          </a:solidFill>
                          <a:effectLst/>
                        </a:rPr>
                        <a:t>Ejemplo de Métrica</a:t>
                      </a:r>
                    </a:p>
                  </a:txBody>
                  <a:tcPr marL="80841" marR="80841" marT="80841" marB="80841" anchor="ctr"/>
                </a:tc>
                <a:extLst>
                  <a:ext uri="{0D108BD9-81ED-4DB2-BD59-A6C34878D82A}">
                    <a16:rowId xmlns:a16="http://schemas.microsoft.com/office/drawing/2014/main" val="2720842099"/>
                  </a:ext>
                </a:extLst>
              </a:tr>
              <a:tr h="7825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900">
                          <a:effectLst/>
                        </a:rPr>
                        <a:t>3</a:t>
                      </a:r>
                    </a:p>
                  </a:txBody>
                  <a:tcPr marL="97010" marR="80841" marT="80841" marB="80841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900">
                          <a:effectLst/>
                        </a:rPr>
                        <a:t>Procesos definidos</a:t>
                      </a:r>
                    </a:p>
                  </a:txBody>
                  <a:tcPr marL="80841" marR="80841" marT="80841" marB="80841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900">
                          <a:effectLst/>
                        </a:rPr>
                        <a:t>Documentación estandarizada</a:t>
                      </a:r>
                    </a:p>
                  </a:txBody>
                  <a:tcPr marL="80841" marR="80841" marT="80841" marB="80841" anchor="ctr"/>
                </a:tc>
                <a:extLst>
                  <a:ext uri="{0D108BD9-81ED-4DB2-BD59-A6C34878D82A}">
                    <a16:rowId xmlns:a16="http://schemas.microsoft.com/office/drawing/2014/main" val="2580229650"/>
                  </a:ext>
                </a:extLst>
              </a:tr>
              <a:tr h="107357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900">
                          <a:effectLst/>
                        </a:rPr>
                        <a:t>4</a:t>
                      </a:r>
                    </a:p>
                  </a:txBody>
                  <a:tcPr marL="97010" marR="80841" marT="80841" marB="80841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900">
                          <a:effectLst/>
                        </a:rPr>
                        <a:t>Gestión cuantitativa</a:t>
                      </a:r>
                    </a:p>
                  </a:txBody>
                  <a:tcPr marL="80841" marR="80841" marT="80841" marB="80841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s-PE" sz="1900">
                          <a:effectLst/>
                        </a:rPr>
                        <a:t>Control estadístico (Six Sigma)</a:t>
                      </a:r>
                    </a:p>
                  </a:txBody>
                  <a:tcPr marL="80841" marR="80841" marT="80841" marB="80841" anchor="ctr"/>
                </a:tc>
                <a:extLst>
                  <a:ext uri="{0D108BD9-81ED-4DB2-BD59-A6C34878D82A}">
                    <a16:rowId xmlns:a16="http://schemas.microsoft.com/office/drawing/2014/main" val="1428691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B7A2FBF-8D8C-FE91-3D38-B5D02FB0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PE" sz="4000">
                <a:solidFill>
                  <a:srgbClr val="FFFFFF"/>
                </a:solidFill>
              </a:rPr>
              <a:t>Dominios de Aplicación</a:t>
            </a:r>
          </a:p>
        </p:txBody>
      </p:sp>
      <p:graphicFrame>
        <p:nvGraphicFramePr>
          <p:cNvPr id="26" name="Marcador de contenido 5">
            <a:extLst>
              <a:ext uri="{FF2B5EF4-FFF2-40B4-BE49-F238E27FC236}">
                <a16:creationId xmlns:a16="http://schemas.microsoft.com/office/drawing/2014/main" id="{B43B7A34-E6EC-A1EB-F608-DF6592741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60544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8533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54ABE5-3AAC-49CE-BB45-BF07651D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s-PE" sz="3800"/>
              <a:t>Proceso de Implementación</a:t>
            </a:r>
          </a:p>
        </p:txBody>
      </p:sp>
      <p:sp>
        <p:nvSpPr>
          <p:cNvPr id="4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Marcador de contenido 2">
            <a:extLst>
              <a:ext uri="{FF2B5EF4-FFF2-40B4-BE49-F238E27FC236}">
                <a16:creationId xmlns:a16="http://schemas.microsoft.com/office/drawing/2014/main" id="{199E34A8-1272-DB4C-56AE-23809AD08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347016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69893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988</Words>
  <Application>Microsoft Office PowerPoint</Application>
  <PresentationFormat>Panorámica</PresentationFormat>
  <Paragraphs>152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Tema de Office</vt:lpstr>
      <vt:lpstr>Desarrollo de Software</vt:lpstr>
      <vt:lpstr>Objetivo</vt:lpstr>
      <vt:lpstr>Objetivos</vt:lpstr>
      <vt:lpstr>Introducción a CMMI</vt:lpstr>
      <vt:lpstr>Introducción a CMMI</vt:lpstr>
      <vt:lpstr>Novedades de CMMI 4.0</vt:lpstr>
      <vt:lpstr>Estructura del Modelo</vt:lpstr>
      <vt:lpstr>Dominios de Aplicación</vt:lpstr>
      <vt:lpstr>Proceso de Implementación</vt:lpstr>
      <vt:lpstr>Beneficios Clave</vt:lpstr>
      <vt:lpstr>Críticas y Desafíos</vt:lpstr>
      <vt:lpstr>Caso de Estudio</vt:lpstr>
      <vt:lpstr>Proceso de Evaluación CMMI</vt:lpstr>
      <vt:lpstr>Flujo del Proceso de Evaluación</vt:lpstr>
      <vt:lpstr>Metodología SCAMPI V2.0</vt:lpstr>
      <vt:lpstr>Preparación para la Sesión Integradora</vt:lpstr>
      <vt:lpstr>Roles Clave en la Evaluación</vt:lpstr>
      <vt:lpstr>Ejemplo de Evidencias Relevantes</vt:lpstr>
      <vt:lpstr>Análisis de Hallazgos</vt:lpstr>
      <vt:lpstr>Post-Evaluación</vt:lpstr>
      <vt:lpstr>Recursos y Cierre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Reynaldo Portocarrero Tovar</dc:creator>
  <cp:lastModifiedBy>Carlos Reynaldo Portocarrero Tovar</cp:lastModifiedBy>
  <cp:revision>1</cp:revision>
  <dcterms:created xsi:type="dcterms:W3CDTF">2025-07-14T17:53:38Z</dcterms:created>
  <dcterms:modified xsi:type="dcterms:W3CDTF">2025-07-14T22:26:42Z</dcterms:modified>
</cp:coreProperties>
</file>