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media/image9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</p:sldMasterIdLst>
  <p:notesMasterIdLst>
    <p:notesMasterId r:id="rId72"/>
  </p:notesMasterIdLst>
  <p:handoutMasterIdLst>
    <p:handoutMasterId r:id="rId73"/>
  </p:handoutMasterIdLst>
  <p:sldIdLst>
    <p:sldId id="284" r:id="rId2"/>
    <p:sldId id="374" r:id="rId3"/>
    <p:sldId id="287" r:id="rId4"/>
    <p:sldId id="288" r:id="rId5"/>
    <p:sldId id="381" r:id="rId6"/>
    <p:sldId id="382" r:id="rId7"/>
    <p:sldId id="260" r:id="rId8"/>
    <p:sldId id="258" r:id="rId9"/>
    <p:sldId id="259" r:id="rId10"/>
    <p:sldId id="289" r:id="rId11"/>
    <p:sldId id="383" r:id="rId12"/>
    <p:sldId id="384" r:id="rId13"/>
    <p:sldId id="290" r:id="rId14"/>
    <p:sldId id="263" r:id="rId15"/>
    <p:sldId id="292" r:id="rId16"/>
    <p:sldId id="377" r:id="rId17"/>
    <p:sldId id="378" r:id="rId18"/>
    <p:sldId id="379" r:id="rId19"/>
    <p:sldId id="380" r:id="rId20"/>
    <p:sldId id="385" r:id="rId21"/>
    <p:sldId id="293" r:id="rId22"/>
    <p:sldId id="364" r:id="rId23"/>
    <p:sldId id="365" r:id="rId24"/>
    <p:sldId id="366" r:id="rId25"/>
    <p:sldId id="267" r:id="rId26"/>
    <p:sldId id="270" r:id="rId27"/>
    <p:sldId id="271" r:id="rId28"/>
    <p:sldId id="386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9" r:id="rId44"/>
    <p:sldId id="320" r:id="rId45"/>
    <p:sldId id="321" r:id="rId46"/>
    <p:sldId id="322" r:id="rId47"/>
    <p:sldId id="353" r:id="rId48"/>
    <p:sldId id="354" r:id="rId49"/>
    <p:sldId id="355" r:id="rId50"/>
    <p:sldId id="356" r:id="rId51"/>
    <p:sldId id="357" r:id="rId52"/>
    <p:sldId id="343" r:id="rId53"/>
    <p:sldId id="344" r:id="rId54"/>
    <p:sldId id="345" r:id="rId55"/>
    <p:sldId id="346" r:id="rId56"/>
    <p:sldId id="347" r:id="rId57"/>
    <p:sldId id="283" r:id="rId58"/>
    <p:sldId id="285" r:id="rId59"/>
    <p:sldId id="367" r:id="rId60"/>
    <p:sldId id="368" r:id="rId61"/>
    <p:sldId id="369" r:id="rId62"/>
    <p:sldId id="360" r:id="rId63"/>
    <p:sldId id="370" r:id="rId64"/>
    <p:sldId id="361" r:id="rId65"/>
    <p:sldId id="298" r:id="rId66"/>
    <p:sldId id="371" r:id="rId67"/>
    <p:sldId id="372" r:id="rId68"/>
    <p:sldId id="338" r:id="rId69"/>
    <p:sldId id="296" r:id="rId70"/>
    <p:sldId id="373" r:id="rId71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2978" autoAdjust="0"/>
  </p:normalViewPr>
  <p:slideViewPr>
    <p:cSldViewPr>
      <p:cViewPr varScale="1">
        <p:scale>
          <a:sx n="125" d="100"/>
          <a:sy n="125" d="100"/>
        </p:scale>
        <p:origin x="1398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7" d="100"/>
          <a:sy n="147" d="100"/>
        </p:scale>
        <p:origin x="14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200FD-CB04-46B4-9D73-EEA3DF1B0C1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72370C80-F143-421F-A9DA-CB550FD45DC4}">
      <dgm:prSet/>
      <dgm:spPr/>
      <dgm:t>
        <a:bodyPr/>
        <a:lstStyle/>
        <a:p>
          <a:r>
            <a:rPr lang="es-PE" b="1" dirty="0"/>
            <a:t>La fluidez: </a:t>
          </a:r>
          <a:endParaRPr lang="es-PE" dirty="0"/>
        </a:p>
      </dgm:t>
    </dgm:pt>
    <dgm:pt modelId="{9ADB1BB2-AE7F-4886-A7C8-98EDA705537C}" type="parTrans" cxnId="{EF56EB0C-DC0B-43DA-B294-E909B1F9E169}">
      <dgm:prSet/>
      <dgm:spPr/>
      <dgm:t>
        <a:bodyPr/>
        <a:lstStyle/>
        <a:p>
          <a:endParaRPr lang="es-PE"/>
        </a:p>
      </dgm:t>
    </dgm:pt>
    <dgm:pt modelId="{153E0CFD-BFE0-4D8B-A601-665D86CF9AC6}" type="sibTrans" cxnId="{EF56EB0C-DC0B-43DA-B294-E909B1F9E169}">
      <dgm:prSet/>
      <dgm:spPr/>
      <dgm:t>
        <a:bodyPr/>
        <a:lstStyle/>
        <a:p>
          <a:endParaRPr lang="es-PE"/>
        </a:p>
      </dgm:t>
    </dgm:pt>
    <dgm:pt modelId="{4A4183C1-DE89-46DA-A290-EA7A12C910FE}">
      <dgm:prSet/>
      <dgm:spPr/>
      <dgm:t>
        <a:bodyPr/>
        <a:lstStyle/>
        <a:p>
          <a:r>
            <a:rPr lang="es-PE"/>
            <a:t>Se refiere a la capacidad de los elementos de la página para ajustarse y redimensionarse de manera suave y natural. </a:t>
          </a:r>
        </a:p>
      </dgm:t>
    </dgm:pt>
    <dgm:pt modelId="{8DDC1508-5DEF-4B35-AF33-AB66D4641207}" type="parTrans" cxnId="{91D29F01-A246-496C-B610-C994BAF90340}">
      <dgm:prSet/>
      <dgm:spPr/>
      <dgm:t>
        <a:bodyPr/>
        <a:lstStyle/>
        <a:p>
          <a:endParaRPr lang="es-PE"/>
        </a:p>
      </dgm:t>
    </dgm:pt>
    <dgm:pt modelId="{8C553C1E-A25F-4E6F-9441-9DCCB99ABDD9}" type="sibTrans" cxnId="{91D29F01-A246-496C-B610-C994BAF90340}">
      <dgm:prSet/>
      <dgm:spPr/>
      <dgm:t>
        <a:bodyPr/>
        <a:lstStyle/>
        <a:p>
          <a:endParaRPr lang="es-PE"/>
        </a:p>
      </dgm:t>
    </dgm:pt>
    <dgm:pt modelId="{8EDE960B-175A-46A8-995F-EE8A040A744B}">
      <dgm:prSet/>
      <dgm:spPr/>
      <dgm:t>
        <a:bodyPr/>
        <a:lstStyle/>
        <a:p>
          <a:r>
            <a:rPr lang="es-PE" b="1" dirty="0"/>
            <a:t>La flexibilidad: </a:t>
          </a:r>
          <a:endParaRPr lang="es-PE" dirty="0"/>
        </a:p>
      </dgm:t>
    </dgm:pt>
    <dgm:pt modelId="{814AE046-9150-492F-8F8A-DA41FB85BFB6}" type="parTrans" cxnId="{6F122620-6589-4C6F-B7E9-A194D3C9B399}">
      <dgm:prSet/>
      <dgm:spPr/>
      <dgm:t>
        <a:bodyPr/>
        <a:lstStyle/>
        <a:p>
          <a:endParaRPr lang="es-PE"/>
        </a:p>
      </dgm:t>
    </dgm:pt>
    <dgm:pt modelId="{8B97AFAA-D590-47EF-8F6B-8410A96912EF}" type="sibTrans" cxnId="{6F122620-6589-4C6F-B7E9-A194D3C9B399}">
      <dgm:prSet/>
      <dgm:spPr/>
      <dgm:t>
        <a:bodyPr/>
        <a:lstStyle/>
        <a:p>
          <a:endParaRPr lang="es-PE"/>
        </a:p>
      </dgm:t>
    </dgm:pt>
    <dgm:pt modelId="{32948D14-8C79-40D6-A911-4F857017366B}">
      <dgm:prSet/>
      <dgm:spPr/>
      <dgm:t>
        <a:bodyPr/>
        <a:lstStyle/>
        <a:p>
          <a:r>
            <a:rPr lang="es-PE" dirty="0"/>
            <a:t>Implica que los diseños deben ser capaces de acomodarse a diferentes tamaños de pantalla sin perder su funcionalidad o aspecto. </a:t>
          </a:r>
        </a:p>
      </dgm:t>
    </dgm:pt>
    <dgm:pt modelId="{81FB47BC-B6A5-45A3-A873-02B8334362B3}" type="parTrans" cxnId="{F69967FE-2984-48DA-B896-0FA2A40497DA}">
      <dgm:prSet/>
      <dgm:spPr/>
      <dgm:t>
        <a:bodyPr/>
        <a:lstStyle/>
        <a:p>
          <a:endParaRPr lang="es-PE"/>
        </a:p>
      </dgm:t>
    </dgm:pt>
    <dgm:pt modelId="{465495BE-E3E7-4AB2-89DD-15C2719C91EE}" type="sibTrans" cxnId="{F69967FE-2984-48DA-B896-0FA2A40497DA}">
      <dgm:prSet/>
      <dgm:spPr/>
      <dgm:t>
        <a:bodyPr/>
        <a:lstStyle/>
        <a:p>
          <a:endParaRPr lang="es-PE"/>
        </a:p>
      </dgm:t>
    </dgm:pt>
    <dgm:pt modelId="{79435247-8F0B-43D5-9580-68395FA0A42D}">
      <dgm:prSet/>
      <dgm:spPr/>
      <dgm:t>
        <a:bodyPr/>
        <a:lstStyle/>
        <a:p>
          <a:r>
            <a:rPr lang="es-PE" b="1"/>
            <a:t>La adaptabilidad:</a:t>
          </a:r>
          <a:endParaRPr lang="es-PE"/>
        </a:p>
      </dgm:t>
    </dgm:pt>
    <dgm:pt modelId="{AA4236BE-E700-4263-9DDC-94F9710FAF53}" type="parTrans" cxnId="{C5F217CD-D948-467C-B1FD-7343A09F56B6}">
      <dgm:prSet/>
      <dgm:spPr/>
      <dgm:t>
        <a:bodyPr/>
        <a:lstStyle/>
        <a:p>
          <a:endParaRPr lang="es-PE"/>
        </a:p>
      </dgm:t>
    </dgm:pt>
    <dgm:pt modelId="{59C8E217-80F4-4D99-B307-3F724AAA8062}" type="sibTrans" cxnId="{C5F217CD-D948-467C-B1FD-7343A09F56B6}">
      <dgm:prSet/>
      <dgm:spPr/>
      <dgm:t>
        <a:bodyPr/>
        <a:lstStyle/>
        <a:p>
          <a:endParaRPr lang="es-PE"/>
        </a:p>
      </dgm:t>
    </dgm:pt>
    <dgm:pt modelId="{A0E936FB-A969-452C-8718-F41280DED170}">
      <dgm:prSet/>
      <dgm:spPr/>
      <dgm:t>
        <a:bodyPr/>
        <a:lstStyle/>
        <a:p>
          <a:r>
            <a:rPr lang="es-PE"/>
            <a:t>Significa que la página debe poder detectar el dispositivo del usuario y ajustar su presentación en consecuencia, optimizando así la experiencia.</a:t>
          </a:r>
        </a:p>
      </dgm:t>
    </dgm:pt>
    <dgm:pt modelId="{76742E30-8883-46ED-80DB-8BB802B1AF5B}" type="parTrans" cxnId="{32E52CEB-8F71-41B4-B87B-BB8182B9324C}">
      <dgm:prSet/>
      <dgm:spPr/>
      <dgm:t>
        <a:bodyPr/>
        <a:lstStyle/>
        <a:p>
          <a:endParaRPr lang="es-PE"/>
        </a:p>
      </dgm:t>
    </dgm:pt>
    <dgm:pt modelId="{26351167-FCFD-48C3-B238-A35F2F04A6DA}" type="sibTrans" cxnId="{32E52CEB-8F71-41B4-B87B-BB8182B9324C}">
      <dgm:prSet/>
      <dgm:spPr/>
      <dgm:t>
        <a:bodyPr/>
        <a:lstStyle/>
        <a:p>
          <a:endParaRPr lang="es-PE"/>
        </a:p>
      </dgm:t>
    </dgm:pt>
    <dgm:pt modelId="{0A6DF96C-6F1E-4DFC-BD0B-D4A4053E8F9D}">
      <dgm:prSet/>
      <dgm:spPr/>
      <dgm:t>
        <a:bodyPr/>
        <a:lstStyle/>
        <a:p>
          <a:r>
            <a:rPr lang="es-PE" b="1"/>
            <a:t>La Accesibilidad: </a:t>
          </a:r>
          <a:endParaRPr lang="es-PE"/>
        </a:p>
      </dgm:t>
    </dgm:pt>
    <dgm:pt modelId="{E45066E9-A150-4AEA-8B2C-368776F86A26}" type="parTrans" cxnId="{CE07905F-B13C-4A65-B0C7-894D820050D3}">
      <dgm:prSet/>
      <dgm:spPr/>
      <dgm:t>
        <a:bodyPr/>
        <a:lstStyle/>
        <a:p>
          <a:endParaRPr lang="es-PE"/>
        </a:p>
      </dgm:t>
    </dgm:pt>
    <dgm:pt modelId="{20470488-7780-4B0B-833A-33F532403509}" type="sibTrans" cxnId="{CE07905F-B13C-4A65-B0C7-894D820050D3}">
      <dgm:prSet/>
      <dgm:spPr/>
      <dgm:t>
        <a:bodyPr/>
        <a:lstStyle/>
        <a:p>
          <a:endParaRPr lang="es-PE"/>
        </a:p>
      </dgm:t>
    </dgm:pt>
    <dgm:pt modelId="{82980000-AF32-4314-A845-8AEA735BC8AF}">
      <dgm:prSet/>
      <dgm:spPr/>
      <dgm:t>
        <a:bodyPr/>
        <a:lstStyle/>
        <a:p>
          <a:r>
            <a:rPr lang="es-ES"/>
            <a:t>navegación fácil y clara en todos los tamaños.</a:t>
          </a:r>
          <a:endParaRPr lang="es-PE"/>
        </a:p>
      </dgm:t>
    </dgm:pt>
    <dgm:pt modelId="{B7544C11-065D-426C-B17E-FC15489EF3A5}" type="parTrans" cxnId="{CA0CDDE9-C179-415E-AD70-526AC1720D05}">
      <dgm:prSet/>
      <dgm:spPr/>
      <dgm:t>
        <a:bodyPr/>
        <a:lstStyle/>
        <a:p>
          <a:endParaRPr lang="es-PE"/>
        </a:p>
      </dgm:t>
    </dgm:pt>
    <dgm:pt modelId="{77903236-DDD0-4334-9C42-150AAB6B1267}" type="sibTrans" cxnId="{CA0CDDE9-C179-415E-AD70-526AC1720D05}">
      <dgm:prSet/>
      <dgm:spPr/>
      <dgm:t>
        <a:bodyPr/>
        <a:lstStyle/>
        <a:p>
          <a:endParaRPr lang="es-PE"/>
        </a:p>
      </dgm:t>
    </dgm:pt>
    <dgm:pt modelId="{4322D8AA-D272-496B-BD65-BD379FC220F2}" type="pres">
      <dgm:prSet presAssocID="{01D200FD-CB04-46B4-9D73-EEA3DF1B0C11}" presName="vert0" presStyleCnt="0">
        <dgm:presLayoutVars>
          <dgm:dir/>
          <dgm:animOne val="branch"/>
          <dgm:animLvl val="lvl"/>
        </dgm:presLayoutVars>
      </dgm:prSet>
      <dgm:spPr/>
    </dgm:pt>
    <dgm:pt modelId="{633EB3EB-A37E-4AA5-8AB5-E0A1E2026894}" type="pres">
      <dgm:prSet presAssocID="{72370C80-F143-421F-A9DA-CB550FD45DC4}" presName="thickLine" presStyleLbl="alignNode1" presStyleIdx="0" presStyleCnt="4"/>
      <dgm:spPr/>
    </dgm:pt>
    <dgm:pt modelId="{D4A617AD-F928-4EDF-9702-DA4D81C66620}" type="pres">
      <dgm:prSet presAssocID="{72370C80-F143-421F-A9DA-CB550FD45DC4}" presName="horz1" presStyleCnt="0"/>
      <dgm:spPr/>
    </dgm:pt>
    <dgm:pt modelId="{D3E9F96C-349D-4FE2-BDF5-BC60D5978BE3}" type="pres">
      <dgm:prSet presAssocID="{72370C80-F143-421F-A9DA-CB550FD45DC4}" presName="tx1" presStyleLbl="revTx" presStyleIdx="0" presStyleCnt="8"/>
      <dgm:spPr/>
    </dgm:pt>
    <dgm:pt modelId="{E30842CE-1EEA-4439-B3CC-B61A140CF906}" type="pres">
      <dgm:prSet presAssocID="{72370C80-F143-421F-A9DA-CB550FD45DC4}" presName="vert1" presStyleCnt="0"/>
      <dgm:spPr/>
    </dgm:pt>
    <dgm:pt modelId="{D6B6C075-4633-4505-859F-6C37047BFD47}" type="pres">
      <dgm:prSet presAssocID="{4A4183C1-DE89-46DA-A290-EA7A12C910FE}" presName="vertSpace2a" presStyleCnt="0"/>
      <dgm:spPr/>
    </dgm:pt>
    <dgm:pt modelId="{23D431C6-5E85-4874-B12D-93DBB41C5951}" type="pres">
      <dgm:prSet presAssocID="{4A4183C1-DE89-46DA-A290-EA7A12C910FE}" presName="horz2" presStyleCnt="0"/>
      <dgm:spPr/>
    </dgm:pt>
    <dgm:pt modelId="{F1DBE354-052F-4F8C-9D3F-23D251D5E0F2}" type="pres">
      <dgm:prSet presAssocID="{4A4183C1-DE89-46DA-A290-EA7A12C910FE}" presName="horzSpace2" presStyleCnt="0"/>
      <dgm:spPr/>
    </dgm:pt>
    <dgm:pt modelId="{09562412-42C2-4584-9C98-DC106634EE4D}" type="pres">
      <dgm:prSet presAssocID="{4A4183C1-DE89-46DA-A290-EA7A12C910FE}" presName="tx2" presStyleLbl="revTx" presStyleIdx="1" presStyleCnt="8"/>
      <dgm:spPr/>
    </dgm:pt>
    <dgm:pt modelId="{3767E107-F627-4924-A4AB-122E52D35B09}" type="pres">
      <dgm:prSet presAssocID="{4A4183C1-DE89-46DA-A290-EA7A12C910FE}" presName="vert2" presStyleCnt="0"/>
      <dgm:spPr/>
    </dgm:pt>
    <dgm:pt modelId="{D126D1B7-F0C7-43E8-96D3-014494CB2F57}" type="pres">
      <dgm:prSet presAssocID="{4A4183C1-DE89-46DA-A290-EA7A12C910FE}" presName="thinLine2b" presStyleLbl="callout" presStyleIdx="0" presStyleCnt="4"/>
      <dgm:spPr/>
    </dgm:pt>
    <dgm:pt modelId="{09827731-0EA6-497B-9EE0-29F3664ECAF4}" type="pres">
      <dgm:prSet presAssocID="{4A4183C1-DE89-46DA-A290-EA7A12C910FE}" presName="vertSpace2b" presStyleCnt="0"/>
      <dgm:spPr/>
    </dgm:pt>
    <dgm:pt modelId="{24A3E5A1-4FBB-4D62-9F35-C7B9D31A2865}" type="pres">
      <dgm:prSet presAssocID="{8EDE960B-175A-46A8-995F-EE8A040A744B}" presName="thickLine" presStyleLbl="alignNode1" presStyleIdx="1" presStyleCnt="4"/>
      <dgm:spPr/>
    </dgm:pt>
    <dgm:pt modelId="{4B2216D2-1447-4B92-BD76-7E3DD4ACD731}" type="pres">
      <dgm:prSet presAssocID="{8EDE960B-175A-46A8-995F-EE8A040A744B}" presName="horz1" presStyleCnt="0"/>
      <dgm:spPr/>
    </dgm:pt>
    <dgm:pt modelId="{A74FE6A5-5398-4BD1-B8B0-53B74B410DC6}" type="pres">
      <dgm:prSet presAssocID="{8EDE960B-175A-46A8-995F-EE8A040A744B}" presName="tx1" presStyleLbl="revTx" presStyleIdx="2" presStyleCnt="8"/>
      <dgm:spPr/>
    </dgm:pt>
    <dgm:pt modelId="{CE541BBF-A2D0-4437-A57B-88216B2AD7D3}" type="pres">
      <dgm:prSet presAssocID="{8EDE960B-175A-46A8-995F-EE8A040A744B}" presName="vert1" presStyleCnt="0"/>
      <dgm:spPr/>
    </dgm:pt>
    <dgm:pt modelId="{7647684C-D0C5-482F-89FC-0AA6FF99782E}" type="pres">
      <dgm:prSet presAssocID="{32948D14-8C79-40D6-A911-4F857017366B}" presName="vertSpace2a" presStyleCnt="0"/>
      <dgm:spPr/>
    </dgm:pt>
    <dgm:pt modelId="{30A0C860-6EA0-4C18-9B88-CE12613A4395}" type="pres">
      <dgm:prSet presAssocID="{32948D14-8C79-40D6-A911-4F857017366B}" presName="horz2" presStyleCnt="0"/>
      <dgm:spPr/>
    </dgm:pt>
    <dgm:pt modelId="{0D582994-21B5-462D-B4B3-2204058B132B}" type="pres">
      <dgm:prSet presAssocID="{32948D14-8C79-40D6-A911-4F857017366B}" presName="horzSpace2" presStyleCnt="0"/>
      <dgm:spPr/>
    </dgm:pt>
    <dgm:pt modelId="{8D580CB2-448A-49C0-B444-64CF17A408C7}" type="pres">
      <dgm:prSet presAssocID="{32948D14-8C79-40D6-A911-4F857017366B}" presName="tx2" presStyleLbl="revTx" presStyleIdx="3" presStyleCnt="8"/>
      <dgm:spPr/>
    </dgm:pt>
    <dgm:pt modelId="{A3B3FA1B-0958-4EC8-A6E5-744660C91E8C}" type="pres">
      <dgm:prSet presAssocID="{32948D14-8C79-40D6-A911-4F857017366B}" presName="vert2" presStyleCnt="0"/>
      <dgm:spPr/>
    </dgm:pt>
    <dgm:pt modelId="{2CF7A58C-C3CC-4C3D-979B-4DFCAEDECD9A}" type="pres">
      <dgm:prSet presAssocID="{32948D14-8C79-40D6-A911-4F857017366B}" presName="thinLine2b" presStyleLbl="callout" presStyleIdx="1" presStyleCnt="4"/>
      <dgm:spPr/>
    </dgm:pt>
    <dgm:pt modelId="{97195AD1-2D9E-4ECB-BF20-650220986B3F}" type="pres">
      <dgm:prSet presAssocID="{32948D14-8C79-40D6-A911-4F857017366B}" presName="vertSpace2b" presStyleCnt="0"/>
      <dgm:spPr/>
    </dgm:pt>
    <dgm:pt modelId="{C9D5EA11-70A5-42B5-825F-F63CBC937BD0}" type="pres">
      <dgm:prSet presAssocID="{79435247-8F0B-43D5-9580-68395FA0A42D}" presName="thickLine" presStyleLbl="alignNode1" presStyleIdx="2" presStyleCnt="4"/>
      <dgm:spPr/>
    </dgm:pt>
    <dgm:pt modelId="{61B83559-95DC-4E14-B399-ED4AC0D51AED}" type="pres">
      <dgm:prSet presAssocID="{79435247-8F0B-43D5-9580-68395FA0A42D}" presName="horz1" presStyleCnt="0"/>
      <dgm:spPr/>
    </dgm:pt>
    <dgm:pt modelId="{5B4345C7-2325-4207-A7BB-E85627258417}" type="pres">
      <dgm:prSet presAssocID="{79435247-8F0B-43D5-9580-68395FA0A42D}" presName="tx1" presStyleLbl="revTx" presStyleIdx="4" presStyleCnt="8"/>
      <dgm:spPr/>
    </dgm:pt>
    <dgm:pt modelId="{E58014E7-6D15-4806-A6E2-904F0164DB61}" type="pres">
      <dgm:prSet presAssocID="{79435247-8F0B-43D5-9580-68395FA0A42D}" presName="vert1" presStyleCnt="0"/>
      <dgm:spPr/>
    </dgm:pt>
    <dgm:pt modelId="{BDFAE7A3-FD73-4CF0-A127-6302880455D1}" type="pres">
      <dgm:prSet presAssocID="{A0E936FB-A969-452C-8718-F41280DED170}" presName="vertSpace2a" presStyleCnt="0"/>
      <dgm:spPr/>
    </dgm:pt>
    <dgm:pt modelId="{357E20F2-AA54-40E4-A54D-086CB0DC9A5E}" type="pres">
      <dgm:prSet presAssocID="{A0E936FB-A969-452C-8718-F41280DED170}" presName="horz2" presStyleCnt="0"/>
      <dgm:spPr/>
    </dgm:pt>
    <dgm:pt modelId="{232DB28A-7191-4110-A196-FD1AAE6ED541}" type="pres">
      <dgm:prSet presAssocID="{A0E936FB-A969-452C-8718-F41280DED170}" presName="horzSpace2" presStyleCnt="0"/>
      <dgm:spPr/>
    </dgm:pt>
    <dgm:pt modelId="{A8DB533A-4C9A-4544-8A28-8B9E57AAE57D}" type="pres">
      <dgm:prSet presAssocID="{A0E936FB-A969-452C-8718-F41280DED170}" presName="tx2" presStyleLbl="revTx" presStyleIdx="5" presStyleCnt="8"/>
      <dgm:spPr/>
    </dgm:pt>
    <dgm:pt modelId="{9D428D16-07F7-4F8D-A2E8-22025D49D665}" type="pres">
      <dgm:prSet presAssocID="{A0E936FB-A969-452C-8718-F41280DED170}" presName="vert2" presStyleCnt="0"/>
      <dgm:spPr/>
    </dgm:pt>
    <dgm:pt modelId="{8B2101A5-F1AA-4B14-B51B-8AC09E3A53EC}" type="pres">
      <dgm:prSet presAssocID="{A0E936FB-A969-452C-8718-F41280DED170}" presName="thinLine2b" presStyleLbl="callout" presStyleIdx="2" presStyleCnt="4"/>
      <dgm:spPr/>
    </dgm:pt>
    <dgm:pt modelId="{BE46C897-4C14-471B-97B9-CD4300F31F22}" type="pres">
      <dgm:prSet presAssocID="{A0E936FB-A969-452C-8718-F41280DED170}" presName="vertSpace2b" presStyleCnt="0"/>
      <dgm:spPr/>
    </dgm:pt>
    <dgm:pt modelId="{D574133A-28DB-45DF-B352-E922038BA1DA}" type="pres">
      <dgm:prSet presAssocID="{0A6DF96C-6F1E-4DFC-BD0B-D4A4053E8F9D}" presName="thickLine" presStyleLbl="alignNode1" presStyleIdx="3" presStyleCnt="4"/>
      <dgm:spPr/>
    </dgm:pt>
    <dgm:pt modelId="{7BE7F583-9D90-44EA-86C1-C236C6F73CFA}" type="pres">
      <dgm:prSet presAssocID="{0A6DF96C-6F1E-4DFC-BD0B-D4A4053E8F9D}" presName="horz1" presStyleCnt="0"/>
      <dgm:spPr/>
    </dgm:pt>
    <dgm:pt modelId="{0544032B-7869-4FD9-95DC-D6044DE5B9EB}" type="pres">
      <dgm:prSet presAssocID="{0A6DF96C-6F1E-4DFC-BD0B-D4A4053E8F9D}" presName="tx1" presStyleLbl="revTx" presStyleIdx="6" presStyleCnt="8"/>
      <dgm:spPr/>
    </dgm:pt>
    <dgm:pt modelId="{E0A937EF-AC98-4112-BF3F-3E7626C4BB73}" type="pres">
      <dgm:prSet presAssocID="{0A6DF96C-6F1E-4DFC-BD0B-D4A4053E8F9D}" presName="vert1" presStyleCnt="0"/>
      <dgm:spPr/>
    </dgm:pt>
    <dgm:pt modelId="{0F632C5A-0444-4D1C-86CE-FBBDA51C060F}" type="pres">
      <dgm:prSet presAssocID="{82980000-AF32-4314-A845-8AEA735BC8AF}" presName="vertSpace2a" presStyleCnt="0"/>
      <dgm:spPr/>
    </dgm:pt>
    <dgm:pt modelId="{0974910D-68B1-46F9-B44B-ECBD53A88BEB}" type="pres">
      <dgm:prSet presAssocID="{82980000-AF32-4314-A845-8AEA735BC8AF}" presName="horz2" presStyleCnt="0"/>
      <dgm:spPr/>
    </dgm:pt>
    <dgm:pt modelId="{8B13D087-F24F-4805-86AC-116B096E9827}" type="pres">
      <dgm:prSet presAssocID="{82980000-AF32-4314-A845-8AEA735BC8AF}" presName="horzSpace2" presStyleCnt="0"/>
      <dgm:spPr/>
    </dgm:pt>
    <dgm:pt modelId="{8479D816-D668-4168-B96C-5DD9F44DC273}" type="pres">
      <dgm:prSet presAssocID="{82980000-AF32-4314-A845-8AEA735BC8AF}" presName="tx2" presStyleLbl="revTx" presStyleIdx="7" presStyleCnt="8"/>
      <dgm:spPr/>
    </dgm:pt>
    <dgm:pt modelId="{ECC67C96-6A2B-46F0-A4BE-E831CC301788}" type="pres">
      <dgm:prSet presAssocID="{82980000-AF32-4314-A845-8AEA735BC8AF}" presName="vert2" presStyleCnt="0"/>
      <dgm:spPr/>
    </dgm:pt>
    <dgm:pt modelId="{7AEB7A91-EA49-4EEB-A0DE-7E225751F042}" type="pres">
      <dgm:prSet presAssocID="{82980000-AF32-4314-A845-8AEA735BC8AF}" presName="thinLine2b" presStyleLbl="callout" presStyleIdx="3" presStyleCnt="4"/>
      <dgm:spPr/>
    </dgm:pt>
    <dgm:pt modelId="{75C1FA5D-1A04-45A3-8C48-A2BC93C89A5A}" type="pres">
      <dgm:prSet presAssocID="{82980000-AF32-4314-A845-8AEA735BC8AF}" presName="vertSpace2b" presStyleCnt="0"/>
      <dgm:spPr/>
    </dgm:pt>
  </dgm:ptLst>
  <dgm:cxnLst>
    <dgm:cxn modelId="{91D29F01-A246-496C-B610-C994BAF90340}" srcId="{72370C80-F143-421F-A9DA-CB550FD45DC4}" destId="{4A4183C1-DE89-46DA-A290-EA7A12C910FE}" srcOrd="0" destOrd="0" parTransId="{8DDC1508-5DEF-4B35-AF33-AB66D4641207}" sibTransId="{8C553C1E-A25F-4E6F-9441-9DCCB99ABDD9}"/>
    <dgm:cxn modelId="{1DD05D0C-CC64-43ED-B40E-2FE04488D063}" type="presOf" srcId="{82980000-AF32-4314-A845-8AEA735BC8AF}" destId="{8479D816-D668-4168-B96C-5DD9F44DC273}" srcOrd="0" destOrd="0" presId="urn:microsoft.com/office/officeart/2008/layout/LinedList"/>
    <dgm:cxn modelId="{EF56EB0C-DC0B-43DA-B294-E909B1F9E169}" srcId="{01D200FD-CB04-46B4-9D73-EEA3DF1B0C11}" destId="{72370C80-F143-421F-A9DA-CB550FD45DC4}" srcOrd="0" destOrd="0" parTransId="{9ADB1BB2-AE7F-4886-A7C8-98EDA705537C}" sibTransId="{153E0CFD-BFE0-4D8B-A601-665D86CF9AC6}"/>
    <dgm:cxn modelId="{6F122620-6589-4C6F-B7E9-A194D3C9B399}" srcId="{01D200FD-CB04-46B4-9D73-EEA3DF1B0C11}" destId="{8EDE960B-175A-46A8-995F-EE8A040A744B}" srcOrd="1" destOrd="0" parTransId="{814AE046-9150-492F-8F8A-DA41FB85BFB6}" sibTransId="{8B97AFAA-D590-47EF-8F6B-8410A96912EF}"/>
    <dgm:cxn modelId="{F1422C30-115E-4D1D-AC0B-600902DB470C}" type="presOf" srcId="{79435247-8F0B-43D5-9580-68395FA0A42D}" destId="{5B4345C7-2325-4207-A7BB-E85627258417}" srcOrd="0" destOrd="0" presId="urn:microsoft.com/office/officeart/2008/layout/LinedList"/>
    <dgm:cxn modelId="{CE07905F-B13C-4A65-B0C7-894D820050D3}" srcId="{01D200FD-CB04-46B4-9D73-EEA3DF1B0C11}" destId="{0A6DF96C-6F1E-4DFC-BD0B-D4A4053E8F9D}" srcOrd="3" destOrd="0" parTransId="{E45066E9-A150-4AEA-8B2C-368776F86A26}" sibTransId="{20470488-7780-4B0B-833A-33F532403509}"/>
    <dgm:cxn modelId="{A93CFCA1-A185-415C-A6FB-4D061C3C2DDB}" type="presOf" srcId="{0A6DF96C-6F1E-4DFC-BD0B-D4A4053E8F9D}" destId="{0544032B-7869-4FD9-95DC-D6044DE5B9EB}" srcOrd="0" destOrd="0" presId="urn:microsoft.com/office/officeart/2008/layout/LinedList"/>
    <dgm:cxn modelId="{831F2CAF-D53C-4D3F-807A-01B26DEABD90}" type="presOf" srcId="{A0E936FB-A969-452C-8718-F41280DED170}" destId="{A8DB533A-4C9A-4544-8A28-8B9E57AAE57D}" srcOrd="0" destOrd="0" presId="urn:microsoft.com/office/officeart/2008/layout/LinedList"/>
    <dgm:cxn modelId="{C1055FBD-12AC-4985-B288-156B68C545EC}" type="presOf" srcId="{72370C80-F143-421F-A9DA-CB550FD45DC4}" destId="{D3E9F96C-349D-4FE2-BDF5-BC60D5978BE3}" srcOrd="0" destOrd="0" presId="urn:microsoft.com/office/officeart/2008/layout/LinedList"/>
    <dgm:cxn modelId="{834455C8-31A4-437B-AB9E-CA76189E0813}" type="presOf" srcId="{4A4183C1-DE89-46DA-A290-EA7A12C910FE}" destId="{09562412-42C2-4584-9C98-DC106634EE4D}" srcOrd="0" destOrd="0" presId="urn:microsoft.com/office/officeart/2008/layout/LinedList"/>
    <dgm:cxn modelId="{F66878CC-12F5-41F9-A38F-A81271FC4ED1}" type="presOf" srcId="{32948D14-8C79-40D6-A911-4F857017366B}" destId="{8D580CB2-448A-49C0-B444-64CF17A408C7}" srcOrd="0" destOrd="0" presId="urn:microsoft.com/office/officeart/2008/layout/LinedList"/>
    <dgm:cxn modelId="{C5F217CD-D948-467C-B1FD-7343A09F56B6}" srcId="{01D200FD-CB04-46B4-9D73-EEA3DF1B0C11}" destId="{79435247-8F0B-43D5-9580-68395FA0A42D}" srcOrd="2" destOrd="0" parTransId="{AA4236BE-E700-4263-9DDC-94F9710FAF53}" sibTransId="{59C8E217-80F4-4D99-B307-3F724AAA8062}"/>
    <dgm:cxn modelId="{B34622D7-6C54-4D21-AAFE-9D108158D939}" type="presOf" srcId="{8EDE960B-175A-46A8-995F-EE8A040A744B}" destId="{A74FE6A5-5398-4BD1-B8B0-53B74B410DC6}" srcOrd="0" destOrd="0" presId="urn:microsoft.com/office/officeart/2008/layout/LinedList"/>
    <dgm:cxn modelId="{8B1951E5-6B33-4E51-B963-B8CAF900ECAC}" type="presOf" srcId="{01D200FD-CB04-46B4-9D73-EEA3DF1B0C11}" destId="{4322D8AA-D272-496B-BD65-BD379FC220F2}" srcOrd="0" destOrd="0" presId="urn:microsoft.com/office/officeart/2008/layout/LinedList"/>
    <dgm:cxn modelId="{CA0CDDE9-C179-415E-AD70-526AC1720D05}" srcId="{0A6DF96C-6F1E-4DFC-BD0B-D4A4053E8F9D}" destId="{82980000-AF32-4314-A845-8AEA735BC8AF}" srcOrd="0" destOrd="0" parTransId="{B7544C11-065D-426C-B17E-FC15489EF3A5}" sibTransId="{77903236-DDD0-4334-9C42-150AAB6B1267}"/>
    <dgm:cxn modelId="{32E52CEB-8F71-41B4-B87B-BB8182B9324C}" srcId="{79435247-8F0B-43D5-9580-68395FA0A42D}" destId="{A0E936FB-A969-452C-8718-F41280DED170}" srcOrd="0" destOrd="0" parTransId="{76742E30-8883-46ED-80DB-8BB802B1AF5B}" sibTransId="{26351167-FCFD-48C3-B238-A35F2F04A6DA}"/>
    <dgm:cxn modelId="{F69967FE-2984-48DA-B896-0FA2A40497DA}" srcId="{8EDE960B-175A-46A8-995F-EE8A040A744B}" destId="{32948D14-8C79-40D6-A911-4F857017366B}" srcOrd="0" destOrd="0" parTransId="{81FB47BC-B6A5-45A3-A873-02B8334362B3}" sibTransId="{465495BE-E3E7-4AB2-89DD-15C2719C91EE}"/>
    <dgm:cxn modelId="{67D6909A-F64E-43EB-BDA9-229E23FD1FDA}" type="presParOf" srcId="{4322D8AA-D272-496B-BD65-BD379FC220F2}" destId="{633EB3EB-A37E-4AA5-8AB5-E0A1E2026894}" srcOrd="0" destOrd="0" presId="urn:microsoft.com/office/officeart/2008/layout/LinedList"/>
    <dgm:cxn modelId="{CF3D4884-0B15-40D2-9A4D-F839E8C64614}" type="presParOf" srcId="{4322D8AA-D272-496B-BD65-BD379FC220F2}" destId="{D4A617AD-F928-4EDF-9702-DA4D81C66620}" srcOrd="1" destOrd="0" presId="urn:microsoft.com/office/officeart/2008/layout/LinedList"/>
    <dgm:cxn modelId="{87FDAF57-8819-4B02-85CD-3E2C481F6651}" type="presParOf" srcId="{D4A617AD-F928-4EDF-9702-DA4D81C66620}" destId="{D3E9F96C-349D-4FE2-BDF5-BC60D5978BE3}" srcOrd="0" destOrd="0" presId="urn:microsoft.com/office/officeart/2008/layout/LinedList"/>
    <dgm:cxn modelId="{AC90CA4E-8BF3-4476-B7A3-BF7ECFAA1B2C}" type="presParOf" srcId="{D4A617AD-F928-4EDF-9702-DA4D81C66620}" destId="{E30842CE-1EEA-4439-B3CC-B61A140CF906}" srcOrd="1" destOrd="0" presId="urn:microsoft.com/office/officeart/2008/layout/LinedList"/>
    <dgm:cxn modelId="{D67BDF03-0D86-4435-BF35-AF2A6F4A1373}" type="presParOf" srcId="{E30842CE-1EEA-4439-B3CC-B61A140CF906}" destId="{D6B6C075-4633-4505-859F-6C37047BFD47}" srcOrd="0" destOrd="0" presId="urn:microsoft.com/office/officeart/2008/layout/LinedList"/>
    <dgm:cxn modelId="{B5C667A0-312A-4154-9EBD-706F2B1D0B97}" type="presParOf" srcId="{E30842CE-1EEA-4439-B3CC-B61A140CF906}" destId="{23D431C6-5E85-4874-B12D-93DBB41C5951}" srcOrd="1" destOrd="0" presId="urn:microsoft.com/office/officeart/2008/layout/LinedList"/>
    <dgm:cxn modelId="{B706DD3A-FBEC-4D19-816C-F2A62E5D4181}" type="presParOf" srcId="{23D431C6-5E85-4874-B12D-93DBB41C5951}" destId="{F1DBE354-052F-4F8C-9D3F-23D251D5E0F2}" srcOrd="0" destOrd="0" presId="urn:microsoft.com/office/officeart/2008/layout/LinedList"/>
    <dgm:cxn modelId="{3AACDB10-F52E-4276-AE40-9215F8712C0C}" type="presParOf" srcId="{23D431C6-5E85-4874-B12D-93DBB41C5951}" destId="{09562412-42C2-4584-9C98-DC106634EE4D}" srcOrd="1" destOrd="0" presId="urn:microsoft.com/office/officeart/2008/layout/LinedList"/>
    <dgm:cxn modelId="{D5DDC326-F9E4-4F1B-88B4-2E1E9C0BF5F7}" type="presParOf" srcId="{23D431C6-5E85-4874-B12D-93DBB41C5951}" destId="{3767E107-F627-4924-A4AB-122E52D35B09}" srcOrd="2" destOrd="0" presId="urn:microsoft.com/office/officeart/2008/layout/LinedList"/>
    <dgm:cxn modelId="{D0AD055D-755A-4C1A-8568-9B011F2198E0}" type="presParOf" srcId="{E30842CE-1EEA-4439-B3CC-B61A140CF906}" destId="{D126D1B7-F0C7-43E8-96D3-014494CB2F57}" srcOrd="2" destOrd="0" presId="urn:microsoft.com/office/officeart/2008/layout/LinedList"/>
    <dgm:cxn modelId="{460D2AE4-066A-4383-BB9D-E4860B14F89A}" type="presParOf" srcId="{E30842CE-1EEA-4439-B3CC-B61A140CF906}" destId="{09827731-0EA6-497B-9EE0-29F3664ECAF4}" srcOrd="3" destOrd="0" presId="urn:microsoft.com/office/officeart/2008/layout/LinedList"/>
    <dgm:cxn modelId="{0E83E0B8-417F-4554-9838-9AC1BC060165}" type="presParOf" srcId="{4322D8AA-D272-496B-BD65-BD379FC220F2}" destId="{24A3E5A1-4FBB-4D62-9F35-C7B9D31A2865}" srcOrd="2" destOrd="0" presId="urn:microsoft.com/office/officeart/2008/layout/LinedList"/>
    <dgm:cxn modelId="{F51C724B-8008-446E-906D-42E5F8FCB8F8}" type="presParOf" srcId="{4322D8AA-D272-496B-BD65-BD379FC220F2}" destId="{4B2216D2-1447-4B92-BD76-7E3DD4ACD731}" srcOrd="3" destOrd="0" presId="urn:microsoft.com/office/officeart/2008/layout/LinedList"/>
    <dgm:cxn modelId="{BEC906ED-E3F3-4B3D-BB89-004E846ADD18}" type="presParOf" srcId="{4B2216D2-1447-4B92-BD76-7E3DD4ACD731}" destId="{A74FE6A5-5398-4BD1-B8B0-53B74B410DC6}" srcOrd="0" destOrd="0" presId="urn:microsoft.com/office/officeart/2008/layout/LinedList"/>
    <dgm:cxn modelId="{BFA10DA3-3107-4BD7-8F5B-F7C7095E81EC}" type="presParOf" srcId="{4B2216D2-1447-4B92-BD76-7E3DD4ACD731}" destId="{CE541BBF-A2D0-4437-A57B-88216B2AD7D3}" srcOrd="1" destOrd="0" presId="urn:microsoft.com/office/officeart/2008/layout/LinedList"/>
    <dgm:cxn modelId="{CF355DA4-BA39-4D79-B33D-38CC6C629714}" type="presParOf" srcId="{CE541BBF-A2D0-4437-A57B-88216B2AD7D3}" destId="{7647684C-D0C5-482F-89FC-0AA6FF99782E}" srcOrd="0" destOrd="0" presId="urn:microsoft.com/office/officeart/2008/layout/LinedList"/>
    <dgm:cxn modelId="{13D6A60E-E5C5-4909-84D8-E452480673C1}" type="presParOf" srcId="{CE541BBF-A2D0-4437-A57B-88216B2AD7D3}" destId="{30A0C860-6EA0-4C18-9B88-CE12613A4395}" srcOrd="1" destOrd="0" presId="urn:microsoft.com/office/officeart/2008/layout/LinedList"/>
    <dgm:cxn modelId="{81EAD6DD-065E-49E7-B528-22BFCC22FB7E}" type="presParOf" srcId="{30A0C860-6EA0-4C18-9B88-CE12613A4395}" destId="{0D582994-21B5-462D-B4B3-2204058B132B}" srcOrd="0" destOrd="0" presId="urn:microsoft.com/office/officeart/2008/layout/LinedList"/>
    <dgm:cxn modelId="{C0A6AEFF-3427-4923-B444-9F5778BCF7BA}" type="presParOf" srcId="{30A0C860-6EA0-4C18-9B88-CE12613A4395}" destId="{8D580CB2-448A-49C0-B444-64CF17A408C7}" srcOrd="1" destOrd="0" presId="urn:microsoft.com/office/officeart/2008/layout/LinedList"/>
    <dgm:cxn modelId="{D3E3C87C-BB54-414F-BA03-F23B88D48514}" type="presParOf" srcId="{30A0C860-6EA0-4C18-9B88-CE12613A4395}" destId="{A3B3FA1B-0958-4EC8-A6E5-744660C91E8C}" srcOrd="2" destOrd="0" presId="urn:microsoft.com/office/officeart/2008/layout/LinedList"/>
    <dgm:cxn modelId="{3B18E6E2-A02A-4BD9-A4D2-43165BFB946D}" type="presParOf" srcId="{CE541BBF-A2D0-4437-A57B-88216B2AD7D3}" destId="{2CF7A58C-C3CC-4C3D-979B-4DFCAEDECD9A}" srcOrd="2" destOrd="0" presId="urn:microsoft.com/office/officeart/2008/layout/LinedList"/>
    <dgm:cxn modelId="{A5EFA73B-FEED-4659-BA4D-33F3733D1F64}" type="presParOf" srcId="{CE541BBF-A2D0-4437-A57B-88216B2AD7D3}" destId="{97195AD1-2D9E-4ECB-BF20-650220986B3F}" srcOrd="3" destOrd="0" presId="urn:microsoft.com/office/officeart/2008/layout/LinedList"/>
    <dgm:cxn modelId="{9DB96EDA-4FF0-4518-99F4-25186B884338}" type="presParOf" srcId="{4322D8AA-D272-496B-BD65-BD379FC220F2}" destId="{C9D5EA11-70A5-42B5-825F-F63CBC937BD0}" srcOrd="4" destOrd="0" presId="urn:microsoft.com/office/officeart/2008/layout/LinedList"/>
    <dgm:cxn modelId="{A0554088-E3F8-495D-A895-09F0547148FB}" type="presParOf" srcId="{4322D8AA-D272-496B-BD65-BD379FC220F2}" destId="{61B83559-95DC-4E14-B399-ED4AC0D51AED}" srcOrd="5" destOrd="0" presId="urn:microsoft.com/office/officeart/2008/layout/LinedList"/>
    <dgm:cxn modelId="{24BD455C-4486-4C02-8121-D400E16648F9}" type="presParOf" srcId="{61B83559-95DC-4E14-B399-ED4AC0D51AED}" destId="{5B4345C7-2325-4207-A7BB-E85627258417}" srcOrd="0" destOrd="0" presId="urn:microsoft.com/office/officeart/2008/layout/LinedList"/>
    <dgm:cxn modelId="{47DA1955-1765-498F-8E13-CEA0718B16E0}" type="presParOf" srcId="{61B83559-95DC-4E14-B399-ED4AC0D51AED}" destId="{E58014E7-6D15-4806-A6E2-904F0164DB61}" srcOrd="1" destOrd="0" presId="urn:microsoft.com/office/officeart/2008/layout/LinedList"/>
    <dgm:cxn modelId="{C9447322-CBFD-45F2-A4C1-29D37B35BBF7}" type="presParOf" srcId="{E58014E7-6D15-4806-A6E2-904F0164DB61}" destId="{BDFAE7A3-FD73-4CF0-A127-6302880455D1}" srcOrd="0" destOrd="0" presId="urn:microsoft.com/office/officeart/2008/layout/LinedList"/>
    <dgm:cxn modelId="{A7F89EB0-192F-462E-B1C7-B9E575E0F463}" type="presParOf" srcId="{E58014E7-6D15-4806-A6E2-904F0164DB61}" destId="{357E20F2-AA54-40E4-A54D-086CB0DC9A5E}" srcOrd="1" destOrd="0" presId="urn:microsoft.com/office/officeart/2008/layout/LinedList"/>
    <dgm:cxn modelId="{96535D82-A92B-4683-98F7-47C8065A6225}" type="presParOf" srcId="{357E20F2-AA54-40E4-A54D-086CB0DC9A5E}" destId="{232DB28A-7191-4110-A196-FD1AAE6ED541}" srcOrd="0" destOrd="0" presId="urn:microsoft.com/office/officeart/2008/layout/LinedList"/>
    <dgm:cxn modelId="{84B1E878-B618-4A0E-84D5-BE53E2D1F129}" type="presParOf" srcId="{357E20F2-AA54-40E4-A54D-086CB0DC9A5E}" destId="{A8DB533A-4C9A-4544-8A28-8B9E57AAE57D}" srcOrd="1" destOrd="0" presId="urn:microsoft.com/office/officeart/2008/layout/LinedList"/>
    <dgm:cxn modelId="{55A8C7CD-CD30-49C0-A242-9EA48031D075}" type="presParOf" srcId="{357E20F2-AA54-40E4-A54D-086CB0DC9A5E}" destId="{9D428D16-07F7-4F8D-A2E8-22025D49D665}" srcOrd="2" destOrd="0" presId="urn:microsoft.com/office/officeart/2008/layout/LinedList"/>
    <dgm:cxn modelId="{54E8A065-D6E4-4FC0-8AFD-192A8A5EFF3D}" type="presParOf" srcId="{E58014E7-6D15-4806-A6E2-904F0164DB61}" destId="{8B2101A5-F1AA-4B14-B51B-8AC09E3A53EC}" srcOrd="2" destOrd="0" presId="urn:microsoft.com/office/officeart/2008/layout/LinedList"/>
    <dgm:cxn modelId="{34994F74-6E7C-404E-8406-F9A5A3BE33E5}" type="presParOf" srcId="{E58014E7-6D15-4806-A6E2-904F0164DB61}" destId="{BE46C897-4C14-471B-97B9-CD4300F31F22}" srcOrd="3" destOrd="0" presId="urn:microsoft.com/office/officeart/2008/layout/LinedList"/>
    <dgm:cxn modelId="{869B28F6-0169-470B-B35F-41E760A166C9}" type="presParOf" srcId="{4322D8AA-D272-496B-BD65-BD379FC220F2}" destId="{D574133A-28DB-45DF-B352-E922038BA1DA}" srcOrd="6" destOrd="0" presId="urn:microsoft.com/office/officeart/2008/layout/LinedList"/>
    <dgm:cxn modelId="{53CE16DF-79F5-475A-A748-E762AFD3C1A1}" type="presParOf" srcId="{4322D8AA-D272-496B-BD65-BD379FC220F2}" destId="{7BE7F583-9D90-44EA-86C1-C236C6F73CFA}" srcOrd="7" destOrd="0" presId="urn:microsoft.com/office/officeart/2008/layout/LinedList"/>
    <dgm:cxn modelId="{40CA0AAD-0580-4F0F-B8F2-67564C8E4B5D}" type="presParOf" srcId="{7BE7F583-9D90-44EA-86C1-C236C6F73CFA}" destId="{0544032B-7869-4FD9-95DC-D6044DE5B9EB}" srcOrd="0" destOrd="0" presId="urn:microsoft.com/office/officeart/2008/layout/LinedList"/>
    <dgm:cxn modelId="{6531E745-DF4B-4897-889E-CC6FF69F68FA}" type="presParOf" srcId="{7BE7F583-9D90-44EA-86C1-C236C6F73CFA}" destId="{E0A937EF-AC98-4112-BF3F-3E7626C4BB73}" srcOrd="1" destOrd="0" presId="urn:microsoft.com/office/officeart/2008/layout/LinedList"/>
    <dgm:cxn modelId="{60926172-7580-4969-B5D4-369D3494AEA7}" type="presParOf" srcId="{E0A937EF-AC98-4112-BF3F-3E7626C4BB73}" destId="{0F632C5A-0444-4D1C-86CE-FBBDA51C060F}" srcOrd="0" destOrd="0" presId="urn:microsoft.com/office/officeart/2008/layout/LinedList"/>
    <dgm:cxn modelId="{7792CA38-0D05-47B0-B6CA-357888A5007B}" type="presParOf" srcId="{E0A937EF-AC98-4112-BF3F-3E7626C4BB73}" destId="{0974910D-68B1-46F9-B44B-ECBD53A88BEB}" srcOrd="1" destOrd="0" presId="urn:microsoft.com/office/officeart/2008/layout/LinedList"/>
    <dgm:cxn modelId="{10CDB022-4286-4068-B830-17B707270F2F}" type="presParOf" srcId="{0974910D-68B1-46F9-B44B-ECBD53A88BEB}" destId="{8B13D087-F24F-4805-86AC-116B096E9827}" srcOrd="0" destOrd="0" presId="urn:microsoft.com/office/officeart/2008/layout/LinedList"/>
    <dgm:cxn modelId="{1519EA7D-E424-462C-881D-0FFB4BF2D41F}" type="presParOf" srcId="{0974910D-68B1-46F9-B44B-ECBD53A88BEB}" destId="{8479D816-D668-4168-B96C-5DD9F44DC273}" srcOrd="1" destOrd="0" presId="urn:microsoft.com/office/officeart/2008/layout/LinedList"/>
    <dgm:cxn modelId="{6C5F6D97-8292-4743-9F05-131474591F54}" type="presParOf" srcId="{0974910D-68B1-46F9-B44B-ECBD53A88BEB}" destId="{ECC67C96-6A2B-46F0-A4BE-E831CC301788}" srcOrd="2" destOrd="0" presId="urn:microsoft.com/office/officeart/2008/layout/LinedList"/>
    <dgm:cxn modelId="{DE1495E5-FC4E-4D5F-A014-419CBC3722AD}" type="presParOf" srcId="{E0A937EF-AC98-4112-BF3F-3E7626C4BB73}" destId="{7AEB7A91-EA49-4EEB-A0DE-7E225751F042}" srcOrd="2" destOrd="0" presId="urn:microsoft.com/office/officeart/2008/layout/LinedList"/>
    <dgm:cxn modelId="{4AC35611-6033-45B0-9ECC-839B946134D5}" type="presParOf" srcId="{E0A937EF-AC98-4112-BF3F-3E7626C4BB73}" destId="{75C1FA5D-1A04-45A3-8C48-A2BC93C89A5A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FA6EE9-9CBC-4AA8-AD85-9DBCB6BEE1A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6B712ACF-D4C1-4D1F-A8EB-1C423839D0AB}">
      <dgm:prSet/>
      <dgm:spPr/>
      <dgm:t>
        <a:bodyPr/>
        <a:lstStyle/>
        <a:p>
          <a:r>
            <a:rPr lang="es-ES"/>
            <a:t>Utiliza unidades relativas (%, em, rem) en lugar de px fijos.</a:t>
          </a:r>
          <a:endParaRPr lang="es-PE"/>
        </a:p>
      </dgm:t>
    </dgm:pt>
    <dgm:pt modelId="{018D51BA-2313-483E-B14F-9A8B4936376E}" type="parTrans" cxnId="{4C39FE19-F65E-4933-BE52-62EB5F191EC4}">
      <dgm:prSet/>
      <dgm:spPr/>
      <dgm:t>
        <a:bodyPr/>
        <a:lstStyle/>
        <a:p>
          <a:endParaRPr lang="es-PE"/>
        </a:p>
      </dgm:t>
    </dgm:pt>
    <dgm:pt modelId="{59B4A368-2DC0-4D0B-8C86-DE076ED111A0}" type="sibTrans" cxnId="{4C39FE19-F65E-4933-BE52-62EB5F191EC4}">
      <dgm:prSet/>
      <dgm:spPr/>
      <dgm:t>
        <a:bodyPr/>
        <a:lstStyle/>
        <a:p>
          <a:endParaRPr lang="es-PE"/>
        </a:p>
      </dgm:t>
    </dgm:pt>
    <dgm:pt modelId="{9758AC68-4B85-4302-9FE5-1E4ECA7A240B}">
      <dgm:prSet/>
      <dgm:spPr/>
      <dgm:t>
        <a:bodyPr/>
        <a:lstStyle/>
        <a:p>
          <a:r>
            <a:rPr lang="es-ES"/>
            <a:t>Prueba tu diseño en varios dispositivos o con herramientas como Chrome DevTools.</a:t>
          </a:r>
          <a:endParaRPr lang="es-PE"/>
        </a:p>
      </dgm:t>
    </dgm:pt>
    <dgm:pt modelId="{7AD6D19A-3867-4F82-A148-87E3E0292A8C}" type="parTrans" cxnId="{B76CFECF-33F5-478C-BBD4-A2C47317F5AF}">
      <dgm:prSet/>
      <dgm:spPr/>
      <dgm:t>
        <a:bodyPr/>
        <a:lstStyle/>
        <a:p>
          <a:endParaRPr lang="es-PE"/>
        </a:p>
      </dgm:t>
    </dgm:pt>
    <dgm:pt modelId="{0653726E-1E80-44B1-8526-141B56475C17}" type="sibTrans" cxnId="{B76CFECF-33F5-478C-BBD4-A2C47317F5AF}">
      <dgm:prSet/>
      <dgm:spPr/>
      <dgm:t>
        <a:bodyPr/>
        <a:lstStyle/>
        <a:p>
          <a:endParaRPr lang="es-PE"/>
        </a:p>
      </dgm:t>
    </dgm:pt>
    <dgm:pt modelId="{F3AB0646-73EC-4351-ACFF-429F86D4F82B}">
      <dgm:prSet/>
      <dgm:spPr/>
      <dgm:t>
        <a:bodyPr/>
        <a:lstStyle/>
        <a:p>
          <a:r>
            <a:rPr lang="es-ES"/>
            <a:t>Empieza diseñando para móviles (mobile-first).</a:t>
          </a:r>
          <a:endParaRPr lang="es-PE"/>
        </a:p>
      </dgm:t>
    </dgm:pt>
    <dgm:pt modelId="{F77CA603-01A8-4920-89F4-DD2611D90378}" type="parTrans" cxnId="{2DA3FC2F-7AFF-40E9-9B9D-341E199B4F89}">
      <dgm:prSet/>
      <dgm:spPr/>
      <dgm:t>
        <a:bodyPr/>
        <a:lstStyle/>
        <a:p>
          <a:endParaRPr lang="es-PE"/>
        </a:p>
      </dgm:t>
    </dgm:pt>
    <dgm:pt modelId="{175F8C3D-A71B-4AEE-AAAC-7FBC01D09FAF}" type="sibTrans" cxnId="{2DA3FC2F-7AFF-40E9-9B9D-341E199B4F89}">
      <dgm:prSet/>
      <dgm:spPr/>
      <dgm:t>
        <a:bodyPr/>
        <a:lstStyle/>
        <a:p>
          <a:endParaRPr lang="es-PE"/>
        </a:p>
      </dgm:t>
    </dgm:pt>
    <dgm:pt modelId="{CE6EA898-CC8F-4D2D-9385-1758054B1EF8}">
      <dgm:prSet/>
      <dgm:spPr/>
      <dgm:t>
        <a:bodyPr/>
        <a:lstStyle/>
        <a:p>
          <a:r>
            <a:rPr lang="es-ES"/>
            <a:t>Mantén una jerarquía clara del contenido.</a:t>
          </a:r>
          <a:endParaRPr lang="es-PE"/>
        </a:p>
      </dgm:t>
    </dgm:pt>
    <dgm:pt modelId="{507F1466-A598-4C6D-96C7-79AC94DA0772}" type="parTrans" cxnId="{765454C0-F36C-4BE1-B8A9-41A8E87FDCFC}">
      <dgm:prSet/>
      <dgm:spPr/>
      <dgm:t>
        <a:bodyPr/>
        <a:lstStyle/>
        <a:p>
          <a:endParaRPr lang="es-PE"/>
        </a:p>
      </dgm:t>
    </dgm:pt>
    <dgm:pt modelId="{C0E227DF-D4CA-420B-B2EC-37696430B943}" type="sibTrans" cxnId="{765454C0-F36C-4BE1-B8A9-41A8E87FDCFC}">
      <dgm:prSet/>
      <dgm:spPr/>
      <dgm:t>
        <a:bodyPr/>
        <a:lstStyle/>
        <a:p>
          <a:endParaRPr lang="es-PE"/>
        </a:p>
      </dgm:t>
    </dgm:pt>
    <dgm:pt modelId="{64A3924E-1C79-4D06-9F4F-CBB17B3FDDD3}">
      <dgm:prSet/>
      <dgm:spPr/>
      <dgm:t>
        <a:bodyPr/>
        <a:lstStyle/>
        <a:p>
          <a:r>
            <a:rPr lang="es-ES"/>
            <a:t>Usa media queries para ajustar el diseño en puntos de quiebre clave.</a:t>
          </a:r>
          <a:endParaRPr lang="es-PE"/>
        </a:p>
      </dgm:t>
    </dgm:pt>
    <dgm:pt modelId="{D8F02AC9-A6D2-4CE3-9E36-A15403478AC7}" type="parTrans" cxnId="{9D15E946-5E9B-463C-B387-67765A476C76}">
      <dgm:prSet/>
      <dgm:spPr/>
      <dgm:t>
        <a:bodyPr/>
        <a:lstStyle/>
        <a:p>
          <a:endParaRPr lang="es-PE"/>
        </a:p>
      </dgm:t>
    </dgm:pt>
    <dgm:pt modelId="{B276E71E-9B46-4460-8A9E-2BBD3CE65ED0}" type="sibTrans" cxnId="{9D15E946-5E9B-463C-B387-67765A476C76}">
      <dgm:prSet/>
      <dgm:spPr/>
      <dgm:t>
        <a:bodyPr/>
        <a:lstStyle/>
        <a:p>
          <a:endParaRPr lang="es-PE"/>
        </a:p>
      </dgm:t>
    </dgm:pt>
    <dgm:pt modelId="{CF72A9BD-27F6-461A-AF05-CD8197AD5027}" type="pres">
      <dgm:prSet presAssocID="{F7FA6EE9-9CBC-4AA8-AD85-9DBCB6BEE1A4}" presName="vert0" presStyleCnt="0">
        <dgm:presLayoutVars>
          <dgm:dir/>
          <dgm:animOne val="branch"/>
          <dgm:animLvl val="lvl"/>
        </dgm:presLayoutVars>
      </dgm:prSet>
      <dgm:spPr/>
    </dgm:pt>
    <dgm:pt modelId="{780DA16D-1766-4E2E-8F9B-AE653C09D7D2}" type="pres">
      <dgm:prSet presAssocID="{6B712ACF-D4C1-4D1F-A8EB-1C423839D0AB}" presName="thickLine" presStyleLbl="alignNode1" presStyleIdx="0" presStyleCnt="5"/>
      <dgm:spPr/>
    </dgm:pt>
    <dgm:pt modelId="{F415B68B-DB36-414A-AF05-1005CD3779EF}" type="pres">
      <dgm:prSet presAssocID="{6B712ACF-D4C1-4D1F-A8EB-1C423839D0AB}" presName="horz1" presStyleCnt="0"/>
      <dgm:spPr/>
    </dgm:pt>
    <dgm:pt modelId="{51849989-B004-49CC-8E91-2AA264883B27}" type="pres">
      <dgm:prSet presAssocID="{6B712ACF-D4C1-4D1F-A8EB-1C423839D0AB}" presName="tx1" presStyleLbl="revTx" presStyleIdx="0" presStyleCnt="5"/>
      <dgm:spPr/>
    </dgm:pt>
    <dgm:pt modelId="{4EA63C6D-F703-4C16-8C11-164665C0F019}" type="pres">
      <dgm:prSet presAssocID="{6B712ACF-D4C1-4D1F-A8EB-1C423839D0AB}" presName="vert1" presStyleCnt="0"/>
      <dgm:spPr/>
    </dgm:pt>
    <dgm:pt modelId="{36BE9766-6616-480D-A27D-158D3E349642}" type="pres">
      <dgm:prSet presAssocID="{9758AC68-4B85-4302-9FE5-1E4ECA7A240B}" presName="thickLine" presStyleLbl="alignNode1" presStyleIdx="1" presStyleCnt="5"/>
      <dgm:spPr/>
    </dgm:pt>
    <dgm:pt modelId="{E06DF54A-4766-4023-BC7F-D6D6AE3D878E}" type="pres">
      <dgm:prSet presAssocID="{9758AC68-4B85-4302-9FE5-1E4ECA7A240B}" presName="horz1" presStyleCnt="0"/>
      <dgm:spPr/>
    </dgm:pt>
    <dgm:pt modelId="{AB7D3E09-CFF9-445C-B827-6F8D79463EAD}" type="pres">
      <dgm:prSet presAssocID="{9758AC68-4B85-4302-9FE5-1E4ECA7A240B}" presName="tx1" presStyleLbl="revTx" presStyleIdx="1" presStyleCnt="5"/>
      <dgm:spPr/>
    </dgm:pt>
    <dgm:pt modelId="{9FDDDE79-8BE5-40F6-AB6C-74DFB26DD630}" type="pres">
      <dgm:prSet presAssocID="{9758AC68-4B85-4302-9FE5-1E4ECA7A240B}" presName="vert1" presStyleCnt="0"/>
      <dgm:spPr/>
    </dgm:pt>
    <dgm:pt modelId="{34965326-24CE-434C-9EFF-9C4582E18B2A}" type="pres">
      <dgm:prSet presAssocID="{F3AB0646-73EC-4351-ACFF-429F86D4F82B}" presName="thickLine" presStyleLbl="alignNode1" presStyleIdx="2" presStyleCnt="5"/>
      <dgm:spPr/>
    </dgm:pt>
    <dgm:pt modelId="{E2ECBA60-1D06-4769-98D6-71FE0F67039A}" type="pres">
      <dgm:prSet presAssocID="{F3AB0646-73EC-4351-ACFF-429F86D4F82B}" presName="horz1" presStyleCnt="0"/>
      <dgm:spPr/>
    </dgm:pt>
    <dgm:pt modelId="{FA60F0FF-A01C-480E-BBC8-B3EB27F16453}" type="pres">
      <dgm:prSet presAssocID="{F3AB0646-73EC-4351-ACFF-429F86D4F82B}" presName="tx1" presStyleLbl="revTx" presStyleIdx="2" presStyleCnt="5"/>
      <dgm:spPr/>
    </dgm:pt>
    <dgm:pt modelId="{5D2232A5-7A46-45AC-A53D-11CD1B63E390}" type="pres">
      <dgm:prSet presAssocID="{F3AB0646-73EC-4351-ACFF-429F86D4F82B}" presName="vert1" presStyleCnt="0"/>
      <dgm:spPr/>
    </dgm:pt>
    <dgm:pt modelId="{2E1C8203-5C13-4906-AA83-40C991F24E2D}" type="pres">
      <dgm:prSet presAssocID="{CE6EA898-CC8F-4D2D-9385-1758054B1EF8}" presName="thickLine" presStyleLbl="alignNode1" presStyleIdx="3" presStyleCnt="5"/>
      <dgm:spPr/>
    </dgm:pt>
    <dgm:pt modelId="{741611F5-4CAE-4302-9901-24A718E25F7F}" type="pres">
      <dgm:prSet presAssocID="{CE6EA898-CC8F-4D2D-9385-1758054B1EF8}" presName="horz1" presStyleCnt="0"/>
      <dgm:spPr/>
    </dgm:pt>
    <dgm:pt modelId="{4F1D08D6-E0A7-4DBE-A1CE-C069479F8AF5}" type="pres">
      <dgm:prSet presAssocID="{CE6EA898-CC8F-4D2D-9385-1758054B1EF8}" presName="tx1" presStyleLbl="revTx" presStyleIdx="3" presStyleCnt="5"/>
      <dgm:spPr/>
    </dgm:pt>
    <dgm:pt modelId="{A615FEFF-3A4F-47BB-A188-7F6CED61579F}" type="pres">
      <dgm:prSet presAssocID="{CE6EA898-CC8F-4D2D-9385-1758054B1EF8}" presName="vert1" presStyleCnt="0"/>
      <dgm:spPr/>
    </dgm:pt>
    <dgm:pt modelId="{F3FC8D6B-4086-4BB1-A6F0-3DFA48B727B8}" type="pres">
      <dgm:prSet presAssocID="{64A3924E-1C79-4D06-9F4F-CBB17B3FDDD3}" presName="thickLine" presStyleLbl="alignNode1" presStyleIdx="4" presStyleCnt="5"/>
      <dgm:spPr/>
    </dgm:pt>
    <dgm:pt modelId="{0BBB851F-93D3-48BB-8030-8219B496B3B9}" type="pres">
      <dgm:prSet presAssocID="{64A3924E-1C79-4D06-9F4F-CBB17B3FDDD3}" presName="horz1" presStyleCnt="0"/>
      <dgm:spPr/>
    </dgm:pt>
    <dgm:pt modelId="{98E26A68-29D4-49C5-B110-A11B48158C81}" type="pres">
      <dgm:prSet presAssocID="{64A3924E-1C79-4D06-9F4F-CBB17B3FDDD3}" presName="tx1" presStyleLbl="revTx" presStyleIdx="4" presStyleCnt="5"/>
      <dgm:spPr/>
    </dgm:pt>
    <dgm:pt modelId="{718065DA-1223-4777-B4BC-AFB6D0B0A125}" type="pres">
      <dgm:prSet presAssocID="{64A3924E-1C79-4D06-9F4F-CBB17B3FDDD3}" presName="vert1" presStyleCnt="0"/>
      <dgm:spPr/>
    </dgm:pt>
  </dgm:ptLst>
  <dgm:cxnLst>
    <dgm:cxn modelId="{8E2CAD00-5009-406C-8F76-D9419FB37744}" type="presOf" srcId="{6B712ACF-D4C1-4D1F-A8EB-1C423839D0AB}" destId="{51849989-B004-49CC-8E91-2AA264883B27}" srcOrd="0" destOrd="0" presId="urn:microsoft.com/office/officeart/2008/layout/LinedList"/>
    <dgm:cxn modelId="{4C39FE19-F65E-4933-BE52-62EB5F191EC4}" srcId="{F7FA6EE9-9CBC-4AA8-AD85-9DBCB6BEE1A4}" destId="{6B712ACF-D4C1-4D1F-A8EB-1C423839D0AB}" srcOrd="0" destOrd="0" parTransId="{018D51BA-2313-483E-B14F-9A8B4936376E}" sibTransId="{59B4A368-2DC0-4D0B-8C86-DE076ED111A0}"/>
    <dgm:cxn modelId="{2DA3FC2F-7AFF-40E9-9B9D-341E199B4F89}" srcId="{F7FA6EE9-9CBC-4AA8-AD85-9DBCB6BEE1A4}" destId="{F3AB0646-73EC-4351-ACFF-429F86D4F82B}" srcOrd="2" destOrd="0" parTransId="{F77CA603-01A8-4920-89F4-DD2611D90378}" sibTransId="{175F8C3D-A71B-4AEE-AAAC-7FBC01D09FAF}"/>
    <dgm:cxn modelId="{9D15E946-5E9B-463C-B387-67765A476C76}" srcId="{F7FA6EE9-9CBC-4AA8-AD85-9DBCB6BEE1A4}" destId="{64A3924E-1C79-4D06-9F4F-CBB17B3FDDD3}" srcOrd="4" destOrd="0" parTransId="{D8F02AC9-A6D2-4CE3-9E36-A15403478AC7}" sibTransId="{B276E71E-9B46-4460-8A9E-2BBD3CE65ED0}"/>
    <dgm:cxn modelId="{87D84953-024F-4277-830C-8F0457ADBA3C}" type="presOf" srcId="{64A3924E-1C79-4D06-9F4F-CBB17B3FDDD3}" destId="{98E26A68-29D4-49C5-B110-A11B48158C81}" srcOrd="0" destOrd="0" presId="urn:microsoft.com/office/officeart/2008/layout/LinedList"/>
    <dgm:cxn modelId="{56617F56-6572-4708-9F99-28BC51808A91}" type="presOf" srcId="{9758AC68-4B85-4302-9FE5-1E4ECA7A240B}" destId="{AB7D3E09-CFF9-445C-B827-6F8D79463EAD}" srcOrd="0" destOrd="0" presId="urn:microsoft.com/office/officeart/2008/layout/LinedList"/>
    <dgm:cxn modelId="{4B1B06A7-A5C7-438C-918C-4C40D25F8FD7}" type="presOf" srcId="{F7FA6EE9-9CBC-4AA8-AD85-9DBCB6BEE1A4}" destId="{CF72A9BD-27F6-461A-AF05-CD8197AD5027}" srcOrd="0" destOrd="0" presId="urn:microsoft.com/office/officeart/2008/layout/LinedList"/>
    <dgm:cxn modelId="{1DEA55B7-F718-4ED0-869B-E82AFD0ACD14}" type="presOf" srcId="{F3AB0646-73EC-4351-ACFF-429F86D4F82B}" destId="{FA60F0FF-A01C-480E-BBC8-B3EB27F16453}" srcOrd="0" destOrd="0" presId="urn:microsoft.com/office/officeart/2008/layout/LinedList"/>
    <dgm:cxn modelId="{765454C0-F36C-4BE1-B8A9-41A8E87FDCFC}" srcId="{F7FA6EE9-9CBC-4AA8-AD85-9DBCB6BEE1A4}" destId="{CE6EA898-CC8F-4D2D-9385-1758054B1EF8}" srcOrd="3" destOrd="0" parTransId="{507F1466-A598-4C6D-96C7-79AC94DA0772}" sibTransId="{C0E227DF-D4CA-420B-B2EC-37696430B943}"/>
    <dgm:cxn modelId="{B76CFECF-33F5-478C-BBD4-A2C47317F5AF}" srcId="{F7FA6EE9-9CBC-4AA8-AD85-9DBCB6BEE1A4}" destId="{9758AC68-4B85-4302-9FE5-1E4ECA7A240B}" srcOrd="1" destOrd="0" parTransId="{7AD6D19A-3867-4F82-A148-87E3E0292A8C}" sibTransId="{0653726E-1E80-44B1-8526-141B56475C17}"/>
    <dgm:cxn modelId="{93A962F3-5649-4710-9EC6-07CCA809F228}" type="presOf" srcId="{CE6EA898-CC8F-4D2D-9385-1758054B1EF8}" destId="{4F1D08D6-E0A7-4DBE-A1CE-C069479F8AF5}" srcOrd="0" destOrd="0" presId="urn:microsoft.com/office/officeart/2008/layout/LinedList"/>
    <dgm:cxn modelId="{B21F190A-E07E-49FE-B1CD-D60254F485A0}" type="presParOf" srcId="{CF72A9BD-27F6-461A-AF05-CD8197AD5027}" destId="{780DA16D-1766-4E2E-8F9B-AE653C09D7D2}" srcOrd="0" destOrd="0" presId="urn:microsoft.com/office/officeart/2008/layout/LinedList"/>
    <dgm:cxn modelId="{A43EB9DF-4D95-4425-9496-1120DF7C8027}" type="presParOf" srcId="{CF72A9BD-27F6-461A-AF05-CD8197AD5027}" destId="{F415B68B-DB36-414A-AF05-1005CD3779EF}" srcOrd="1" destOrd="0" presId="urn:microsoft.com/office/officeart/2008/layout/LinedList"/>
    <dgm:cxn modelId="{2E64DEC6-32AB-481F-B34E-A3393690E859}" type="presParOf" srcId="{F415B68B-DB36-414A-AF05-1005CD3779EF}" destId="{51849989-B004-49CC-8E91-2AA264883B27}" srcOrd="0" destOrd="0" presId="urn:microsoft.com/office/officeart/2008/layout/LinedList"/>
    <dgm:cxn modelId="{36E56C6A-5431-4EC0-9290-8EDA2D612FF6}" type="presParOf" srcId="{F415B68B-DB36-414A-AF05-1005CD3779EF}" destId="{4EA63C6D-F703-4C16-8C11-164665C0F019}" srcOrd="1" destOrd="0" presId="urn:microsoft.com/office/officeart/2008/layout/LinedList"/>
    <dgm:cxn modelId="{B413D73B-5EF8-4EBC-8701-17111439A072}" type="presParOf" srcId="{CF72A9BD-27F6-461A-AF05-CD8197AD5027}" destId="{36BE9766-6616-480D-A27D-158D3E349642}" srcOrd="2" destOrd="0" presId="urn:microsoft.com/office/officeart/2008/layout/LinedList"/>
    <dgm:cxn modelId="{46E45B2A-C350-417F-8F50-623519665217}" type="presParOf" srcId="{CF72A9BD-27F6-461A-AF05-CD8197AD5027}" destId="{E06DF54A-4766-4023-BC7F-D6D6AE3D878E}" srcOrd="3" destOrd="0" presId="urn:microsoft.com/office/officeart/2008/layout/LinedList"/>
    <dgm:cxn modelId="{E71151CF-CE6E-4643-9CBC-EBF745C717BD}" type="presParOf" srcId="{E06DF54A-4766-4023-BC7F-D6D6AE3D878E}" destId="{AB7D3E09-CFF9-445C-B827-6F8D79463EAD}" srcOrd="0" destOrd="0" presId="urn:microsoft.com/office/officeart/2008/layout/LinedList"/>
    <dgm:cxn modelId="{82D730E2-1031-47B9-AA8E-E435A2A282FC}" type="presParOf" srcId="{E06DF54A-4766-4023-BC7F-D6D6AE3D878E}" destId="{9FDDDE79-8BE5-40F6-AB6C-74DFB26DD630}" srcOrd="1" destOrd="0" presId="urn:microsoft.com/office/officeart/2008/layout/LinedList"/>
    <dgm:cxn modelId="{E67179D6-5235-4827-9C77-CE0545A2BE97}" type="presParOf" srcId="{CF72A9BD-27F6-461A-AF05-CD8197AD5027}" destId="{34965326-24CE-434C-9EFF-9C4582E18B2A}" srcOrd="4" destOrd="0" presId="urn:microsoft.com/office/officeart/2008/layout/LinedList"/>
    <dgm:cxn modelId="{4C658BB2-4080-47C0-98A6-F72E8916544D}" type="presParOf" srcId="{CF72A9BD-27F6-461A-AF05-CD8197AD5027}" destId="{E2ECBA60-1D06-4769-98D6-71FE0F67039A}" srcOrd="5" destOrd="0" presId="urn:microsoft.com/office/officeart/2008/layout/LinedList"/>
    <dgm:cxn modelId="{23C1737C-6ED1-449F-BF0B-474EB9D8FBCC}" type="presParOf" srcId="{E2ECBA60-1D06-4769-98D6-71FE0F67039A}" destId="{FA60F0FF-A01C-480E-BBC8-B3EB27F16453}" srcOrd="0" destOrd="0" presId="urn:microsoft.com/office/officeart/2008/layout/LinedList"/>
    <dgm:cxn modelId="{99757312-A461-4724-A5FC-D318D5DB4400}" type="presParOf" srcId="{E2ECBA60-1D06-4769-98D6-71FE0F67039A}" destId="{5D2232A5-7A46-45AC-A53D-11CD1B63E390}" srcOrd="1" destOrd="0" presId="urn:microsoft.com/office/officeart/2008/layout/LinedList"/>
    <dgm:cxn modelId="{6A5A5A0D-96FF-4C58-A032-E38440D4D9AE}" type="presParOf" srcId="{CF72A9BD-27F6-461A-AF05-CD8197AD5027}" destId="{2E1C8203-5C13-4906-AA83-40C991F24E2D}" srcOrd="6" destOrd="0" presId="urn:microsoft.com/office/officeart/2008/layout/LinedList"/>
    <dgm:cxn modelId="{95F13CCA-B55F-4CD1-9BB5-C31DD275A12B}" type="presParOf" srcId="{CF72A9BD-27F6-461A-AF05-CD8197AD5027}" destId="{741611F5-4CAE-4302-9901-24A718E25F7F}" srcOrd="7" destOrd="0" presId="urn:microsoft.com/office/officeart/2008/layout/LinedList"/>
    <dgm:cxn modelId="{8FB3EF33-ADFD-44C5-92F6-1BEE2B443CEB}" type="presParOf" srcId="{741611F5-4CAE-4302-9901-24A718E25F7F}" destId="{4F1D08D6-E0A7-4DBE-A1CE-C069479F8AF5}" srcOrd="0" destOrd="0" presId="urn:microsoft.com/office/officeart/2008/layout/LinedList"/>
    <dgm:cxn modelId="{896B61C3-700D-4E63-A694-5683B40237C8}" type="presParOf" srcId="{741611F5-4CAE-4302-9901-24A718E25F7F}" destId="{A615FEFF-3A4F-47BB-A188-7F6CED61579F}" srcOrd="1" destOrd="0" presId="urn:microsoft.com/office/officeart/2008/layout/LinedList"/>
    <dgm:cxn modelId="{1EFF7648-4154-449F-B4E0-161031457D0E}" type="presParOf" srcId="{CF72A9BD-27F6-461A-AF05-CD8197AD5027}" destId="{F3FC8D6B-4086-4BB1-A6F0-3DFA48B727B8}" srcOrd="8" destOrd="0" presId="urn:microsoft.com/office/officeart/2008/layout/LinedList"/>
    <dgm:cxn modelId="{DFD1C076-3D1A-4A71-A851-6368F3430630}" type="presParOf" srcId="{CF72A9BD-27F6-461A-AF05-CD8197AD5027}" destId="{0BBB851F-93D3-48BB-8030-8219B496B3B9}" srcOrd="9" destOrd="0" presId="urn:microsoft.com/office/officeart/2008/layout/LinedList"/>
    <dgm:cxn modelId="{C3E967B6-CD3F-4DFE-B75B-CF9A3F3A3311}" type="presParOf" srcId="{0BBB851F-93D3-48BB-8030-8219B496B3B9}" destId="{98E26A68-29D4-49C5-B110-A11B48158C81}" srcOrd="0" destOrd="0" presId="urn:microsoft.com/office/officeart/2008/layout/LinedList"/>
    <dgm:cxn modelId="{38717CA1-BDEA-4B3F-891E-3F6F6935ED61}" type="presParOf" srcId="{0BBB851F-93D3-48BB-8030-8219B496B3B9}" destId="{718065DA-1223-4777-B4BC-AFB6D0B0A1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26D680-9388-46F4-8139-5FD772E1355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92F365B4-FB1F-4527-89AC-EF4943A53BAB}">
      <dgm:prSet/>
      <dgm:spPr/>
      <dgm:t>
        <a:bodyPr/>
        <a:lstStyle/>
        <a:p>
          <a:r>
            <a:rPr lang="es-ES"/>
            <a:t>Estilos básicos: colores, márgenes, fuentes, bordes.</a:t>
          </a:r>
          <a:endParaRPr lang="es-PE"/>
        </a:p>
      </dgm:t>
    </dgm:pt>
    <dgm:pt modelId="{E34100AC-D77D-4CCC-BC69-3E6A97129EEA}" type="parTrans" cxnId="{A0DB840C-D2E1-4D1A-B958-A001058ABF5E}">
      <dgm:prSet/>
      <dgm:spPr/>
      <dgm:t>
        <a:bodyPr/>
        <a:lstStyle/>
        <a:p>
          <a:endParaRPr lang="es-PE"/>
        </a:p>
      </dgm:t>
    </dgm:pt>
    <dgm:pt modelId="{83191676-2184-47CD-8B10-E8952F52B382}" type="sibTrans" cxnId="{A0DB840C-D2E1-4D1A-B958-A001058ABF5E}">
      <dgm:prSet/>
      <dgm:spPr/>
      <dgm:t>
        <a:bodyPr/>
        <a:lstStyle/>
        <a:p>
          <a:endParaRPr lang="es-PE"/>
        </a:p>
      </dgm:t>
    </dgm:pt>
    <dgm:pt modelId="{D2477124-B588-4593-8099-F288307B2359}">
      <dgm:prSet/>
      <dgm:spPr/>
      <dgm:t>
        <a:bodyPr/>
        <a:lstStyle/>
        <a:p>
          <a:r>
            <a:rPr lang="es-ES"/>
            <a:t>Limitado en efectos visuales y diseño avanzado.</a:t>
          </a:r>
          <a:endParaRPr lang="es-PE"/>
        </a:p>
      </dgm:t>
    </dgm:pt>
    <dgm:pt modelId="{FBEE6800-0ADC-41A7-8BFA-76A6AE60089D}" type="parTrans" cxnId="{75E81FCB-0306-4304-93A3-0D8989C77513}">
      <dgm:prSet/>
      <dgm:spPr/>
      <dgm:t>
        <a:bodyPr/>
        <a:lstStyle/>
        <a:p>
          <a:endParaRPr lang="es-PE"/>
        </a:p>
      </dgm:t>
    </dgm:pt>
    <dgm:pt modelId="{8EF0E69F-9C63-4469-BCB5-C392A0028DBB}" type="sibTrans" cxnId="{75E81FCB-0306-4304-93A3-0D8989C77513}">
      <dgm:prSet/>
      <dgm:spPr/>
      <dgm:t>
        <a:bodyPr/>
        <a:lstStyle/>
        <a:p>
          <a:endParaRPr lang="es-PE"/>
        </a:p>
      </dgm:t>
    </dgm:pt>
    <dgm:pt modelId="{784DDC52-FCD4-4FDC-B756-39F32B973AC1}">
      <dgm:prSet/>
      <dgm:spPr/>
      <dgm:t>
        <a:bodyPr/>
        <a:lstStyle/>
        <a:p>
          <a:r>
            <a:rPr lang="es-ES"/>
            <a:t>Menor compatibilidad con diseño responsivo.</a:t>
          </a:r>
          <a:endParaRPr lang="es-PE"/>
        </a:p>
      </dgm:t>
    </dgm:pt>
    <dgm:pt modelId="{2639017C-78BF-455B-8ABF-E4DEFAAB7ACC}" type="parTrans" cxnId="{59BF7187-3DA1-4989-86E1-A4973C61C5BB}">
      <dgm:prSet/>
      <dgm:spPr/>
      <dgm:t>
        <a:bodyPr/>
        <a:lstStyle/>
        <a:p>
          <a:endParaRPr lang="es-PE"/>
        </a:p>
      </dgm:t>
    </dgm:pt>
    <dgm:pt modelId="{8ACFFE10-D36E-4007-B28F-5B37BEB3CFEE}" type="sibTrans" cxnId="{59BF7187-3DA1-4989-86E1-A4973C61C5BB}">
      <dgm:prSet/>
      <dgm:spPr/>
      <dgm:t>
        <a:bodyPr/>
        <a:lstStyle/>
        <a:p>
          <a:endParaRPr lang="es-PE"/>
        </a:p>
      </dgm:t>
    </dgm:pt>
    <dgm:pt modelId="{4C911DA6-680B-4822-8B73-02EB5D454710}" type="pres">
      <dgm:prSet presAssocID="{B526D680-9388-46F4-8139-5FD772E13554}" presName="linear" presStyleCnt="0">
        <dgm:presLayoutVars>
          <dgm:animLvl val="lvl"/>
          <dgm:resizeHandles val="exact"/>
        </dgm:presLayoutVars>
      </dgm:prSet>
      <dgm:spPr/>
    </dgm:pt>
    <dgm:pt modelId="{62CD6EA5-F93B-4863-9F9F-EDE6DEF5A904}" type="pres">
      <dgm:prSet presAssocID="{92F365B4-FB1F-4527-89AC-EF4943A53B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4E82D2-F8BF-4AA2-8922-A32CCDAF6CE0}" type="pres">
      <dgm:prSet presAssocID="{83191676-2184-47CD-8B10-E8952F52B382}" presName="spacer" presStyleCnt="0"/>
      <dgm:spPr/>
    </dgm:pt>
    <dgm:pt modelId="{BBAFACA0-93CE-4F56-95CB-30EEE54F8C59}" type="pres">
      <dgm:prSet presAssocID="{D2477124-B588-4593-8099-F288307B23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035C27-BBA8-4E61-BD56-1443F6430C7E}" type="pres">
      <dgm:prSet presAssocID="{8EF0E69F-9C63-4469-BCB5-C392A0028DBB}" presName="spacer" presStyleCnt="0"/>
      <dgm:spPr/>
    </dgm:pt>
    <dgm:pt modelId="{C2293625-31DE-4D72-8446-31343A8F772C}" type="pres">
      <dgm:prSet presAssocID="{784DDC52-FCD4-4FDC-B756-39F32B973A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DB840C-D2E1-4D1A-B958-A001058ABF5E}" srcId="{B526D680-9388-46F4-8139-5FD772E13554}" destId="{92F365B4-FB1F-4527-89AC-EF4943A53BAB}" srcOrd="0" destOrd="0" parTransId="{E34100AC-D77D-4CCC-BC69-3E6A97129EEA}" sibTransId="{83191676-2184-47CD-8B10-E8952F52B382}"/>
    <dgm:cxn modelId="{9FE5DC38-EAE4-4113-B166-D061A6DE645F}" type="presOf" srcId="{D2477124-B588-4593-8099-F288307B2359}" destId="{BBAFACA0-93CE-4F56-95CB-30EEE54F8C59}" srcOrd="0" destOrd="0" presId="urn:microsoft.com/office/officeart/2005/8/layout/vList2"/>
    <dgm:cxn modelId="{7BCE2B45-D021-4B03-AC96-A5244839DE00}" type="presOf" srcId="{784DDC52-FCD4-4FDC-B756-39F32B973AC1}" destId="{C2293625-31DE-4D72-8446-31343A8F772C}" srcOrd="0" destOrd="0" presId="urn:microsoft.com/office/officeart/2005/8/layout/vList2"/>
    <dgm:cxn modelId="{59BF7187-3DA1-4989-86E1-A4973C61C5BB}" srcId="{B526D680-9388-46F4-8139-5FD772E13554}" destId="{784DDC52-FCD4-4FDC-B756-39F32B973AC1}" srcOrd="2" destOrd="0" parTransId="{2639017C-78BF-455B-8ABF-E4DEFAAB7ACC}" sibTransId="{8ACFFE10-D36E-4007-B28F-5B37BEB3CFEE}"/>
    <dgm:cxn modelId="{75E81FCB-0306-4304-93A3-0D8989C77513}" srcId="{B526D680-9388-46F4-8139-5FD772E13554}" destId="{D2477124-B588-4593-8099-F288307B2359}" srcOrd="1" destOrd="0" parTransId="{FBEE6800-0ADC-41A7-8BFA-76A6AE60089D}" sibTransId="{8EF0E69F-9C63-4469-BCB5-C392A0028DBB}"/>
    <dgm:cxn modelId="{CAC204E3-01B0-46D3-A452-6541A5FBF2D7}" type="presOf" srcId="{92F365B4-FB1F-4527-89AC-EF4943A53BAB}" destId="{62CD6EA5-F93B-4863-9F9F-EDE6DEF5A904}" srcOrd="0" destOrd="0" presId="urn:microsoft.com/office/officeart/2005/8/layout/vList2"/>
    <dgm:cxn modelId="{13DC22E6-C722-4870-B2BD-8563F4D68454}" type="presOf" srcId="{B526D680-9388-46F4-8139-5FD772E13554}" destId="{4C911DA6-680B-4822-8B73-02EB5D454710}" srcOrd="0" destOrd="0" presId="urn:microsoft.com/office/officeart/2005/8/layout/vList2"/>
    <dgm:cxn modelId="{A2D0CE01-AA09-499E-87A1-DCDED1A23797}" type="presParOf" srcId="{4C911DA6-680B-4822-8B73-02EB5D454710}" destId="{62CD6EA5-F93B-4863-9F9F-EDE6DEF5A904}" srcOrd="0" destOrd="0" presId="urn:microsoft.com/office/officeart/2005/8/layout/vList2"/>
    <dgm:cxn modelId="{718CA4BA-A5A9-4A46-9CAC-42E5193F61C0}" type="presParOf" srcId="{4C911DA6-680B-4822-8B73-02EB5D454710}" destId="{2A4E82D2-F8BF-4AA2-8922-A32CCDAF6CE0}" srcOrd="1" destOrd="0" presId="urn:microsoft.com/office/officeart/2005/8/layout/vList2"/>
    <dgm:cxn modelId="{DA95AC91-7616-4386-A1D8-02BE991235AD}" type="presParOf" srcId="{4C911DA6-680B-4822-8B73-02EB5D454710}" destId="{BBAFACA0-93CE-4F56-95CB-30EEE54F8C59}" srcOrd="2" destOrd="0" presId="urn:microsoft.com/office/officeart/2005/8/layout/vList2"/>
    <dgm:cxn modelId="{EEC72948-E0A1-46E0-B01C-B978642D8EFD}" type="presParOf" srcId="{4C911DA6-680B-4822-8B73-02EB5D454710}" destId="{F5035C27-BBA8-4E61-BD56-1443F6430C7E}" srcOrd="3" destOrd="0" presId="urn:microsoft.com/office/officeart/2005/8/layout/vList2"/>
    <dgm:cxn modelId="{5D107E13-F6DA-4741-B12D-8D8D14DE516C}" type="presParOf" srcId="{4C911DA6-680B-4822-8B73-02EB5D454710}" destId="{C2293625-31DE-4D72-8446-31343A8F77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31662D0-26EA-4407-BC65-7247817BB0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3EE88A9A-C065-42A3-BDF3-851B6845A111}">
      <dgm:prSet/>
      <dgm:spPr/>
      <dgm:t>
        <a:bodyPr/>
        <a:lstStyle/>
        <a:p>
          <a:r>
            <a:rPr lang="es-ES"/>
            <a:t>Introducción de módulos: Selectores, Transiciones, Animaciones, Media Queries.</a:t>
          </a:r>
          <a:endParaRPr lang="es-PE"/>
        </a:p>
      </dgm:t>
    </dgm:pt>
    <dgm:pt modelId="{5F6E60B3-C3E6-412C-9F65-D9584ECC2FF5}" type="parTrans" cxnId="{29941009-6344-4A59-9BE2-E479AA92AC5F}">
      <dgm:prSet/>
      <dgm:spPr/>
      <dgm:t>
        <a:bodyPr/>
        <a:lstStyle/>
        <a:p>
          <a:endParaRPr lang="es-PE"/>
        </a:p>
      </dgm:t>
    </dgm:pt>
    <dgm:pt modelId="{2D0F768F-6BB6-40D5-9F21-FFD6B50775B8}" type="sibTrans" cxnId="{29941009-6344-4A59-9BE2-E479AA92AC5F}">
      <dgm:prSet/>
      <dgm:spPr/>
      <dgm:t>
        <a:bodyPr/>
        <a:lstStyle/>
        <a:p>
          <a:endParaRPr lang="es-PE"/>
        </a:p>
      </dgm:t>
    </dgm:pt>
    <dgm:pt modelId="{ED88B48E-AA35-4CDD-9931-9E1616AE1991}">
      <dgm:prSet/>
      <dgm:spPr/>
      <dgm:t>
        <a:bodyPr/>
        <a:lstStyle/>
        <a:p>
          <a:r>
            <a:rPr lang="es-ES"/>
            <a:t>Mayor soporte para diseño responsivo.</a:t>
          </a:r>
          <a:endParaRPr lang="es-PE"/>
        </a:p>
      </dgm:t>
    </dgm:pt>
    <dgm:pt modelId="{B0A48BAD-AF93-4E29-819F-418F0168E233}" type="parTrans" cxnId="{EB1F21F5-FDC5-4012-AC7D-72964B490CEA}">
      <dgm:prSet/>
      <dgm:spPr/>
      <dgm:t>
        <a:bodyPr/>
        <a:lstStyle/>
        <a:p>
          <a:endParaRPr lang="es-PE"/>
        </a:p>
      </dgm:t>
    </dgm:pt>
    <dgm:pt modelId="{F325FEEE-A826-4AA8-91D7-8723BEA68E22}" type="sibTrans" cxnId="{EB1F21F5-FDC5-4012-AC7D-72964B490CEA}">
      <dgm:prSet/>
      <dgm:spPr/>
      <dgm:t>
        <a:bodyPr/>
        <a:lstStyle/>
        <a:p>
          <a:endParaRPr lang="es-PE"/>
        </a:p>
      </dgm:t>
    </dgm:pt>
    <dgm:pt modelId="{C57B0BB8-3E02-4C8D-86C8-C415146E40E9}">
      <dgm:prSet/>
      <dgm:spPr/>
      <dgm:t>
        <a:bodyPr/>
        <a:lstStyle/>
        <a:p>
          <a:r>
            <a:rPr lang="es-ES"/>
            <a:t>Mejora en control visual y experiencia del usuario.</a:t>
          </a:r>
          <a:endParaRPr lang="es-PE"/>
        </a:p>
      </dgm:t>
    </dgm:pt>
    <dgm:pt modelId="{4A95F159-2F0A-4E8D-9315-AA7262CD4FC4}" type="parTrans" cxnId="{AC2F5274-E622-4950-89B6-3102482984A9}">
      <dgm:prSet/>
      <dgm:spPr/>
      <dgm:t>
        <a:bodyPr/>
        <a:lstStyle/>
        <a:p>
          <a:endParaRPr lang="es-PE"/>
        </a:p>
      </dgm:t>
    </dgm:pt>
    <dgm:pt modelId="{A6DAF10F-D983-46A2-BE5D-721C5A53A699}" type="sibTrans" cxnId="{AC2F5274-E622-4950-89B6-3102482984A9}">
      <dgm:prSet/>
      <dgm:spPr/>
      <dgm:t>
        <a:bodyPr/>
        <a:lstStyle/>
        <a:p>
          <a:endParaRPr lang="es-PE"/>
        </a:p>
      </dgm:t>
    </dgm:pt>
    <dgm:pt modelId="{707C8919-B32F-4BE3-A146-ABA67383B216}" type="pres">
      <dgm:prSet presAssocID="{A31662D0-26EA-4407-BC65-7247817BB089}" presName="vert0" presStyleCnt="0">
        <dgm:presLayoutVars>
          <dgm:dir/>
          <dgm:animOne val="branch"/>
          <dgm:animLvl val="lvl"/>
        </dgm:presLayoutVars>
      </dgm:prSet>
      <dgm:spPr/>
    </dgm:pt>
    <dgm:pt modelId="{DC81FA52-D710-41C3-A5B8-534488AAF98B}" type="pres">
      <dgm:prSet presAssocID="{3EE88A9A-C065-42A3-BDF3-851B6845A111}" presName="thickLine" presStyleLbl="alignNode1" presStyleIdx="0" presStyleCnt="3"/>
      <dgm:spPr/>
    </dgm:pt>
    <dgm:pt modelId="{B15161DF-D475-402E-A34D-7F778B74CE2E}" type="pres">
      <dgm:prSet presAssocID="{3EE88A9A-C065-42A3-BDF3-851B6845A111}" presName="horz1" presStyleCnt="0"/>
      <dgm:spPr/>
    </dgm:pt>
    <dgm:pt modelId="{CEE6B4B4-0F44-4DAB-8298-A7899FFDA12E}" type="pres">
      <dgm:prSet presAssocID="{3EE88A9A-C065-42A3-BDF3-851B6845A111}" presName="tx1" presStyleLbl="revTx" presStyleIdx="0" presStyleCnt="3"/>
      <dgm:spPr/>
    </dgm:pt>
    <dgm:pt modelId="{1AB42BCC-2F95-4B09-A986-7903EF0BB395}" type="pres">
      <dgm:prSet presAssocID="{3EE88A9A-C065-42A3-BDF3-851B6845A111}" presName="vert1" presStyleCnt="0"/>
      <dgm:spPr/>
    </dgm:pt>
    <dgm:pt modelId="{BE476038-413C-46DE-B67C-200469649E27}" type="pres">
      <dgm:prSet presAssocID="{ED88B48E-AA35-4CDD-9931-9E1616AE1991}" presName="thickLine" presStyleLbl="alignNode1" presStyleIdx="1" presStyleCnt="3"/>
      <dgm:spPr/>
    </dgm:pt>
    <dgm:pt modelId="{5C5FB66E-F0A6-4BDD-9A54-C70CCFCF2D14}" type="pres">
      <dgm:prSet presAssocID="{ED88B48E-AA35-4CDD-9931-9E1616AE1991}" presName="horz1" presStyleCnt="0"/>
      <dgm:spPr/>
    </dgm:pt>
    <dgm:pt modelId="{DBADF6BA-831C-4BC1-939B-CC685C518B21}" type="pres">
      <dgm:prSet presAssocID="{ED88B48E-AA35-4CDD-9931-9E1616AE1991}" presName="tx1" presStyleLbl="revTx" presStyleIdx="1" presStyleCnt="3"/>
      <dgm:spPr/>
    </dgm:pt>
    <dgm:pt modelId="{96FFF6D1-C326-4E84-B8AC-2FA6655B6EB2}" type="pres">
      <dgm:prSet presAssocID="{ED88B48E-AA35-4CDD-9931-9E1616AE1991}" presName="vert1" presStyleCnt="0"/>
      <dgm:spPr/>
    </dgm:pt>
    <dgm:pt modelId="{5425FAF8-274D-43AE-81F4-7E9E0E5929A8}" type="pres">
      <dgm:prSet presAssocID="{C57B0BB8-3E02-4C8D-86C8-C415146E40E9}" presName="thickLine" presStyleLbl="alignNode1" presStyleIdx="2" presStyleCnt="3"/>
      <dgm:spPr/>
    </dgm:pt>
    <dgm:pt modelId="{8ECD6161-D77E-499C-AA12-8C69D6223FFF}" type="pres">
      <dgm:prSet presAssocID="{C57B0BB8-3E02-4C8D-86C8-C415146E40E9}" presName="horz1" presStyleCnt="0"/>
      <dgm:spPr/>
    </dgm:pt>
    <dgm:pt modelId="{E34BCEB7-415B-4BED-99E2-E897A4BFA3DD}" type="pres">
      <dgm:prSet presAssocID="{C57B0BB8-3E02-4C8D-86C8-C415146E40E9}" presName="tx1" presStyleLbl="revTx" presStyleIdx="2" presStyleCnt="3"/>
      <dgm:spPr/>
    </dgm:pt>
    <dgm:pt modelId="{B7C6CE36-6698-4EA7-9E51-D0802C5F2BA4}" type="pres">
      <dgm:prSet presAssocID="{C57B0BB8-3E02-4C8D-86C8-C415146E40E9}" presName="vert1" presStyleCnt="0"/>
      <dgm:spPr/>
    </dgm:pt>
  </dgm:ptLst>
  <dgm:cxnLst>
    <dgm:cxn modelId="{29941009-6344-4A59-9BE2-E479AA92AC5F}" srcId="{A31662D0-26EA-4407-BC65-7247817BB089}" destId="{3EE88A9A-C065-42A3-BDF3-851B6845A111}" srcOrd="0" destOrd="0" parTransId="{5F6E60B3-C3E6-412C-9F65-D9584ECC2FF5}" sibTransId="{2D0F768F-6BB6-40D5-9F21-FFD6B50775B8}"/>
    <dgm:cxn modelId="{019FB113-1927-4ED4-BDFE-26142E0E11B2}" type="presOf" srcId="{3EE88A9A-C065-42A3-BDF3-851B6845A111}" destId="{CEE6B4B4-0F44-4DAB-8298-A7899FFDA12E}" srcOrd="0" destOrd="0" presId="urn:microsoft.com/office/officeart/2008/layout/LinedList"/>
    <dgm:cxn modelId="{6F1B5026-6C46-4E3E-8C86-7AF8DD48AE5B}" type="presOf" srcId="{ED88B48E-AA35-4CDD-9931-9E1616AE1991}" destId="{DBADF6BA-831C-4BC1-939B-CC685C518B21}" srcOrd="0" destOrd="0" presId="urn:microsoft.com/office/officeart/2008/layout/LinedList"/>
    <dgm:cxn modelId="{AC2F5274-E622-4950-89B6-3102482984A9}" srcId="{A31662D0-26EA-4407-BC65-7247817BB089}" destId="{C57B0BB8-3E02-4C8D-86C8-C415146E40E9}" srcOrd="2" destOrd="0" parTransId="{4A95F159-2F0A-4E8D-9315-AA7262CD4FC4}" sibTransId="{A6DAF10F-D983-46A2-BE5D-721C5A53A699}"/>
    <dgm:cxn modelId="{446C2ABA-DC79-4C99-81BD-C19FC335EFB9}" type="presOf" srcId="{C57B0BB8-3E02-4C8D-86C8-C415146E40E9}" destId="{E34BCEB7-415B-4BED-99E2-E897A4BFA3DD}" srcOrd="0" destOrd="0" presId="urn:microsoft.com/office/officeart/2008/layout/LinedList"/>
    <dgm:cxn modelId="{487600C9-6230-4C08-8A44-1556B8AF807B}" type="presOf" srcId="{A31662D0-26EA-4407-BC65-7247817BB089}" destId="{707C8919-B32F-4BE3-A146-ABA67383B216}" srcOrd="0" destOrd="0" presId="urn:microsoft.com/office/officeart/2008/layout/LinedList"/>
    <dgm:cxn modelId="{EB1F21F5-FDC5-4012-AC7D-72964B490CEA}" srcId="{A31662D0-26EA-4407-BC65-7247817BB089}" destId="{ED88B48E-AA35-4CDD-9931-9E1616AE1991}" srcOrd="1" destOrd="0" parTransId="{B0A48BAD-AF93-4E29-819F-418F0168E233}" sibTransId="{F325FEEE-A826-4AA8-91D7-8723BEA68E22}"/>
    <dgm:cxn modelId="{279F723C-E051-4CA7-8E47-57055DD7E486}" type="presParOf" srcId="{707C8919-B32F-4BE3-A146-ABA67383B216}" destId="{DC81FA52-D710-41C3-A5B8-534488AAF98B}" srcOrd="0" destOrd="0" presId="urn:microsoft.com/office/officeart/2008/layout/LinedList"/>
    <dgm:cxn modelId="{9C10A4CF-3380-4383-A6EF-9F89E183B9E4}" type="presParOf" srcId="{707C8919-B32F-4BE3-A146-ABA67383B216}" destId="{B15161DF-D475-402E-A34D-7F778B74CE2E}" srcOrd="1" destOrd="0" presId="urn:microsoft.com/office/officeart/2008/layout/LinedList"/>
    <dgm:cxn modelId="{CCB9026B-81C1-4355-99E0-263A58B02833}" type="presParOf" srcId="{B15161DF-D475-402E-A34D-7F778B74CE2E}" destId="{CEE6B4B4-0F44-4DAB-8298-A7899FFDA12E}" srcOrd="0" destOrd="0" presId="urn:microsoft.com/office/officeart/2008/layout/LinedList"/>
    <dgm:cxn modelId="{12583938-6D21-428B-A67D-3A6C706D7C51}" type="presParOf" srcId="{B15161DF-D475-402E-A34D-7F778B74CE2E}" destId="{1AB42BCC-2F95-4B09-A986-7903EF0BB395}" srcOrd="1" destOrd="0" presId="urn:microsoft.com/office/officeart/2008/layout/LinedList"/>
    <dgm:cxn modelId="{9562C729-1777-4E36-9801-1C2B182B1414}" type="presParOf" srcId="{707C8919-B32F-4BE3-A146-ABA67383B216}" destId="{BE476038-413C-46DE-B67C-200469649E27}" srcOrd="2" destOrd="0" presId="urn:microsoft.com/office/officeart/2008/layout/LinedList"/>
    <dgm:cxn modelId="{FC6E2191-696E-450D-BE5A-0050E9250DD9}" type="presParOf" srcId="{707C8919-B32F-4BE3-A146-ABA67383B216}" destId="{5C5FB66E-F0A6-4BDD-9A54-C70CCFCF2D14}" srcOrd="3" destOrd="0" presId="urn:microsoft.com/office/officeart/2008/layout/LinedList"/>
    <dgm:cxn modelId="{132343EE-A4AA-49AB-BDA1-1EAFA0E216A2}" type="presParOf" srcId="{5C5FB66E-F0A6-4BDD-9A54-C70CCFCF2D14}" destId="{DBADF6BA-831C-4BC1-939B-CC685C518B21}" srcOrd="0" destOrd="0" presId="urn:microsoft.com/office/officeart/2008/layout/LinedList"/>
    <dgm:cxn modelId="{09DDA934-A88F-419F-8848-F058B8E6233B}" type="presParOf" srcId="{5C5FB66E-F0A6-4BDD-9A54-C70CCFCF2D14}" destId="{96FFF6D1-C326-4E84-B8AC-2FA6655B6EB2}" srcOrd="1" destOrd="0" presId="urn:microsoft.com/office/officeart/2008/layout/LinedList"/>
    <dgm:cxn modelId="{F11B4531-1494-47BD-9A58-10C85FC3CB12}" type="presParOf" srcId="{707C8919-B32F-4BE3-A146-ABA67383B216}" destId="{5425FAF8-274D-43AE-81F4-7E9E0E5929A8}" srcOrd="4" destOrd="0" presId="urn:microsoft.com/office/officeart/2008/layout/LinedList"/>
    <dgm:cxn modelId="{C956F061-58DD-4BC0-97D3-922A59208FEE}" type="presParOf" srcId="{707C8919-B32F-4BE3-A146-ABA67383B216}" destId="{8ECD6161-D77E-499C-AA12-8C69D6223FFF}" srcOrd="5" destOrd="0" presId="urn:microsoft.com/office/officeart/2008/layout/LinedList"/>
    <dgm:cxn modelId="{A5D79B34-9642-44ED-8074-BD109BF5947E}" type="presParOf" srcId="{8ECD6161-D77E-499C-AA12-8C69D6223FFF}" destId="{E34BCEB7-415B-4BED-99E2-E897A4BFA3DD}" srcOrd="0" destOrd="0" presId="urn:microsoft.com/office/officeart/2008/layout/LinedList"/>
    <dgm:cxn modelId="{8455DDCA-06F7-48B7-8788-B1B3350F8CDD}" type="presParOf" srcId="{8ECD6161-D77E-499C-AA12-8C69D6223FFF}" destId="{B7C6CE36-6698-4EA7-9E51-D0802C5F2B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94FF8-D8F5-4288-900D-F9DB7E5A59C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CC1348AB-50ED-4C6F-9DE3-24349EE1E67A}">
      <dgm:prSet/>
      <dgm:spPr/>
      <dgm:t>
        <a:bodyPr/>
        <a:lstStyle/>
        <a:p>
          <a:r>
            <a:rPr lang="es-PE" dirty="0"/>
            <a:t>Diseño flexible:</a:t>
          </a:r>
        </a:p>
      </dgm:t>
    </dgm:pt>
    <dgm:pt modelId="{5AA574C0-BAB2-4518-A810-BEF3A1BADD2D}" type="parTrans" cxnId="{5EF97BC1-26B0-43F3-9100-627D81F5A784}">
      <dgm:prSet/>
      <dgm:spPr/>
      <dgm:t>
        <a:bodyPr/>
        <a:lstStyle/>
        <a:p>
          <a:endParaRPr lang="es-PE"/>
        </a:p>
      </dgm:t>
    </dgm:pt>
    <dgm:pt modelId="{EAE146B1-14A2-460F-AFA1-22E163F3F6E5}" type="sibTrans" cxnId="{5EF97BC1-26B0-43F3-9100-627D81F5A784}">
      <dgm:prSet/>
      <dgm:spPr/>
      <dgm:t>
        <a:bodyPr/>
        <a:lstStyle/>
        <a:p>
          <a:endParaRPr lang="es-PE"/>
        </a:p>
      </dgm:t>
    </dgm:pt>
    <dgm:pt modelId="{9229CCEA-C8A9-4D24-85FC-DB35BBEF891E}">
      <dgm:prSet/>
      <dgm:spPr/>
      <dgm:t>
        <a:bodyPr/>
        <a:lstStyle/>
        <a:p>
          <a:r>
            <a:rPr lang="es-PE" dirty="0"/>
            <a:t>Contenido adaptable:</a:t>
          </a:r>
        </a:p>
      </dgm:t>
    </dgm:pt>
    <dgm:pt modelId="{46219B36-43BF-4DCF-9DF6-FC41A97C723C}" type="parTrans" cxnId="{63D57EF9-E197-4308-855D-C5BAB21DD1A6}">
      <dgm:prSet/>
      <dgm:spPr/>
      <dgm:t>
        <a:bodyPr/>
        <a:lstStyle/>
        <a:p>
          <a:endParaRPr lang="es-PE"/>
        </a:p>
      </dgm:t>
    </dgm:pt>
    <dgm:pt modelId="{BED9D757-3F53-4F2F-82A8-9E758F3F0984}" type="sibTrans" cxnId="{63D57EF9-E197-4308-855D-C5BAB21DD1A6}">
      <dgm:prSet/>
      <dgm:spPr/>
      <dgm:t>
        <a:bodyPr/>
        <a:lstStyle/>
        <a:p>
          <a:endParaRPr lang="es-PE"/>
        </a:p>
      </dgm:t>
    </dgm:pt>
    <dgm:pt modelId="{6D05C475-9A16-42C8-8A48-C8B92B4D0403}">
      <dgm:prSet/>
      <dgm:spPr/>
      <dgm:t>
        <a:bodyPr/>
        <a:lstStyle/>
        <a:p>
          <a:r>
            <a:rPr lang="es-PE" dirty="0"/>
            <a:t>Mediaqueries:</a:t>
          </a:r>
        </a:p>
      </dgm:t>
    </dgm:pt>
    <dgm:pt modelId="{52E0EA21-7CB2-4A17-9902-7249C20566E9}" type="parTrans" cxnId="{6A5729C6-44CA-41A9-9D7F-2628DB8D1574}">
      <dgm:prSet/>
      <dgm:spPr/>
      <dgm:t>
        <a:bodyPr/>
        <a:lstStyle/>
        <a:p>
          <a:endParaRPr lang="es-PE"/>
        </a:p>
      </dgm:t>
    </dgm:pt>
    <dgm:pt modelId="{F6F7ABF6-B40C-4B6C-BBA7-AED055830727}" type="sibTrans" cxnId="{6A5729C6-44CA-41A9-9D7F-2628DB8D1574}">
      <dgm:prSet/>
      <dgm:spPr/>
      <dgm:t>
        <a:bodyPr/>
        <a:lstStyle/>
        <a:p>
          <a:endParaRPr lang="es-PE"/>
        </a:p>
      </dgm:t>
    </dgm:pt>
    <dgm:pt modelId="{B0B6CE09-3912-4B2C-AF64-F266887BC744}">
      <dgm:prSet/>
      <dgm:spPr/>
      <dgm:t>
        <a:bodyPr/>
        <a:lstStyle/>
        <a:p>
          <a:r>
            <a:rPr lang="es-PE" dirty="0"/>
            <a:t>Imágenes y elementos multimedia responsivos:</a:t>
          </a:r>
        </a:p>
      </dgm:t>
    </dgm:pt>
    <dgm:pt modelId="{1ECD5111-B8B2-41CF-9400-29998D9A6107}" type="parTrans" cxnId="{09951655-CB7E-41FA-B404-F0CDA35989DB}">
      <dgm:prSet/>
      <dgm:spPr/>
      <dgm:t>
        <a:bodyPr/>
        <a:lstStyle/>
        <a:p>
          <a:endParaRPr lang="es-PE"/>
        </a:p>
      </dgm:t>
    </dgm:pt>
    <dgm:pt modelId="{71433ABB-2214-4839-A805-67DD3D40689C}" type="sibTrans" cxnId="{09951655-CB7E-41FA-B404-F0CDA35989DB}">
      <dgm:prSet/>
      <dgm:spPr/>
      <dgm:t>
        <a:bodyPr/>
        <a:lstStyle/>
        <a:p>
          <a:endParaRPr lang="es-PE"/>
        </a:p>
      </dgm:t>
    </dgm:pt>
    <dgm:pt modelId="{E532AF85-0857-4CB0-B8CD-DC0A79637956}">
      <dgm:prSet/>
      <dgm:spPr/>
      <dgm:t>
        <a:bodyPr/>
        <a:lstStyle/>
        <a:p>
          <a:r>
            <a:rPr lang="es-PE" dirty="0"/>
            <a:t>Tipografía responsiva:</a:t>
          </a:r>
        </a:p>
      </dgm:t>
    </dgm:pt>
    <dgm:pt modelId="{7C74B332-6A31-4FEC-8C09-B3D858FAFA2D}" type="parTrans" cxnId="{CAB1B338-FFDD-41C8-9C74-AB9BA86199B3}">
      <dgm:prSet/>
      <dgm:spPr/>
      <dgm:t>
        <a:bodyPr/>
        <a:lstStyle/>
        <a:p>
          <a:endParaRPr lang="es-PE"/>
        </a:p>
      </dgm:t>
    </dgm:pt>
    <dgm:pt modelId="{E908B00F-11B4-44D0-83AA-DAAB3E3E9885}" type="sibTrans" cxnId="{CAB1B338-FFDD-41C8-9C74-AB9BA86199B3}">
      <dgm:prSet/>
      <dgm:spPr/>
      <dgm:t>
        <a:bodyPr/>
        <a:lstStyle/>
        <a:p>
          <a:endParaRPr lang="es-PE"/>
        </a:p>
      </dgm:t>
    </dgm:pt>
    <dgm:pt modelId="{615D2C7D-AA01-4D23-A238-A79DFDA6BCD3}">
      <dgm:prSet/>
      <dgm:spPr/>
      <dgm:t>
        <a:bodyPr/>
        <a:lstStyle/>
        <a:p>
          <a:r>
            <a:rPr lang="es-PE"/>
            <a:t>los </a:t>
          </a:r>
          <a:r>
            <a:rPr lang="es-PE" dirty="0"/>
            <a:t>elementos de la página deben ser capaces de redimensionarse y reordenarse según el tamaño de la pantalla.</a:t>
          </a:r>
        </a:p>
      </dgm:t>
    </dgm:pt>
    <dgm:pt modelId="{CC77A7BE-0010-4CEB-98C4-E5C2F19824B7}" type="parTrans" cxnId="{1CDA814B-797C-4265-AD2E-A4766EB4D23E}">
      <dgm:prSet/>
      <dgm:spPr/>
      <dgm:t>
        <a:bodyPr/>
        <a:lstStyle/>
        <a:p>
          <a:endParaRPr lang="es-PE"/>
        </a:p>
      </dgm:t>
    </dgm:pt>
    <dgm:pt modelId="{A0F3763A-2DEE-4F9B-B348-06755DA108B2}" type="sibTrans" cxnId="{1CDA814B-797C-4265-AD2E-A4766EB4D23E}">
      <dgm:prSet/>
      <dgm:spPr/>
      <dgm:t>
        <a:bodyPr/>
        <a:lstStyle/>
        <a:p>
          <a:endParaRPr lang="es-PE"/>
        </a:p>
      </dgm:t>
    </dgm:pt>
    <dgm:pt modelId="{2FD66B21-10C4-4E31-A532-31634633BB55}">
      <dgm:prSet/>
      <dgm:spPr/>
      <dgm:t>
        <a:bodyPr/>
        <a:lstStyle/>
        <a:p>
          <a:r>
            <a:rPr lang="es-PE"/>
            <a:t>el </a:t>
          </a:r>
          <a:r>
            <a:rPr lang="es-PE" dirty="0"/>
            <a:t>contenido debe ser capaz de ajustarse y reorganizarse para optimizar la legibilidad y la navegación en diferentes dispositivos.</a:t>
          </a:r>
        </a:p>
      </dgm:t>
    </dgm:pt>
    <dgm:pt modelId="{AE6654A6-CFE2-456E-A8E1-25F330CC5B61}" type="parTrans" cxnId="{672DF789-056D-4891-8B02-2843A30B5733}">
      <dgm:prSet/>
      <dgm:spPr/>
      <dgm:t>
        <a:bodyPr/>
        <a:lstStyle/>
        <a:p>
          <a:endParaRPr lang="es-PE"/>
        </a:p>
      </dgm:t>
    </dgm:pt>
    <dgm:pt modelId="{CE0DE579-B984-454A-9E94-E84FC3C1E87B}" type="sibTrans" cxnId="{672DF789-056D-4891-8B02-2843A30B5733}">
      <dgm:prSet/>
      <dgm:spPr/>
      <dgm:t>
        <a:bodyPr/>
        <a:lstStyle/>
        <a:p>
          <a:endParaRPr lang="es-PE"/>
        </a:p>
      </dgm:t>
    </dgm:pt>
    <dgm:pt modelId="{78FF9231-F927-4631-92D2-1DDE5938FF0A}">
      <dgm:prSet/>
      <dgm:spPr/>
      <dgm:t>
        <a:bodyPr/>
        <a:lstStyle/>
        <a:p>
          <a:r>
            <a:rPr lang="es-PE"/>
            <a:t>utilizar </a:t>
          </a:r>
          <a:r>
            <a:rPr lang="es-PE" dirty="0"/>
            <a:t>consultas de medios CSS para detectar y responder a las características de los dispositivos, como el ancho de pantalla.</a:t>
          </a:r>
        </a:p>
      </dgm:t>
    </dgm:pt>
    <dgm:pt modelId="{C43D6C1F-EFD8-4007-B061-895071B8B7D1}" type="parTrans" cxnId="{C84F33AD-1723-4D0A-B92E-AD0F57D4EED6}">
      <dgm:prSet/>
      <dgm:spPr/>
      <dgm:t>
        <a:bodyPr/>
        <a:lstStyle/>
        <a:p>
          <a:endParaRPr lang="es-PE"/>
        </a:p>
      </dgm:t>
    </dgm:pt>
    <dgm:pt modelId="{DB2C71A0-DA71-45EE-A730-4A84F012DF80}" type="sibTrans" cxnId="{C84F33AD-1723-4D0A-B92E-AD0F57D4EED6}">
      <dgm:prSet/>
      <dgm:spPr/>
      <dgm:t>
        <a:bodyPr/>
        <a:lstStyle/>
        <a:p>
          <a:endParaRPr lang="es-PE"/>
        </a:p>
      </dgm:t>
    </dgm:pt>
    <dgm:pt modelId="{9E5D295E-07B5-4560-BC5E-4C150E09D133}">
      <dgm:prSet/>
      <dgm:spPr/>
      <dgm:t>
        <a:bodyPr/>
        <a:lstStyle/>
        <a:p>
          <a:r>
            <a:rPr lang="es-PE"/>
            <a:t>las </a:t>
          </a:r>
          <a:r>
            <a:rPr lang="es-PE" dirty="0"/>
            <a:t>imágenes, videos y otros elementos deben adaptarse al tamaño de pantalla sin perder calidad.</a:t>
          </a:r>
        </a:p>
      </dgm:t>
    </dgm:pt>
    <dgm:pt modelId="{B4827BC5-2A0B-4FA3-BE67-EB0BC6A0C092}" type="parTrans" cxnId="{CCB09867-B13A-4547-9CC4-EA9FA88A97B6}">
      <dgm:prSet/>
      <dgm:spPr/>
      <dgm:t>
        <a:bodyPr/>
        <a:lstStyle/>
        <a:p>
          <a:endParaRPr lang="es-PE"/>
        </a:p>
      </dgm:t>
    </dgm:pt>
    <dgm:pt modelId="{D3AD57DA-4204-416E-86C3-6731E822E882}" type="sibTrans" cxnId="{CCB09867-B13A-4547-9CC4-EA9FA88A97B6}">
      <dgm:prSet/>
      <dgm:spPr/>
      <dgm:t>
        <a:bodyPr/>
        <a:lstStyle/>
        <a:p>
          <a:endParaRPr lang="es-PE"/>
        </a:p>
      </dgm:t>
    </dgm:pt>
    <dgm:pt modelId="{DE4D9BA6-5086-40C1-B361-3DF1889F02B9}">
      <dgm:prSet/>
      <dgm:spPr/>
      <dgm:t>
        <a:bodyPr/>
        <a:lstStyle/>
        <a:p>
          <a:r>
            <a:rPr lang="es-PE"/>
            <a:t>el </a:t>
          </a:r>
          <a:r>
            <a:rPr lang="es-PE" dirty="0"/>
            <a:t>tamaño y el espaciado de la tipografía deben ajustarse para mejorar la legibilidad en diferentes dispositivos.</a:t>
          </a:r>
        </a:p>
      </dgm:t>
    </dgm:pt>
    <dgm:pt modelId="{5D0247E5-93F3-4E45-AD35-5DEE89A57CB6}" type="parTrans" cxnId="{0E05BC2D-D5C2-488A-8609-B056DAD2C1C7}">
      <dgm:prSet/>
      <dgm:spPr/>
      <dgm:t>
        <a:bodyPr/>
        <a:lstStyle/>
        <a:p>
          <a:endParaRPr lang="es-PE"/>
        </a:p>
      </dgm:t>
    </dgm:pt>
    <dgm:pt modelId="{69B2E720-91E7-4CBA-BE88-8D72322D7E83}" type="sibTrans" cxnId="{0E05BC2D-D5C2-488A-8609-B056DAD2C1C7}">
      <dgm:prSet/>
      <dgm:spPr/>
      <dgm:t>
        <a:bodyPr/>
        <a:lstStyle/>
        <a:p>
          <a:endParaRPr lang="es-PE"/>
        </a:p>
      </dgm:t>
    </dgm:pt>
    <dgm:pt modelId="{16DC0EC1-1417-4373-B54E-E473BDD5196B}" type="pres">
      <dgm:prSet presAssocID="{A5A94FF8-D8F5-4288-900D-F9DB7E5A59CF}" presName="Name0" presStyleCnt="0">
        <dgm:presLayoutVars>
          <dgm:dir/>
          <dgm:animLvl val="lvl"/>
          <dgm:resizeHandles val="exact"/>
        </dgm:presLayoutVars>
      </dgm:prSet>
      <dgm:spPr/>
    </dgm:pt>
    <dgm:pt modelId="{27FCFBEC-5B4D-4633-96FE-E62344EA42E8}" type="pres">
      <dgm:prSet presAssocID="{CC1348AB-50ED-4C6F-9DE3-24349EE1E67A}" presName="linNode" presStyleCnt="0"/>
      <dgm:spPr/>
    </dgm:pt>
    <dgm:pt modelId="{0E400368-B8AD-49CC-8DA3-056017B8FC10}" type="pres">
      <dgm:prSet presAssocID="{CC1348AB-50ED-4C6F-9DE3-24349EE1E67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2FCB05E-3633-47F6-B32F-35B5600A43F0}" type="pres">
      <dgm:prSet presAssocID="{CC1348AB-50ED-4C6F-9DE3-24349EE1E67A}" presName="descendantText" presStyleLbl="alignAccFollowNode1" presStyleIdx="0" presStyleCnt="5">
        <dgm:presLayoutVars>
          <dgm:bulletEnabled val="1"/>
        </dgm:presLayoutVars>
      </dgm:prSet>
      <dgm:spPr/>
    </dgm:pt>
    <dgm:pt modelId="{1938CFAF-2945-4C68-B96E-CACFBDD67510}" type="pres">
      <dgm:prSet presAssocID="{EAE146B1-14A2-460F-AFA1-22E163F3F6E5}" presName="sp" presStyleCnt="0"/>
      <dgm:spPr/>
    </dgm:pt>
    <dgm:pt modelId="{07D5996E-E378-4B3F-AEC0-5F75A4210AD0}" type="pres">
      <dgm:prSet presAssocID="{9229CCEA-C8A9-4D24-85FC-DB35BBEF891E}" presName="linNode" presStyleCnt="0"/>
      <dgm:spPr/>
    </dgm:pt>
    <dgm:pt modelId="{9110BBA2-80E2-4FE4-A8C8-6A13CB0CDEAC}" type="pres">
      <dgm:prSet presAssocID="{9229CCEA-C8A9-4D24-85FC-DB35BBEF891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F8A12BC-2E3A-43B1-9C4F-EAC10BEF18E7}" type="pres">
      <dgm:prSet presAssocID="{9229CCEA-C8A9-4D24-85FC-DB35BBEF891E}" presName="descendantText" presStyleLbl="alignAccFollowNode1" presStyleIdx="1" presStyleCnt="5">
        <dgm:presLayoutVars>
          <dgm:bulletEnabled val="1"/>
        </dgm:presLayoutVars>
      </dgm:prSet>
      <dgm:spPr/>
    </dgm:pt>
    <dgm:pt modelId="{E607ED6E-2CC4-48F2-88A5-8979D379DD14}" type="pres">
      <dgm:prSet presAssocID="{BED9D757-3F53-4F2F-82A8-9E758F3F0984}" presName="sp" presStyleCnt="0"/>
      <dgm:spPr/>
    </dgm:pt>
    <dgm:pt modelId="{290603B1-CDD8-47EB-A01A-20294B992530}" type="pres">
      <dgm:prSet presAssocID="{6D05C475-9A16-42C8-8A48-C8B92B4D0403}" presName="linNode" presStyleCnt="0"/>
      <dgm:spPr/>
    </dgm:pt>
    <dgm:pt modelId="{A4D3A42E-C2E8-4CD7-BA41-43F9A5AB126B}" type="pres">
      <dgm:prSet presAssocID="{6D05C475-9A16-42C8-8A48-C8B92B4D040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A5FE022-815A-446B-A771-5B184F3959C1}" type="pres">
      <dgm:prSet presAssocID="{6D05C475-9A16-42C8-8A48-C8B92B4D0403}" presName="descendantText" presStyleLbl="alignAccFollowNode1" presStyleIdx="2" presStyleCnt="5">
        <dgm:presLayoutVars>
          <dgm:bulletEnabled val="1"/>
        </dgm:presLayoutVars>
      </dgm:prSet>
      <dgm:spPr/>
    </dgm:pt>
    <dgm:pt modelId="{1FE3D913-4235-4D8C-822C-28CEA3326C8F}" type="pres">
      <dgm:prSet presAssocID="{F6F7ABF6-B40C-4B6C-BBA7-AED055830727}" presName="sp" presStyleCnt="0"/>
      <dgm:spPr/>
    </dgm:pt>
    <dgm:pt modelId="{FF3CC4C9-C93B-49DB-B0ED-B5B25A82A4EE}" type="pres">
      <dgm:prSet presAssocID="{B0B6CE09-3912-4B2C-AF64-F266887BC744}" presName="linNode" presStyleCnt="0"/>
      <dgm:spPr/>
    </dgm:pt>
    <dgm:pt modelId="{6E8FBF23-BE92-40EE-B84A-F489EBAC0E35}" type="pres">
      <dgm:prSet presAssocID="{B0B6CE09-3912-4B2C-AF64-F266887BC74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E76C6B0-74B3-4818-BF88-1B30FE911100}" type="pres">
      <dgm:prSet presAssocID="{B0B6CE09-3912-4B2C-AF64-F266887BC744}" presName="descendantText" presStyleLbl="alignAccFollowNode1" presStyleIdx="3" presStyleCnt="5">
        <dgm:presLayoutVars>
          <dgm:bulletEnabled val="1"/>
        </dgm:presLayoutVars>
      </dgm:prSet>
      <dgm:spPr/>
    </dgm:pt>
    <dgm:pt modelId="{43BE393F-2B9B-45DB-955D-ADBC03E22936}" type="pres">
      <dgm:prSet presAssocID="{71433ABB-2214-4839-A805-67DD3D40689C}" presName="sp" presStyleCnt="0"/>
      <dgm:spPr/>
    </dgm:pt>
    <dgm:pt modelId="{FB23F7FB-61B1-41D4-8E15-195C6713D8CB}" type="pres">
      <dgm:prSet presAssocID="{E532AF85-0857-4CB0-B8CD-DC0A79637956}" presName="linNode" presStyleCnt="0"/>
      <dgm:spPr/>
    </dgm:pt>
    <dgm:pt modelId="{1BA6D3BF-F5CB-4B26-A887-41C3FCEEC833}" type="pres">
      <dgm:prSet presAssocID="{E532AF85-0857-4CB0-B8CD-DC0A79637956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933FBE1-9CAB-4431-9FB5-751616DAEA82}" type="pres">
      <dgm:prSet presAssocID="{E532AF85-0857-4CB0-B8CD-DC0A79637956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E05BC2D-D5C2-488A-8609-B056DAD2C1C7}" srcId="{E532AF85-0857-4CB0-B8CD-DC0A79637956}" destId="{DE4D9BA6-5086-40C1-B361-3DF1889F02B9}" srcOrd="0" destOrd="0" parTransId="{5D0247E5-93F3-4E45-AD35-5DEE89A57CB6}" sibTransId="{69B2E720-91E7-4CBA-BE88-8D72322D7E83}"/>
    <dgm:cxn modelId="{07F84C33-60F8-46D1-9C66-F4711A9F2544}" type="presOf" srcId="{78FF9231-F927-4631-92D2-1DDE5938FF0A}" destId="{EA5FE022-815A-446B-A771-5B184F3959C1}" srcOrd="0" destOrd="0" presId="urn:microsoft.com/office/officeart/2005/8/layout/vList5"/>
    <dgm:cxn modelId="{CAB1B338-FFDD-41C8-9C74-AB9BA86199B3}" srcId="{A5A94FF8-D8F5-4288-900D-F9DB7E5A59CF}" destId="{E532AF85-0857-4CB0-B8CD-DC0A79637956}" srcOrd="4" destOrd="0" parTransId="{7C74B332-6A31-4FEC-8C09-B3D858FAFA2D}" sibTransId="{E908B00F-11B4-44D0-83AA-DAAB3E3E9885}"/>
    <dgm:cxn modelId="{4DF0E13A-5B3D-4F75-B6AA-B5EA85F440A6}" type="presOf" srcId="{CC1348AB-50ED-4C6F-9DE3-24349EE1E67A}" destId="{0E400368-B8AD-49CC-8DA3-056017B8FC10}" srcOrd="0" destOrd="0" presId="urn:microsoft.com/office/officeart/2005/8/layout/vList5"/>
    <dgm:cxn modelId="{FE354844-78F9-4837-B451-54BB12CD0E71}" type="presOf" srcId="{DE4D9BA6-5086-40C1-B361-3DF1889F02B9}" destId="{C933FBE1-9CAB-4431-9FB5-751616DAEA82}" srcOrd="0" destOrd="0" presId="urn:microsoft.com/office/officeart/2005/8/layout/vList5"/>
    <dgm:cxn modelId="{CCB09867-B13A-4547-9CC4-EA9FA88A97B6}" srcId="{B0B6CE09-3912-4B2C-AF64-F266887BC744}" destId="{9E5D295E-07B5-4560-BC5E-4C150E09D133}" srcOrd="0" destOrd="0" parTransId="{B4827BC5-2A0B-4FA3-BE67-EB0BC6A0C092}" sibTransId="{D3AD57DA-4204-416E-86C3-6731E822E882}"/>
    <dgm:cxn modelId="{907A5349-E779-4EDF-B276-ED5EA80BB908}" type="presOf" srcId="{A5A94FF8-D8F5-4288-900D-F9DB7E5A59CF}" destId="{16DC0EC1-1417-4373-B54E-E473BDD5196B}" srcOrd="0" destOrd="0" presId="urn:microsoft.com/office/officeart/2005/8/layout/vList5"/>
    <dgm:cxn modelId="{1CDA814B-797C-4265-AD2E-A4766EB4D23E}" srcId="{CC1348AB-50ED-4C6F-9DE3-24349EE1E67A}" destId="{615D2C7D-AA01-4D23-A238-A79DFDA6BCD3}" srcOrd="0" destOrd="0" parTransId="{CC77A7BE-0010-4CEB-98C4-E5C2F19824B7}" sibTransId="{A0F3763A-2DEE-4F9B-B348-06755DA108B2}"/>
    <dgm:cxn modelId="{09951655-CB7E-41FA-B404-F0CDA35989DB}" srcId="{A5A94FF8-D8F5-4288-900D-F9DB7E5A59CF}" destId="{B0B6CE09-3912-4B2C-AF64-F266887BC744}" srcOrd="3" destOrd="0" parTransId="{1ECD5111-B8B2-41CF-9400-29998D9A6107}" sibTransId="{71433ABB-2214-4839-A805-67DD3D40689C}"/>
    <dgm:cxn modelId="{D6608177-2273-4BE6-BC85-AA9994743CD7}" type="presOf" srcId="{615D2C7D-AA01-4D23-A238-A79DFDA6BCD3}" destId="{A2FCB05E-3633-47F6-B32F-35B5600A43F0}" srcOrd="0" destOrd="0" presId="urn:microsoft.com/office/officeart/2005/8/layout/vList5"/>
    <dgm:cxn modelId="{8DE7377C-7966-4DF7-B8AA-8B25DF1D9599}" type="presOf" srcId="{E532AF85-0857-4CB0-B8CD-DC0A79637956}" destId="{1BA6D3BF-F5CB-4B26-A887-41C3FCEEC833}" srcOrd="0" destOrd="0" presId="urn:microsoft.com/office/officeart/2005/8/layout/vList5"/>
    <dgm:cxn modelId="{7BC54788-FBDF-4842-9FEA-D77FD71D1187}" type="presOf" srcId="{9E5D295E-07B5-4560-BC5E-4C150E09D133}" destId="{AE76C6B0-74B3-4818-BF88-1B30FE911100}" srcOrd="0" destOrd="0" presId="urn:microsoft.com/office/officeart/2005/8/layout/vList5"/>
    <dgm:cxn modelId="{672DF789-056D-4891-8B02-2843A30B5733}" srcId="{9229CCEA-C8A9-4D24-85FC-DB35BBEF891E}" destId="{2FD66B21-10C4-4E31-A532-31634633BB55}" srcOrd="0" destOrd="0" parTransId="{AE6654A6-CFE2-456E-A8E1-25F330CC5B61}" sibTransId="{CE0DE579-B984-454A-9E94-E84FC3C1E87B}"/>
    <dgm:cxn modelId="{3C63938D-2A19-4BA3-9F8F-1968C15C7CFB}" type="presOf" srcId="{B0B6CE09-3912-4B2C-AF64-F266887BC744}" destId="{6E8FBF23-BE92-40EE-B84A-F489EBAC0E35}" srcOrd="0" destOrd="0" presId="urn:microsoft.com/office/officeart/2005/8/layout/vList5"/>
    <dgm:cxn modelId="{C84F33AD-1723-4D0A-B92E-AD0F57D4EED6}" srcId="{6D05C475-9A16-42C8-8A48-C8B92B4D0403}" destId="{78FF9231-F927-4631-92D2-1DDE5938FF0A}" srcOrd="0" destOrd="0" parTransId="{C43D6C1F-EFD8-4007-B061-895071B8B7D1}" sibTransId="{DB2C71A0-DA71-45EE-A730-4A84F012DF80}"/>
    <dgm:cxn modelId="{7FB8E7C0-F3EE-4DDB-9D08-EEC2AAE25407}" type="presOf" srcId="{2FD66B21-10C4-4E31-A532-31634633BB55}" destId="{AF8A12BC-2E3A-43B1-9C4F-EAC10BEF18E7}" srcOrd="0" destOrd="0" presId="urn:microsoft.com/office/officeart/2005/8/layout/vList5"/>
    <dgm:cxn modelId="{5EF97BC1-26B0-43F3-9100-627D81F5A784}" srcId="{A5A94FF8-D8F5-4288-900D-F9DB7E5A59CF}" destId="{CC1348AB-50ED-4C6F-9DE3-24349EE1E67A}" srcOrd="0" destOrd="0" parTransId="{5AA574C0-BAB2-4518-A810-BEF3A1BADD2D}" sibTransId="{EAE146B1-14A2-460F-AFA1-22E163F3F6E5}"/>
    <dgm:cxn modelId="{6A5729C6-44CA-41A9-9D7F-2628DB8D1574}" srcId="{A5A94FF8-D8F5-4288-900D-F9DB7E5A59CF}" destId="{6D05C475-9A16-42C8-8A48-C8B92B4D0403}" srcOrd="2" destOrd="0" parTransId="{52E0EA21-7CB2-4A17-9902-7249C20566E9}" sibTransId="{F6F7ABF6-B40C-4B6C-BBA7-AED055830727}"/>
    <dgm:cxn modelId="{F4DEFBE7-0D12-47FE-9A2F-6F913FD1ED17}" type="presOf" srcId="{9229CCEA-C8A9-4D24-85FC-DB35BBEF891E}" destId="{9110BBA2-80E2-4FE4-A8C8-6A13CB0CDEAC}" srcOrd="0" destOrd="0" presId="urn:microsoft.com/office/officeart/2005/8/layout/vList5"/>
    <dgm:cxn modelId="{99F80DEE-62D1-417A-AFD7-7F7C8C9DF6D4}" type="presOf" srcId="{6D05C475-9A16-42C8-8A48-C8B92B4D0403}" destId="{A4D3A42E-C2E8-4CD7-BA41-43F9A5AB126B}" srcOrd="0" destOrd="0" presId="urn:microsoft.com/office/officeart/2005/8/layout/vList5"/>
    <dgm:cxn modelId="{63D57EF9-E197-4308-855D-C5BAB21DD1A6}" srcId="{A5A94FF8-D8F5-4288-900D-F9DB7E5A59CF}" destId="{9229CCEA-C8A9-4D24-85FC-DB35BBEF891E}" srcOrd="1" destOrd="0" parTransId="{46219B36-43BF-4DCF-9DF6-FC41A97C723C}" sibTransId="{BED9D757-3F53-4F2F-82A8-9E758F3F0984}"/>
    <dgm:cxn modelId="{967E2E4F-DCD4-44FB-B48F-B1314F74C2F1}" type="presParOf" srcId="{16DC0EC1-1417-4373-B54E-E473BDD5196B}" destId="{27FCFBEC-5B4D-4633-96FE-E62344EA42E8}" srcOrd="0" destOrd="0" presId="urn:microsoft.com/office/officeart/2005/8/layout/vList5"/>
    <dgm:cxn modelId="{7A41EEAF-CF7C-45D3-A69B-CF6584C9FA6F}" type="presParOf" srcId="{27FCFBEC-5B4D-4633-96FE-E62344EA42E8}" destId="{0E400368-B8AD-49CC-8DA3-056017B8FC10}" srcOrd="0" destOrd="0" presId="urn:microsoft.com/office/officeart/2005/8/layout/vList5"/>
    <dgm:cxn modelId="{324E5EDE-280B-4A66-A41A-930A1C30D961}" type="presParOf" srcId="{27FCFBEC-5B4D-4633-96FE-E62344EA42E8}" destId="{A2FCB05E-3633-47F6-B32F-35B5600A43F0}" srcOrd="1" destOrd="0" presId="urn:microsoft.com/office/officeart/2005/8/layout/vList5"/>
    <dgm:cxn modelId="{1BE2C36F-01EC-4923-8C40-1F0C87B54236}" type="presParOf" srcId="{16DC0EC1-1417-4373-B54E-E473BDD5196B}" destId="{1938CFAF-2945-4C68-B96E-CACFBDD67510}" srcOrd="1" destOrd="0" presId="urn:microsoft.com/office/officeart/2005/8/layout/vList5"/>
    <dgm:cxn modelId="{16E602F4-2EC2-4C39-8987-CE90ECA0751A}" type="presParOf" srcId="{16DC0EC1-1417-4373-B54E-E473BDD5196B}" destId="{07D5996E-E378-4B3F-AEC0-5F75A4210AD0}" srcOrd="2" destOrd="0" presId="urn:microsoft.com/office/officeart/2005/8/layout/vList5"/>
    <dgm:cxn modelId="{8872B67A-5F4F-4995-A42B-6534B35AF1BA}" type="presParOf" srcId="{07D5996E-E378-4B3F-AEC0-5F75A4210AD0}" destId="{9110BBA2-80E2-4FE4-A8C8-6A13CB0CDEAC}" srcOrd="0" destOrd="0" presId="urn:microsoft.com/office/officeart/2005/8/layout/vList5"/>
    <dgm:cxn modelId="{C5287DDC-3461-4E57-B4F0-204F98E485AD}" type="presParOf" srcId="{07D5996E-E378-4B3F-AEC0-5F75A4210AD0}" destId="{AF8A12BC-2E3A-43B1-9C4F-EAC10BEF18E7}" srcOrd="1" destOrd="0" presId="urn:microsoft.com/office/officeart/2005/8/layout/vList5"/>
    <dgm:cxn modelId="{B4A1FEEE-18B7-487E-885C-F45CD7C97382}" type="presParOf" srcId="{16DC0EC1-1417-4373-B54E-E473BDD5196B}" destId="{E607ED6E-2CC4-48F2-88A5-8979D379DD14}" srcOrd="3" destOrd="0" presId="urn:microsoft.com/office/officeart/2005/8/layout/vList5"/>
    <dgm:cxn modelId="{89B08FA4-3C5D-4283-B8DE-CF5CB895B720}" type="presParOf" srcId="{16DC0EC1-1417-4373-B54E-E473BDD5196B}" destId="{290603B1-CDD8-47EB-A01A-20294B992530}" srcOrd="4" destOrd="0" presId="urn:microsoft.com/office/officeart/2005/8/layout/vList5"/>
    <dgm:cxn modelId="{A9D67AB9-1CB7-4EA8-9F3E-9D6D2B567BCA}" type="presParOf" srcId="{290603B1-CDD8-47EB-A01A-20294B992530}" destId="{A4D3A42E-C2E8-4CD7-BA41-43F9A5AB126B}" srcOrd="0" destOrd="0" presId="urn:microsoft.com/office/officeart/2005/8/layout/vList5"/>
    <dgm:cxn modelId="{69D74E04-751D-4B73-B8D2-2B8741C59B1B}" type="presParOf" srcId="{290603B1-CDD8-47EB-A01A-20294B992530}" destId="{EA5FE022-815A-446B-A771-5B184F3959C1}" srcOrd="1" destOrd="0" presId="urn:microsoft.com/office/officeart/2005/8/layout/vList5"/>
    <dgm:cxn modelId="{3B8AC4D8-40ED-446B-A611-5344BAFBD4B7}" type="presParOf" srcId="{16DC0EC1-1417-4373-B54E-E473BDD5196B}" destId="{1FE3D913-4235-4D8C-822C-28CEA3326C8F}" srcOrd="5" destOrd="0" presId="urn:microsoft.com/office/officeart/2005/8/layout/vList5"/>
    <dgm:cxn modelId="{103D09FC-D3E0-45AB-A0C5-65715DF31FE5}" type="presParOf" srcId="{16DC0EC1-1417-4373-B54E-E473BDD5196B}" destId="{FF3CC4C9-C93B-49DB-B0ED-B5B25A82A4EE}" srcOrd="6" destOrd="0" presId="urn:microsoft.com/office/officeart/2005/8/layout/vList5"/>
    <dgm:cxn modelId="{AC30C295-1EE7-4F67-8BA3-89BCBFAEA34E}" type="presParOf" srcId="{FF3CC4C9-C93B-49DB-B0ED-B5B25A82A4EE}" destId="{6E8FBF23-BE92-40EE-B84A-F489EBAC0E35}" srcOrd="0" destOrd="0" presId="urn:microsoft.com/office/officeart/2005/8/layout/vList5"/>
    <dgm:cxn modelId="{EA34062B-F9E2-4DEB-9ACD-248E9AAF45BD}" type="presParOf" srcId="{FF3CC4C9-C93B-49DB-B0ED-B5B25A82A4EE}" destId="{AE76C6B0-74B3-4818-BF88-1B30FE911100}" srcOrd="1" destOrd="0" presId="urn:microsoft.com/office/officeart/2005/8/layout/vList5"/>
    <dgm:cxn modelId="{ECB2D8DB-3902-44FE-A2D5-F8FD31FB30A5}" type="presParOf" srcId="{16DC0EC1-1417-4373-B54E-E473BDD5196B}" destId="{43BE393F-2B9B-45DB-955D-ADBC03E22936}" srcOrd="7" destOrd="0" presId="urn:microsoft.com/office/officeart/2005/8/layout/vList5"/>
    <dgm:cxn modelId="{DAAEF7AE-EA62-4E85-8A51-90FC405B5630}" type="presParOf" srcId="{16DC0EC1-1417-4373-B54E-E473BDD5196B}" destId="{FB23F7FB-61B1-41D4-8E15-195C6713D8CB}" srcOrd="8" destOrd="0" presId="urn:microsoft.com/office/officeart/2005/8/layout/vList5"/>
    <dgm:cxn modelId="{F5C868A7-C221-489D-91D4-9A45D849E2FB}" type="presParOf" srcId="{FB23F7FB-61B1-41D4-8E15-195C6713D8CB}" destId="{1BA6D3BF-F5CB-4B26-A887-41C3FCEEC833}" srcOrd="0" destOrd="0" presId="urn:microsoft.com/office/officeart/2005/8/layout/vList5"/>
    <dgm:cxn modelId="{E16DFAA8-168F-46AF-A14F-D24F998FA0D6}" type="presParOf" srcId="{FB23F7FB-61B1-41D4-8E15-195C6713D8CB}" destId="{C933FBE1-9CAB-4431-9FB5-751616DAEA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155D77-90DE-4554-AF9F-2DC1B7C71A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97FC4CA6-7ACF-4379-8012-289EB43A757B}">
      <dgm:prSet/>
      <dgm:spPr/>
      <dgm:t>
        <a:bodyPr/>
        <a:lstStyle/>
        <a:p>
          <a:r>
            <a:rPr lang="es-PE"/>
            <a:t>Diseño fijo: dimensiones estáticas, no se adapta.</a:t>
          </a:r>
        </a:p>
      </dgm:t>
    </dgm:pt>
    <dgm:pt modelId="{0A6823FA-D7D5-44BB-B342-3DE6FB0CDD22}" type="parTrans" cxnId="{3455EEA3-6F9C-46C4-856F-9AA01F2FF018}">
      <dgm:prSet/>
      <dgm:spPr/>
      <dgm:t>
        <a:bodyPr/>
        <a:lstStyle/>
        <a:p>
          <a:endParaRPr lang="es-PE"/>
        </a:p>
      </dgm:t>
    </dgm:pt>
    <dgm:pt modelId="{58CE8D96-786E-4D61-BB0D-8EA2D6CF7966}" type="sibTrans" cxnId="{3455EEA3-6F9C-46C4-856F-9AA01F2FF018}">
      <dgm:prSet/>
      <dgm:spPr/>
      <dgm:t>
        <a:bodyPr/>
        <a:lstStyle/>
        <a:p>
          <a:endParaRPr lang="es-PE"/>
        </a:p>
      </dgm:t>
    </dgm:pt>
    <dgm:pt modelId="{D9784D5C-471F-4DF8-BB6D-19FB7F0C5E09}">
      <dgm:prSet/>
      <dgm:spPr/>
      <dgm:t>
        <a:bodyPr/>
        <a:lstStyle/>
        <a:p>
          <a:r>
            <a:rPr lang="es-PE"/>
            <a:t>Diseño responsivo: dinámico, se ajusta a cada dispositivo.</a:t>
          </a:r>
        </a:p>
      </dgm:t>
    </dgm:pt>
    <dgm:pt modelId="{83F3DFF5-1272-4CB4-BD75-F7448419CC92}" type="parTrans" cxnId="{CFDA41AE-9FD7-4C60-9A36-F169356EEFA4}">
      <dgm:prSet/>
      <dgm:spPr/>
      <dgm:t>
        <a:bodyPr/>
        <a:lstStyle/>
        <a:p>
          <a:endParaRPr lang="es-PE"/>
        </a:p>
      </dgm:t>
    </dgm:pt>
    <dgm:pt modelId="{0D89385E-A5EF-43A8-AD10-F2A19C11F857}" type="sibTrans" cxnId="{CFDA41AE-9FD7-4C60-9A36-F169356EEFA4}">
      <dgm:prSet/>
      <dgm:spPr/>
      <dgm:t>
        <a:bodyPr/>
        <a:lstStyle/>
        <a:p>
          <a:endParaRPr lang="es-PE"/>
        </a:p>
      </dgm:t>
    </dgm:pt>
    <dgm:pt modelId="{745AD8CA-AAF3-4540-8ABC-777DADE4ADF9}">
      <dgm:prSet/>
      <dgm:spPr/>
      <dgm:t>
        <a:bodyPr/>
        <a:lstStyle/>
        <a:p>
          <a:r>
            <a:rPr lang="es-PE"/>
            <a:t>Comparación visual entre ambos enfoques.</a:t>
          </a:r>
        </a:p>
      </dgm:t>
    </dgm:pt>
    <dgm:pt modelId="{DF6EB2BB-6ED4-48CD-A24F-B963E776A5F1}" type="parTrans" cxnId="{28AE4D0C-C974-4797-A01F-86C4219C7C8E}">
      <dgm:prSet/>
      <dgm:spPr/>
      <dgm:t>
        <a:bodyPr/>
        <a:lstStyle/>
        <a:p>
          <a:endParaRPr lang="es-PE"/>
        </a:p>
      </dgm:t>
    </dgm:pt>
    <dgm:pt modelId="{CE6AA33F-EC59-48A1-8560-ACD6DF144CEA}" type="sibTrans" cxnId="{28AE4D0C-C974-4797-A01F-86C4219C7C8E}">
      <dgm:prSet/>
      <dgm:spPr/>
      <dgm:t>
        <a:bodyPr/>
        <a:lstStyle/>
        <a:p>
          <a:endParaRPr lang="es-PE"/>
        </a:p>
      </dgm:t>
    </dgm:pt>
    <dgm:pt modelId="{F1B93458-FF57-45B6-9449-2EEFDBA6ECC8}" type="pres">
      <dgm:prSet presAssocID="{BA155D77-90DE-4554-AF9F-2DC1B7C71AB9}" presName="linear" presStyleCnt="0">
        <dgm:presLayoutVars>
          <dgm:animLvl val="lvl"/>
          <dgm:resizeHandles val="exact"/>
        </dgm:presLayoutVars>
      </dgm:prSet>
      <dgm:spPr/>
    </dgm:pt>
    <dgm:pt modelId="{01BBF35A-77AE-41CE-A38A-F049E3866D5E}" type="pres">
      <dgm:prSet presAssocID="{97FC4CA6-7ACF-4379-8012-289EB43A75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D7BB36-3791-4107-8778-2EFF7EABD40F}" type="pres">
      <dgm:prSet presAssocID="{58CE8D96-786E-4D61-BB0D-8EA2D6CF7966}" presName="spacer" presStyleCnt="0"/>
      <dgm:spPr/>
    </dgm:pt>
    <dgm:pt modelId="{25BE83C2-E072-4884-9DD9-CF52A845098D}" type="pres">
      <dgm:prSet presAssocID="{D9784D5C-471F-4DF8-BB6D-19FB7F0C5E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C6FD9C-F771-4B9E-A614-67B69961A06D}" type="pres">
      <dgm:prSet presAssocID="{0D89385E-A5EF-43A8-AD10-F2A19C11F857}" presName="spacer" presStyleCnt="0"/>
      <dgm:spPr/>
    </dgm:pt>
    <dgm:pt modelId="{9F534C51-D91F-49DF-9D23-1B7B43CAC6F5}" type="pres">
      <dgm:prSet presAssocID="{745AD8CA-AAF3-4540-8ABC-777DADE4AD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AE4D0C-C974-4797-A01F-86C4219C7C8E}" srcId="{BA155D77-90DE-4554-AF9F-2DC1B7C71AB9}" destId="{745AD8CA-AAF3-4540-8ABC-777DADE4ADF9}" srcOrd="2" destOrd="0" parTransId="{DF6EB2BB-6ED4-48CD-A24F-B963E776A5F1}" sibTransId="{CE6AA33F-EC59-48A1-8560-ACD6DF144CEA}"/>
    <dgm:cxn modelId="{D3004B2A-6114-4EEA-AF7B-AA55E07D119B}" type="presOf" srcId="{745AD8CA-AAF3-4540-8ABC-777DADE4ADF9}" destId="{9F534C51-D91F-49DF-9D23-1B7B43CAC6F5}" srcOrd="0" destOrd="0" presId="urn:microsoft.com/office/officeart/2005/8/layout/vList2"/>
    <dgm:cxn modelId="{21FE0730-F766-4E27-A1AB-91492654491C}" type="presOf" srcId="{BA155D77-90DE-4554-AF9F-2DC1B7C71AB9}" destId="{F1B93458-FF57-45B6-9449-2EEFDBA6ECC8}" srcOrd="0" destOrd="0" presId="urn:microsoft.com/office/officeart/2005/8/layout/vList2"/>
    <dgm:cxn modelId="{BE3D564D-2A14-48F1-93F9-CC50B67242D9}" type="presOf" srcId="{D9784D5C-471F-4DF8-BB6D-19FB7F0C5E09}" destId="{25BE83C2-E072-4884-9DD9-CF52A845098D}" srcOrd="0" destOrd="0" presId="urn:microsoft.com/office/officeart/2005/8/layout/vList2"/>
    <dgm:cxn modelId="{DC6EAE9A-CB3C-411E-9C68-84A5FAFAADD2}" type="presOf" srcId="{97FC4CA6-7ACF-4379-8012-289EB43A757B}" destId="{01BBF35A-77AE-41CE-A38A-F049E3866D5E}" srcOrd="0" destOrd="0" presId="urn:microsoft.com/office/officeart/2005/8/layout/vList2"/>
    <dgm:cxn modelId="{3455EEA3-6F9C-46C4-856F-9AA01F2FF018}" srcId="{BA155D77-90DE-4554-AF9F-2DC1B7C71AB9}" destId="{97FC4CA6-7ACF-4379-8012-289EB43A757B}" srcOrd="0" destOrd="0" parTransId="{0A6823FA-D7D5-44BB-B342-3DE6FB0CDD22}" sibTransId="{58CE8D96-786E-4D61-BB0D-8EA2D6CF7966}"/>
    <dgm:cxn modelId="{CFDA41AE-9FD7-4C60-9A36-F169356EEFA4}" srcId="{BA155D77-90DE-4554-AF9F-2DC1B7C71AB9}" destId="{D9784D5C-471F-4DF8-BB6D-19FB7F0C5E09}" srcOrd="1" destOrd="0" parTransId="{83F3DFF5-1272-4CB4-BD75-F7448419CC92}" sibTransId="{0D89385E-A5EF-43A8-AD10-F2A19C11F857}"/>
    <dgm:cxn modelId="{5D7AEDB0-AAE7-418D-B5AF-7E98A000CC8A}" type="presParOf" srcId="{F1B93458-FF57-45B6-9449-2EEFDBA6ECC8}" destId="{01BBF35A-77AE-41CE-A38A-F049E3866D5E}" srcOrd="0" destOrd="0" presId="urn:microsoft.com/office/officeart/2005/8/layout/vList2"/>
    <dgm:cxn modelId="{A15620E3-0A2F-4148-869B-4E9704F0E5A8}" type="presParOf" srcId="{F1B93458-FF57-45B6-9449-2EEFDBA6ECC8}" destId="{7DD7BB36-3791-4107-8778-2EFF7EABD40F}" srcOrd="1" destOrd="0" presId="urn:microsoft.com/office/officeart/2005/8/layout/vList2"/>
    <dgm:cxn modelId="{1F88CDE6-EEAC-4021-AA69-A34CB959091A}" type="presParOf" srcId="{F1B93458-FF57-45B6-9449-2EEFDBA6ECC8}" destId="{25BE83C2-E072-4884-9DD9-CF52A845098D}" srcOrd="2" destOrd="0" presId="urn:microsoft.com/office/officeart/2005/8/layout/vList2"/>
    <dgm:cxn modelId="{8A99A7CF-2A46-43C0-82D9-1E8F2419274A}" type="presParOf" srcId="{F1B93458-FF57-45B6-9449-2EEFDBA6ECC8}" destId="{DCC6FD9C-F771-4B9E-A614-67B69961A06D}" srcOrd="3" destOrd="0" presId="urn:microsoft.com/office/officeart/2005/8/layout/vList2"/>
    <dgm:cxn modelId="{1797392F-06A4-412E-95C5-4981F53185BC}" type="presParOf" srcId="{F1B93458-FF57-45B6-9449-2EEFDBA6ECC8}" destId="{9F534C51-D91F-49DF-9D23-1B7B43CAC6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3D9EC0-EDB4-442E-89A8-7B4C237A95D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C3343240-1444-49A7-96A2-A7A8B9EE47E6}">
      <dgm:prSet/>
      <dgm:spPr/>
      <dgm:t>
        <a:bodyPr/>
        <a:lstStyle/>
        <a:p>
          <a:r>
            <a:rPr lang="es-PE" b="1"/>
            <a:t>Estructura y layout</a:t>
          </a:r>
          <a:endParaRPr lang="es-PE"/>
        </a:p>
      </dgm:t>
    </dgm:pt>
    <dgm:pt modelId="{FF42597D-055A-49CA-B8E9-0B8B73C7D4E1}" type="parTrans" cxnId="{6117AC9C-B479-4A34-8E01-D0B3858BC507}">
      <dgm:prSet/>
      <dgm:spPr/>
      <dgm:t>
        <a:bodyPr/>
        <a:lstStyle/>
        <a:p>
          <a:endParaRPr lang="es-PE"/>
        </a:p>
      </dgm:t>
    </dgm:pt>
    <dgm:pt modelId="{855C3A32-78A9-4589-ABCA-B9709427133D}" type="sibTrans" cxnId="{6117AC9C-B479-4A34-8E01-D0B3858BC507}">
      <dgm:prSet/>
      <dgm:spPr/>
      <dgm:t>
        <a:bodyPr/>
        <a:lstStyle/>
        <a:p>
          <a:endParaRPr lang="es-PE"/>
        </a:p>
      </dgm:t>
    </dgm:pt>
    <dgm:pt modelId="{F28FB5D4-9736-4CDD-889E-292404E1B770}">
      <dgm:prSet/>
      <dgm:spPr/>
      <dgm:t>
        <a:bodyPr/>
        <a:lstStyle/>
        <a:p>
          <a:r>
            <a:rPr lang="es-PE"/>
            <a:t>La estructura de la página debe ser flexible y adaptable, utilizando un sistema de cuadrícula responsivo y diseños que se puedan reordenar según el tamaño de pantalla.</a:t>
          </a:r>
        </a:p>
      </dgm:t>
    </dgm:pt>
    <dgm:pt modelId="{20C5FD96-C33F-41ED-8BC1-D1DAA84A09AB}" type="parTrans" cxnId="{7BB5BD9C-9645-4394-92AB-D60E91152B25}">
      <dgm:prSet/>
      <dgm:spPr/>
      <dgm:t>
        <a:bodyPr/>
        <a:lstStyle/>
        <a:p>
          <a:endParaRPr lang="es-PE"/>
        </a:p>
      </dgm:t>
    </dgm:pt>
    <dgm:pt modelId="{9590E159-3C76-491A-AEE0-8B9415942EE7}" type="sibTrans" cxnId="{7BB5BD9C-9645-4394-92AB-D60E91152B25}">
      <dgm:prSet/>
      <dgm:spPr/>
      <dgm:t>
        <a:bodyPr/>
        <a:lstStyle/>
        <a:p>
          <a:endParaRPr lang="es-PE"/>
        </a:p>
      </dgm:t>
    </dgm:pt>
    <dgm:pt modelId="{6705DC02-5AD7-4F21-BB6B-7C9FADA9AA5D}">
      <dgm:prSet/>
      <dgm:spPr/>
      <dgm:t>
        <a:bodyPr/>
        <a:lstStyle/>
        <a:p>
          <a:r>
            <a:rPr lang="es-PE" b="1"/>
            <a:t>Contenido multimedia	</a:t>
          </a:r>
          <a:endParaRPr lang="es-PE"/>
        </a:p>
      </dgm:t>
    </dgm:pt>
    <dgm:pt modelId="{21FE2373-44BE-4127-B3A1-4BD148213DA8}" type="parTrans" cxnId="{C0520346-8B50-41FB-A62B-5FE423BA2364}">
      <dgm:prSet/>
      <dgm:spPr/>
      <dgm:t>
        <a:bodyPr/>
        <a:lstStyle/>
        <a:p>
          <a:endParaRPr lang="es-PE"/>
        </a:p>
      </dgm:t>
    </dgm:pt>
    <dgm:pt modelId="{BDDA6B2E-89B3-4376-AB5C-BB410099B473}" type="sibTrans" cxnId="{C0520346-8B50-41FB-A62B-5FE423BA2364}">
      <dgm:prSet/>
      <dgm:spPr/>
      <dgm:t>
        <a:bodyPr/>
        <a:lstStyle/>
        <a:p>
          <a:endParaRPr lang="es-PE"/>
        </a:p>
      </dgm:t>
    </dgm:pt>
    <dgm:pt modelId="{3876C305-42E5-4D30-A730-363F2CD48BC7}">
      <dgm:prSet/>
      <dgm:spPr/>
      <dgm:t>
        <a:bodyPr/>
        <a:lstStyle/>
        <a:p>
          <a:r>
            <a:rPr lang="es-PE"/>
            <a:t>Las imágenes, videos y otros elementos multimedia deben ser responsivos, utilizando técnicas como imágenes adaptativas y videos con tamaño variable.</a:t>
          </a:r>
        </a:p>
      </dgm:t>
    </dgm:pt>
    <dgm:pt modelId="{40FD536F-13B3-4870-A40F-65B4318DE977}" type="parTrans" cxnId="{E138FF8D-7F74-47C1-9E2B-279044FE07C3}">
      <dgm:prSet/>
      <dgm:spPr/>
      <dgm:t>
        <a:bodyPr/>
        <a:lstStyle/>
        <a:p>
          <a:endParaRPr lang="es-PE"/>
        </a:p>
      </dgm:t>
    </dgm:pt>
    <dgm:pt modelId="{4DDB3416-7766-4559-9F97-DACB29C69905}" type="sibTrans" cxnId="{E138FF8D-7F74-47C1-9E2B-279044FE07C3}">
      <dgm:prSet/>
      <dgm:spPr/>
      <dgm:t>
        <a:bodyPr/>
        <a:lstStyle/>
        <a:p>
          <a:endParaRPr lang="es-PE"/>
        </a:p>
      </dgm:t>
    </dgm:pt>
    <dgm:pt modelId="{4B5E0AD8-05FF-4D3B-BDFF-9271561DD0AA}">
      <dgm:prSet/>
      <dgm:spPr/>
      <dgm:t>
        <a:bodyPr/>
        <a:lstStyle/>
        <a:p>
          <a:r>
            <a:rPr lang="es-PE" b="1"/>
            <a:t>Tipografía y estilos</a:t>
          </a:r>
          <a:endParaRPr lang="es-PE"/>
        </a:p>
      </dgm:t>
    </dgm:pt>
    <dgm:pt modelId="{5A8F80E3-FAE1-4B73-A1FD-EC94FEFFF68C}" type="parTrans" cxnId="{4C823A85-7BC3-467F-8161-E680FD4ED9FD}">
      <dgm:prSet/>
      <dgm:spPr/>
      <dgm:t>
        <a:bodyPr/>
        <a:lstStyle/>
        <a:p>
          <a:endParaRPr lang="es-PE"/>
        </a:p>
      </dgm:t>
    </dgm:pt>
    <dgm:pt modelId="{700C43FF-F8CC-40CF-AF0B-3D5564BD6CF7}" type="sibTrans" cxnId="{4C823A85-7BC3-467F-8161-E680FD4ED9FD}">
      <dgm:prSet/>
      <dgm:spPr/>
      <dgm:t>
        <a:bodyPr/>
        <a:lstStyle/>
        <a:p>
          <a:endParaRPr lang="es-PE"/>
        </a:p>
      </dgm:t>
    </dgm:pt>
    <dgm:pt modelId="{67D60C03-7B9A-42FF-8F8B-0A8A33D26861}">
      <dgm:prSet/>
      <dgm:spPr/>
      <dgm:t>
        <a:bodyPr/>
        <a:lstStyle/>
        <a:p>
          <a:r>
            <a:rPr lang="es-PE" dirty="0"/>
            <a:t>La tipografía y los estilos CSS deben ajustarse mediante mediaqueries para garantizar una lectura cómoda y una experiencia visual coherente en diferentes dispositivos.</a:t>
          </a:r>
        </a:p>
      </dgm:t>
    </dgm:pt>
    <dgm:pt modelId="{4F83379C-CDD3-49EE-8626-E771FFF2017C}" type="parTrans" cxnId="{067F06D8-06D9-41FB-9244-84B14411C340}">
      <dgm:prSet/>
      <dgm:spPr/>
      <dgm:t>
        <a:bodyPr/>
        <a:lstStyle/>
        <a:p>
          <a:endParaRPr lang="es-PE"/>
        </a:p>
      </dgm:t>
    </dgm:pt>
    <dgm:pt modelId="{88DE0521-3742-43B4-934F-702219D71428}" type="sibTrans" cxnId="{067F06D8-06D9-41FB-9244-84B14411C340}">
      <dgm:prSet/>
      <dgm:spPr/>
      <dgm:t>
        <a:bodyPr/>
        <a:lstStyle/>
        <a:p>
          <a:endParaRPr lang="es-PE"/>
        </a:p>
      </dgm:t>
    </dgm:pt>
    <dgm:pt modelId="{615D73D3-AB1F-4FB5-BF53-4A634E0CB94D}" type="pres">
      <dgm:prSet presAssocID="{E93D9EC0-EDB4-442E-89A8-7B4C237A95DC}" presName="linear" presStyleCnt="0">
        <dgm:presLayoutVars>
          <dgm:animLvl val="lvl"/>
          <dgm:resizeHandles val="exact"/>
        </dgm:presLayoutVars>
      </dgm:prSet>
      <dgm:spPr/>
    </dgm:pt>
    <dgm:pt modelId="{C4F8A9D6-6149-48D8-9F93-F78039B47B68}" type="pres">
      <dgm:prSet presAssocID="{C3343240-1444-49A7-96A2-A7A8B9EE47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525ABA-E545-4E61-8331-D4D0383BE66B}" type="pres">
      <dgm:prSet presAssocID="{C3343240-1444-49A7-96A2-A7A8B9EE47E6}" presName="childText" presStyleLbl="revTx" presStyleIdx="0" presStyleCnt="3">
        <dgm:presLayoutVars>
          <dgm:bulletEnabled val="1"/>
        </dgm:presLayoutVars>
      </dgm:prSet>
      <dgm:spPr/>
    </dgm:pt>
    <dgm:pt modelId="{A13BBD35-C39F-4CD9-8128-77F6BA2A6FE2}" type="pres">
      <dgm:prSet presAssocID="{6705DC02-5AD7-4F21-BB6B-7C9FADA9AA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78B0DA-78B9-454A-B553-2962A9119D74}" type="pres">
      <dgm:prSet presAssocID="{6705DC02-5AD7-4F21-BB6B-7C9FADA9AA5D}" presName="childText" presStyleLbl="revTx" presStyleIdx="1" presStyleCnt="3">
        <dgm:presLayoutVars>
          <dgm:bulletEnabled val="1"/>
        </dgm:presLayoutVars>
      </dgm:prSet>
      <dgm:spPr/>
    </dgm:pt>
    <dgm:pt modelId="{91F85B36-E2DC-405F-B11C-FF5194AC622E}" type="pres">
      <dgm:prSet presAssocID="{4B5E0AD8-05FF-4D3B-BDFF-9271561DD0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8F1980-6244-40C3-AF71-712778C1D61C}" type="pres">
      <dgm:prSet presAssocID="{4B5E0AD8-05FF-4D3B-BDFF-9271561DD0A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0520346-8B50-41FB-A62B-5FE423BA2364}" srcId="{E93D9EC0-EDB4-442E-89A8-7B4C237A95DC}" destId="{6705DC02-5AD7-4F21-BB6B-7C9FADA9AA5D}" srcOrd="1" destOrd="0" parTransId="{21FE2373-44BE-4127-B3A1-4BD148213DA8}" sibTransId="{BDDA6B2E-89B3-4376-AB5C-BB410099B473}"/>
    <dgm:cxn modelId="{D689624E-B588-4E5A-BF58-7C4527562CEB}" type="presOf" srcId="{E93D9EC0-EDB4-442E-89A8-7B4C237A95DC}" destId="{615D73D3-AB1F-4FB5-BF53-4A634E0CB94D}" srcOrd="0" destOrd="0" presId="urn:microsoft.com/office/officeart/2005/8/layout/vList2"/>
    <dgm:cxn modelId="{B239BF56-EEE7-484C-BDD7-69D31E536833}" type="presOf" srcId="{4B5E0AD8-05FF-4D3B-BDFF-9271561DD0AA}" destId="{91F85B36-E2DC-405F-B11C-FF5194AC622E}" srcOrd="0" destOrd="0" presId="urn:microsoft.com/office/officeart/2005/8/layout/vList2"/>
    <dgm:cxn modelId="{66A77F7E-129A-4D2F-8441-C45424627D88}" type="presOf" srcId="{67D60C03-7B9A-42FF-8F8B-0A8A33D26861}" destId="{4D8F1980-6244-40C3-AF71-712778C1D61C}" srcOrd="0" destOrd="0" presId="urn:microsoft.com/office/officeart/2005/8/layout/vList2"/>
    <dgm:cxn modelId="{4C823A85-7BC3-467F-8161-E680FD4ED9FD}" srcId="{E93D9EC0-EDB4-442E-89A8-7B4C237A95DC}" destId="{4B5E0AD8-05FF-4D3B-BDFF-9271561DD0AA}" srcOrd="2" destOrd="0" parTransId="{5A8F80E3-FAE1-4B73-A1FD-EC94FEFFF68C}" sibTransId="{700C43FF-F8CC-40CF-AF0B-3D5564BD6CF7}"/>
    <dgm:cxn modelId="{E138FF8D-7F74-47C1-9E2B-279044FE07C3}" srcId="{6705DC02-5AD7-4F21-BB6B-7C9FADA9AA5D}" destId="{3876C305-42E5-4D30-A730-363F2CD48BC7}" srcOrd="0" destOrd="0" parTransId="{40FD536F-13B3-4870-A40F-65B4318DE977}" sibTransId="{4DDB3416-7766-4559-9F97-DACB29C69905}"/>
    <dgm:cxn modelId="{E8B02891-5A5C-492F-998F-1E85B5CF2D93}" type="presOf" srcId="{6705DC02-5AD7-4F21-BB6B-7C9FADA9AA5D}" destId="{A13BBD35-C39F-4CD9-8128-77F6BA2A6FE2}" srcOrd="0" destOrd="0" presId="urn:microsoft.com/office/officeart/2005/8/layout/vList2"/>
    <dgm:cxn modelId="{6117AC9C-B479-4A34-8E01-D0B3858BC507}" srcId="{E93D9EC0-EDB4-442E-89A8-7B4C237A95DC}" destId="{C3343240-1444-49A7-96A2-A7A8B9EE47E6}" srcOrd="0" destOrd="0" parTransId="{FF42597D-055A-49CA-B8E9-0B8B73C7D4E1}" sibTransId="{855C3A32-78A9-4589-ABCA-B9709427133D}"/>
    <dgm:cxn modelId="{7BB5BD9C-9645-4394-92AB-D60E91152B25}" srcId="{C3343240-1444-49A7-96A2-A7A8B9EE47E6}" destId="{F28FB5D4-9736-4CDD-889E-292404E1B770}" srcOrd="0" destOrd="0" parTransId="{20C5FD96-C33F-41ED-8BC1-D1DAA84A09AB}" sibTransId="{9590E159-3C76-491A-AEE0-8B9415942EE7}"/>
    <dgm:cxn modelId="{9EF09FAD-98B7-4672-B65C-2E4BE6700C9A}" type="presOf" srcId="{F28FB5D4-9736-4CDD-889E-292404E1B770}" destId="{F8525ABA-E545-4E61-8331-D4D0383BE66B}" srcOrd="0" destOrd="0" presId="urn:microsoft.com/office/officeart/2005/8/layout/vList2"/>
    <dgm:cxn modelId="{C474BDD1-A396-4871-9792-CE4A903118BC}" type="presOf" srcId="{3876C305-42E5-4D30-A730-363F2CD48BC7}" destId="{CD78B0DA-78B9-454A-B553-2962A9119D74}" srcOrd="0" destOrd="0" presId="urn:microsoft.com/office/officeart/2005/8/layout/vList2"/>
    <dgm:cxn modelId="{067F06D8-06D9-41FB-9244-84B14411C340}" srcId="{4B5E0AD8-05FF-4D3B-BDFF-9271561DD0AA}" destId="{67D60C03-7B9A-42FF-8F8B-0A8A33D26861}" srcOrd="0" destOrd="0" parTransId="{4F83379C-CDD3-49EE-8626-E771FFF2017C}" sibTransId="{88DE0521-3742-43B4-934F-702219D71428}"/>
    <dgm:cxn modelId="{42299CFD-B19C-4B7B-A075-761B570F0356}" type="presOf" srcId="{C3343240-1444-49A7-96A2-A7A8B9EE47E6}" destId="{C4F8A9D6-6149-48D8-9F93-F78039B47B68}" srcOrd="0" destOrd="0" presId="urn:microsoft.com/office/officeart/2005/8/layout/vList2"/>
    <dgm:cxn modelId="{C837DAD3-3FE8-48EF-8402-A52ED80F9D03}" type="presParOf" srcId="{615D73D3-AB1F-4FB5-BF53-4A634E0CB94D}" destId="{C4F8A9D6-6149-48D8-9F93-F78039B47B68}" srcOrd="0" destOrd="0" presId="urn:microsoft.com/office/officeart/2005/8/layout/vList2"/>
    <dgm:cxn modelId="{5EB46438-8C66-4605-B2D5-08F4D73DE8D5}" type="presParOf" srcId="{615D73D3-AB1F-4FB5-BF53-4A634E0CB94D}" destId="{F8525ABA-E545-4E61-8331-D4D0383BE66B}" srcOrd="1" destOrd="0" presId="urn:microsoft.com/office/officeart/2005/8/layout/vList2"/>
    <dgm:cxn modelId="{0FB5C090-FEF5-49C3-B859-FC74C60349EE}" type="presParOf" srcId="{615D73D3-AB1F-4FB5-BF53-4A634E0CB94D}" destId="{A13BBD35-C39F-4CD9-8128-77F6BA2A6FE2}" srcOrd="2" destOrd="0" presId="urn:microsoft.com/office/officeart/2005/8/layout/vList2"/>
    <dgm:cxn modelId="{BF462027-68D4-4513-AC45-E345BD92C5F3}" type="presParOf" srcId="{615D73D3-AB1F-4FB5-BF53-4A634E0CB94D}" destId="{CD78B0DA-78B9-454A-B553-2962A9119D74}" srcOrd="3" destOrd="0" presId="urn:microsoft.com/office/officeart/2005/8/layout/vList2"/>
    <dgm:cxn modelId="{EF4F9E21-3CB3-4F5C-94CD-43ED773ACDE4}" type="presParOf" srcId="{615D73D3-AB1F-4FB5-BF53-4A634E0CB94D}" destId="{91F85B36-E2DC-405F-B11C-FF5194AC622E}" srcOrd="4" destOrd="0" presId="urn:microsoft.com/office/officeart/2005/8/layout/vList2"/>
    <dgm:cxn modelId="{3CD19D99-6327-4D5D-86E1-B4B5636BEC73}" type="presParOf" srcId="{615D73D3-AB1F-4FB5-BF53-4A634E0CB94D}" destId="{4D8F1980-6244-40C3-AF71-712778C1D61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399F70-28F6-4297-93D8-4E8613E7929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68F6C479-4586-4DEC-AA68-D57A0D6B4FE9}">
      <dgm:prSet/>
      <dgm:spPr/>
      <dgm:t>
        <a:bodyPr/>
        <a:lstStyle/>
        <a:p>
          <a:r>
            <a:rPr lang="es-PE" dirty="0"/>
            <a:t>Prueba en múltiples dispositivos</a:t>
          </a:r>
        </a:p>
      </dgm:t>
    </dgm:pt>
    <dgm:pt modelId="{0CD0212C-EAB9-45D1-B10F-73522DC73B15}" type="parTrans" cxnId="{6C743C40-B6E5-4924-889D-53AD7B07ED60}">
      <dgm:prSet/>
      <dgm:spPr/>
      <dgm:t>
        <a:bodyPr/>
        <a:lstStyle/>
        <a:p>
          <a:endParaRPr lang="es-PE"/>
        </a:p>
      </dgm:t>
    </dgm:pt>
    <dgm:pt modelId="{83356517-5518-43AE-A884-9DA4F7B90ED0}" type="sibTrans" cxnId="{6C743C40-B6E5-4924-889D-53AD7B07ED60}">
      <dgm:prSet/>
      <dgm:spPr/>
      <dgm:t>
        <a:bodyPr/>
        <a:lstStyle/>
        <a:p>
          <a:endParaRPr lang="es-PE"/>
        </a:p>
      </dgm:t>
    </dgm:pt>
    <dgm:pt modelId="{53BCF2F6-1715-4002-B270-BCF77F454FA3}">
      <dgm:prSet/>
      <dgm:spPr/>
      <dgm:t>
        <a:bodyPr/>
        <a:lstStyle/>
        <a:p>
          <a:r>
            <a:rPr lang="es-PE"/>
            <a:t>Optimiza el contenido</a:t>
          </a:r>
        </a:p>
      </dgm:t>
    </dgm:pt>
    <dgm:pt modelId="{BABB5AF0-292D-47DB-8B86-DF6342C9286C}" type="parTrans" cxnId="{08B68FEC-7119-47B5-9206-CAE99635FC13}">
      <dgm:prSet/>
      <dgm:spPr/>
      <dgm:t>
        <a:bodyPr/>
        <a:lstStyle/>
        <a:p>
          <a:endParaRPr lang="es-PE"/>
        </a:p>
      </dgm:t>
    </dgm:pt>
    <dgm:pt modelId="{7F3ECD89-1ED9-481F-9239-0E9D4E84CAD2}" type="sibTrans" cxnId="{08B68FEC-7119-47B5-9206-CAE99635FC13}">
      <dgm:prSet/>
      <dgm:spPr/>
      <dgm:t>
        <a:bodyPr/>
        <a:lstStyle/>
        <a:p>
          <a:endParaRPr lang="es-PE"/>
        </a:p>
      </dgm:t>
    </dgm:pt>
    <dgm:pt modelId="{C3A90FD8-4B3C-467A-B4DD-5C10E6076EA1}">
      <dgm:prSet/>
      <dgm:spPr/>
      <dgm:t>
        <a:bodyPr/>
        <a:lstStyle/>
        <a:p>
          <a:r>
            <a:rPr lang="es-PE"/>
            <a:t>Diseño móvil primero	</a:t>
          </a:r>
        </a:p>
      </dgm:t>
    </dgm:pt>
    <dgm:pt modelId="{B7CA7EF2-8D9D-4D4B-8EA3-0B8BD92A6661}" type="parTrans" cxnId="{D262D652-CAB9-464E-BB7D-DB597FC30FD1}">
      <dgm:prSet/>
      <dgm:spPr/>
      <dgm:t>
        <a:bodyPr/>
        <a:lstStyle/>
        <a:p>
          <a:endParaRPr lang="es-PE"/>
        </a:p>
      </dgm:t>
    </dgm:pt>
    <dgm:pt modelId="{F805DC37-B7AE-4DF0-9464-02EA1AC23B3E}" type="sibTrans" cxnId="{D262D652-CAB9-464E-BB7D-DB597FC30FD1}">
      <dgm:prSet/>
      <dgm:spPr/>
      <dgm:t>
        <a:bodyPr/>
        <a:lstStyle/>
        <a:p>
          <a:endParaRPr lang="es-PE"/>
        </a:p>
      </dgm:t>
    </dgm:pt>
    <dgm:pt modelId="{A2E42BF5-987A-4992-BB01-87F03AC1A015}">
      <dgm:prSet/>
      <dgm:spPr/>
      <dgm:t>
        <a:bodyPr/>
        <a:lstStyle/>
        <a:p>
          <a:r>
            <a:rPr lang="es-PE"/>
            <a:t>Mantén la coherencia</a:t>
          </a:r>
        </a:p>
      </dgm:t>
    </dgm:pt>
    <dgm:pt modelId="{CFE56A32-B70C-4342-9CEC-44D8A19A01B6}" type="parTrans" cxnId="{584F0C4E-FEA1-4BEE-9C14-93817A7F9525}">
      <dgm:prSet/>
      <dgm:spPr/>
      <dgm:t>
        <a:bodyPr/>
        <a:lstStyle/>
        <a:p>
          <a:endParaRPr lang="es-PE"/>
        </a:p>
      </dgm:t>
    </dgm:pt>
    <dgm:pt modelId="{776F63FC-8BC2-4B92-A8D4-CA69511E5D8E}" type="sibTrans" cxnId="{584F0C4E-FEA1-4BEE-9C14-93817A7F9525}">
      <dgm:prSet/>
      <dgm:spPr/>
      <dgm:t>
        <a:bodyPr/>
        <a:lstStyle/>
        <a:p>
          <a:endParaRPr lang="es-PE"/>
        </a:p>
      </dgm:t>
    </dgm:pt>
    <dgm:pt modelId="{BCCD8326-0A58-415A-93BA-9829B9F3E2B5}" type="pres">
      <dgm:prSet presAssocID="{81399F70-28F6-4297-93D8-4E8613E79299}" presName="linear" presStyleCnt="0">
        <dgm:presLayoutVars>
          <dgm:animLvl val="lvl"/>
          <dgm:resizeHandles val="exact"/>
        </dgm:presLayoutVars>
      </dgm:prSet>
      <dgm:spPr/>
    </dgm:pt>
    <dgm:pt modelId="{886B7BF2-B964-4638-8DB6-3DB8BFAA8781}" type="pres">
      <dgm:prSet presAssocID="{68F6C479-4586-4DEC-AA68-D57A0D6B4F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43248C-AB7F-4827-9C96-C083D391FDB9}" type="pres">
      <dgm:prSet presAssocID="{83356517-5518-43AE-A884-9DA4F7B90ED0}" presName="spacer" presStyleCnt="0"/>
      <dgm:spPr/>
    </dgm:pt>
    <dgm:pt modelId="{F050DDF4-6904-43DC-931C-335DBFBCAE0A}" type="pres">
      <dgm:prSet presAssocID="{53BCF2F6-1715-4002-B270-BCF77F454F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566263-3759-4FA8-A5FB-5AEE53B9A757}" type="pres">
      <dgm:prSet presAssocID="{7F3ECD89-1ED9-481F-9239-0E9D4E84CAD2}" presName="spacer" presStyleCnt="0"/>
      <dgm:spPr/>
    </dgm:pt>
    <dgm:pt modelId="{C4916676-2E23-4B3A-AE67-C0A5F8C247E7}" type="pres">
      <dgm:prSet presAssocID="{C3A90FD8-4B3C-467A-B4DD-5C10E6076E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81FAB6-1907-4ADB-A197-CE6449C6F7FA}" type="pres">
      <dgm:prSet presAssocID="{F805DC37-B7AE-4DF0-9464-02EA1AC23B3E}" presName="spacer" presStyleCnt="0"/>
      <dgm:spPr/>
    </dgm:pt>
    <dgm:pt modelId="{BA12D331-6C0B-4658-B2D6-63D9ED79D2A5}" type="pres">
      <dgm:prSet presAssocID="{A2E42BF5-987A-4992-BB01-87F03AC1A0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743C40-B6E5-4924-889D-53AD7B07ED60}" srcId="{81399F70-28F6-4297-93D8-4E8613E79299}" destId="{68F6C479-4586-4DEC-AA68-D57A0D6B4FE9}" srcOrd="0" destOrd="0" parTransId="{0CD0212C-EAB9-45D1-B10F-73522DC73B15}" sibTransId="{83356517-5518-43AE-A884-9DA4F7B90ED0}"/>
    <dgm:cxn modelId="{70F5605C-FF81-4B67-8CFB-3D4754CE3200}" type="presOf" srcId="{A2E42BF5-987A-4992-BB01-87F03AC1A015}" destId="{BA12D331-6C0B-4658-B2D6-63D9ED79D2A5}" srcOrd="0" destOrd="0" presId="urn:microsoft.com/office/officeart/2005/8/layout/vList2"/>
    <dgm:cxn modelId="{584F0C4E-FEA1-4BEE-9C14-93817A7F9525}" srcId="{81399F70-28F6-4297-93D8-4E8613E79299}" destId="{A2E42BF5-987A-4992-BB01-87F03AC1A015}" srcOrd="3" destOrd="0" parTransId="{CFE56A32-B70C-4342-9CEC-44D8A19A01B6}" sibTransId="{776F63FC-8BC2-4B92-A8D4-CA69511E5D8E}"/>
    <dgm:cxn modelId="{D262D652-CAB9-464E-BB7D-DB597FC30FD1}" srcId="{81399F70-28F6-4297-93D8-4E8613E79299}" destId="{C3A90FD8-4B3C-467A-B4DD-5C10E6076EA1}" srcOrd="2" destOrd="0" parTransId="{B7CA7EF2-8D9D-4D4B-8EA3-0B8BD92A6661}" sibTransId="{F805DC37-B7AE-4DF0-9464-02EA1AC23B3E}"/>
    <dgm:cxn modelId="{C3F6C1A4-A3D4-4CF1-802F-4487649D4F32}" type="presOf" srcId="{C3A90FD8-4B3C-467A-B4DD-5C10E6076EA1}" destId="{C4916676-2E23-4B3A-AE67-C0A5F8C247E7}" srcOrd="0" destOrd="0" presId="urn:microsoft.com/office/officeart/2005/8/layout/vList2"/>
    <dgm:cxn modelId="{5B3517B0-64B9-45CA-A426-73BF0E11B226}" type="presOf" srcId="{81399F70-28F6-4297-93D8-4E8613E79299}" destId="{BCCD8326-0A58-415A-93BA-9829B9F3E2B5}" srcOrd="0" destOrd="0" presId="urn:microsoft.com/office/officeart/2005/8/layout/vList2"/>
    <dgm:cxn modelId="{237863DE-4924-4BA2-8A7E-A626A071D7DF}" type="presOf" srcId="{53BCF2F6-1715-4002-B270-BCF77F454FA3}" destId="{F050DDF4-6904-43DC-931C-335DBFBCAE0A}" srcOrd="0" destOrd="0" presId="urn:microsoft.com/office/officeart/2005/8/layout/vList2"/>
    <dgm:cxn modelId="{C5A542E9-B144-405D-BCE1-FBFD1B88D69F}" type="presOf" srcId="{68F6C479-4586-4DEC-AA68-D57A0D6B4FE9}" destId="{886B7BF2-B964-4638-8DB6-3DB8BFAA8781}" srcOrd="0" destOrd="0" presId="urn:microsoft.com/office/officeart/2005/8/layout/vList2"/>
    <dgm:cxn modelId="{08B68FEC-7119-47B5-9206-CAE99635FC13}" srcId="{81399F70-28F6-4297-93D8-4E8613E79299}" destId="{53BCF2F6-1715-4002-B270-BCF77F454FA3}" srcOrd="1" destOrd="0" parTransId="{BABB5AF0-292D-47DB-8B86-DF6342C9286C}" sibTransId="{7F3ECD89-1ED9-481F-9239-0E9D4E84CAD2}"/>
    <dgm:cxn modelId="{003A038D-C431-494B-B1F2-2416595656F4}" type="presParOf" srcId="{BCCD8326-0A58-415A-93BA-9829B9F3E2B5}" destId="{886B7BF2-B964-4638-8DB6-3DB8BFAA8781}" srcOrd="0" destOrd="0" presId="urn:microsoft.com/office/officeart/2005/8/layout/vList2"/>
    <dgm:cxn modelId="{B9AD9DB6-9F82-4B5F-8EC8-3877C7031A7B}" type="presParOf" srcId="{BCCD8326-0A58-415A-93BA-9829B9F3E2B5}" destId="{D043248C-AB7F-4827-9C96-C083D391FDB9}" srcOrd="1" destOrd="0" presId="urn:microsoft.com/office/officeart/2005/8/layout/vList2"/>
    <dgm:cxn modelId="{8CD0CC47-841F-4A67-B6DF-B4EDA499272C}" type="presParOf" srcId="{BCCD8326-0A58-415A-93BA-9829B9F3E2B5}" destId="{F050DDF4-6904-43DC-931C-335DBFBCAE0A}" srcOrd="2" destOrd="0" presId="urn:microsoft.com/office/officeart/2005/8/layout/vList2"/>
    <dgm:cxn modelId="{F946E007-E27D-4909-B41D-5AC1557A02C1}" type="presParOf" srcId="{BCCD8326-0A58-415A-93BA-9829B9F3E2B5}" destId="{A6566263-3759-4FA8-A5FB-5AEE53B9A757}" srcOrd="3" destOrd="0" presId="urn:microsoft.com/office/officeart/2005/8/layout/vList2"/>
    <dgm:cxn modelId="{61D4A079-88C9-41A6-9CA4-8B8D4F2712F2}" type="presParOf" srcId="{BCCD8326-0A58-415A-93BA-9829B9F3E2B5}" destId="{C4916676-2E23-4B3A-AE67-C0A5F8C247E7}" srcOrd="4" destOrd="0" presId="urn:microsoft.com/office/officeart/2005/8/layout/vList2"/>
    <dgm:cxn modelId="{DD7B84C5-41F6-4813-B924-F858CBFD5D9A}" type="presParOf" srcId="{BCCD8326-0A58-415A-93BA-9829B9F3E2B5}" destId="{FA81FAB6-1907-4ADB-A197-CE6449C6F7FA}" srcOrd="5" destOrd="0" presId="urn:microsoft.com/office/officeart/2005/8/layout/vList2"/>
    <dgm:cxn modelId="{569C4920-77B5-4FB1-A806-996C1A53E276}" type="presParOf" srcId="{BCCD8326-0A58-415A-93BA-9829B9F3E2B5}" destId="{BA12D331-6C0B-4658-B2D6-63D9ED79D2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C7E759-2716-4AC9-A95D-9D56EDD8E2C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015E1E91-D374-49CE-A4FC-69B0ADD157D0}">
      <dgm:prSet/>
      <dgm:spPr/>
      <dgm:t>
        <a:bodyPr/>
        <a:lstStyle/>
        <a:p>
          <a:r>
            <a:rPr lang="es-ES"/>
            <a:t>Diseño móvil primero</a:t>
          </a:r>
          <a:endParaRPr lang="es-PE"/>
        </a:p>
      </dgm:t>
    </dgm:pt>
    <dgm:pt modelId="{9C297955-DA6D-4913-88C1-96F96C158801}" type="parTrans" cxnId="{0FDA754C-45AE-4540-8D14-3E52E49DA248}">
      <dgm:prSet/>
      <dgm:spPr/>
      <dgm:t>
        <a:bodyPr/>
        <a:lstStyle/>
        <a:p>
          <a:endParaRPr lang="es-PE"/>
        </a:p>
      </dgm:t>
    </dgm:pt>
    <dgm:pt modelId="{19263A92-32E2-4F01-AABF-62BB80137A52}" type="sibTrans" cxnId="{0FDA754C-45AE-4540-8D14-3E52E49DA248}">
      <dgm:prSet/>
      <dgm:spPr/>
      <dgm:t>
        <a:bodyPr/>
        <a:lstStyle/>
        <a:p>
          <a:endParaRPr lang="es-PE"/>
        </a:p>
      </dgm:t>
    </dgm:pt>
    <dgm:pt modelId="{EDDA3ECF-11A9-467E-A1B9-AC12044D2DA8}">
      <dgm:prSet/>
      <dgm:spPr/>
      <dgm:t>
        <a:bodyPr/>
        <a:lstStyle/>
        <a:p>
          <a:r>
            <a:rPr lang="es-ES" dirty="0"/>
            <a:t>Estructura semántica</a:t>
          </a:r>
          <a:endParaRPr lang="es-PE" dirty="0"/>
        </a:p>
      </dgm:t>
    </dgm:pt>
    <dgm:pt modelId="{2566A3A4-7B9D-4D65-B2FB-C4436388CDE3}" type="parTrans" cxnId="{522EF12C-D02F-40B7-9BE4-A7896C1E8369}">
      <dgm:prSet/>
      <dgm:spPr/>
      <dgm:t>
        <a:bodyPr/>
        <a:lstStyle/>
        <a:p>
          <a:endParaRPr lang="es-PE"/>
        </a:p>
      </dgm:t>
    </dgm:pt>
    <dgm:pt modelId="{7E24FDF8-840C-4A8B-B29B-31FB3F4A3BF0}" type="sibTrans" cxnId="{522EF12C-D02F-40B7-9BE4-A7896C1E8369}">
      <dgm:prSet/>
      <dgm:spPr/>
      <dgm:t>
        <a:bodyPr/>
        <a:lstStyle/>
        <a:p>
          <a:endParaRPr lang="es-PE"/>
        </a:p>
      </dgm:t>
    </dgm:pt>
    <dgm:pt modelId="{7C3898C1-3C5F-44AE-8F48-839C952B66B9}">
      <dgm:prSet/>
      <dgm:spPr/>
      <dgm:t>
        <a:bodyPr/>
        <a:lstStyle/>
        <a:p>
          <a:r>
            <a:rPr lang="es-ES" dirty="0"/>
            <a:t>Enfoque modular</a:t>
          </a:r>
          <a:endParaRPr lang="es-PE" dirty="0"/>
        </a:p>
      </dgm:t>
    </dgm:pt>
    <dgm:pt modelId="{B0204574-8A39-4F58-8DD8-9D3253F2D934}" type="parTrans" cxnId="{E29D3201-D080-449B-AA9D-E37C232B9AF2}">
      <dgm:prSet/>
      <dgm:spPr/>
      <dgm:t>
        <a:bodyPr/>
        <a:lstStyle/>
        <a:p>
          <a:endParaRPr lang="es-PE"/>
        </a:p>
      </dgm:t>
    </dgm:pt>
    <dgm:pt modelId="{97201F01-0085-4BAB-9FF0-88B83B3C462C}" type="sibTrans" cxnId="{E29D3201-D080-449B-AA9D-E37C232B9AF2}">
      <dgm:prSet/>
      <dgm:spPr/>
      <dgm:t>
        <a:bodyPr/>
        <a:lstStyle/>
        <a:p>
          <a:endParaRPr lang="es-PE"/>
        </a:p>
      </dgm:t>
    </dgm:pt>
    <dgm:pt modelId="{2CB8E24D-F0B9-4B69-83B3-4B3586526CCA}">
      <dgm:prSet/>
      <dgm:spPr/>
      <dgm:t>
        <a:bodyPr/>
        <a:lstStyle/>
        <a:p>
          <a:r>
            <a:rPr lang="es-ES"/>
            <a:t>Pruebas continuas</a:t>
          </a:r>
          <a:endParaRPr lang="es-PE"/>
        </a:p>
      </dgm:t>
    </dgm:pt>
    <dgm:pt modelId="{B4741BD9-526B-40C7-80EC-72EBDFDCD963}" type="parTrans" cxnId="{A8373B99-44F3-42A7-B633-BDFED7A58621}">
      <dgm:prSet/>
      <dgm:spPr/>
      <dgm:t>
        <a:bodyPr/>
        <a:lstStyle/>
        <a:p>
          <a:endParaRPr lang="es-PE"/>
        </a:p>
      </dgm:t>
    </dgm:pt>
    <dgm:pt modelId="{A098642C-921E-46DD-A480-26E4DFDE091D}" type="sibTrans" cxnId="{A8373B99-44F3-42A7-B633-BDFED7A58621}">
      <dgm:prSet/>
      <dgm:spPr/>
      <dgm:t>
        <a:bodyPr/>
        <a:lstStyle/>
        <a:p>
          <a:endParaRPr lang="es-PE"/>
        </a:p>
      </dgm:t>
    </dgm:pt>
    <dgm:pt modelId="{3C484952-487A-487F-B2C0-E745FDBDBAE1}" type="pres">
      <dgm:prSet presAssocID="{93C7E759-2716-4AC9-A95D-9D56EDD8E2C9}" presName="linear" presStyleCnt="0">
        <dgm:presLayoutVars>
          <dgm:animLvl val="lvl"/>
          <dgm:resizeHandles val="exact"/>
        </dgm:presLayoutVars>
      </dgm:prSet>
      <dgm:spPr/>
    </dgm:pt>
    <dgm:pt modelId="{326D2F31-2675-41EB-9D2B-C2E8078C2C33}" type="pres">
      <dgm:prSet presAssocID="{015E1E91-D374-49CE-A4FC-69B0ADD157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85BA57-F562-4BB5-9762-2DDC4FB6BBF4}" type="pres">
      <dgm:prSet presAssocID="{19263A92-32E2-4F01-AABF-62BB80137A52}" presName="spacer" presStyleCnt="0"/>
      <dgm:spPr/>
    </dgm:pt>
    <dgm:pt modelId="{52464C4C-FEB8-4463-B798-5F5206542165}" type="pres">
      <dgm:prSet presAssocID="{EDDA3ECF-11A9-467E-A1B9-AC12044D2D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3F6990-F50D-4147-A98A-A591786F4505}" type="pres">
      <dgm:prSet presAssocID="{7E24FDF8-840C-4A8B-B29B-31FB3F4A3BF0}" presName="spacer" presStyleCnt="0"/>
      <dgm:spPr/>
    </dgm:pt>
    <dgm:pt modelId="{627C132A-0B0E-4814-97A1-90BC0F64F194}" type="pres">
      <dgm:prSet presAssocID="{7C3898C1-3C5F-44AE-8F48-839C952B66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D4A449-9F1B-40D1-A930-DA4084F3FABA}" type="pres">
      <dgm:prSet presAssocID="{97201F01-0085-4BAB-9FF0-88B83B3C462C}" presName="spacer" presStyleCnt="0"/>
      <dgm:spPr/>
    </dgm:pt>
    <dgm:pt modelId="{86AAFCB2-24FE-4203-BA7E-DCE1214782F1}" type="pres">
      <dgm:prSet presAssocID="{2CB8E24D-F0B9-4B69-83B3-4B3586526C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9D3201-D080-449B-AA9D-E37C232B9AF2}" srcId="{93C7E759-2716-4AC9-A95D-9D56EDD8E2C9}" destId="{7C3898C1-3C5F-44AE-8F48-839C952B66B9}" srcOrd="2" destOrd="0" parTransId="{B0204574-8A39-4F58-8DD8-9D3253F2D934}" sibTransId="{97201F01-0085-4BAB-9FF0-88B83B3C462C}"/>
    <dgm:cxn modelId="{3812691A-7185-4374-8120-84A1FF60C6FF}" type="presOf" srcId="{EDDA3ECF-11A9-467E-A1B9-AC12044D2DA8}" destId="{52464C4C-FEB8-4463-B798-5F5206542165}" srcOrd="0" destOrd="0" presId="urn:microsoft.com/office/officeart/2005/8/layout/vList2"/>
    <dgm:cxn modelId="{522EF12C-D02F-40B7-9BE4-A7896C1E8369}" srcId="{93C7E759-2716-4AC9-A95D-9D56EDD8E2C9}" destId="{EDDA3ECF-11A9-467E-A1B9-AC12044D2DA8}" srcOrd="1" destOrd="0" parTransId="{2566A3A4-7B9D-4D65-B2FB-C4436388CDE3}" sibTransId="{7E24FDF8-840C-4A8B-B29B-31FB3F4A3BF0}"/>
    <dgm:cxn modelId="{CE494E3E-BBD3-45BA-AE82-71EFBA393F8B}" type="presOf" srcId="{015E1E91-D374-49CE-A4FC-69B0ADD157D0}" destId="{326D2F31-2675-41EB-9D2B-C2E8078C2C33}" srcOrd="0" destOrd="0" presId="urn:microsoft.com/office/officeart/2005/8/layout/vList2"/>
    <dgm:cxn modelId="{0FDA754C-45AE-4540-8D14-3E52E49DA248}" srcId="{93C7E759-2716-4AC9-A95D-9D56EDD8E2C9}" destId="{015E1E91-D374-49CE-A4FC-69B0ADD157D0}" srcOrd="0" destOrd="0" parTransId="{9C297955-DA6D-4913-88C1-96F96C158801}" sibTransId="{19263A92-32E2-4F01-AABF-62BB80137A52}"/>
    <dgm:cxn modelId="{5628E886-C92A-4620-ACC1-446B61722E06}" type="presOf" srcId="{93C7E759-2716-4AC9-A95D-9D56EDD8E2C9}" destId="{3C484952-487A-487F-B2C0-E745FDBDBAE1}" srcOrd="0" destOrd="0" presId="urn:microsoft.com/office/officeart/2005/8/layout/vList2"/>
    <dgm:cxn modelId="{A8373B99-44F3-42A7-B633-BDFED7A58621}" srcId="{93C7E759-2716-4AC9-A95D-9D56EDD8E2C9}" destId="{2CB8E24D-F0B9-4B69-83B3-4B3586526CCA}" srcOrd="3" destOrd="0" parTransId="{B4741BD9-526B-40C7-80EC-72EBDFDCD963}" sibTransId="{A098642C-921E-46DD-A480-26E4DFDE091D}"/>
    <dgm:cxn modelId="{B29396B3-455C-4DB7-8C52-FDC058DBF44C}" type="presOf" srcId="{7C3898C1-3C5F-44AE-8F48-839C952B66B9}" destId="{627C132A-0B0E-4814-97A1-90BC0F64F194}" srcOrd="0" destOrd="0" presId="urn:microsoft.com/office/officeart/2005/8/layout/vList2"/>
    <dgm:cxn modelId="{DF4D82EF-118A-4A50-990C-3F1F58777219}" type="presOf" srcId="{2CB8E24D-F0B9-4B69-83B3-4B3586526CCA}" destId="{86AAFCB2-24FE-4203-BA7E-DCE1214782F1}" srcOrd="0" destOrd="0" presId="urn:microsoft.com/office/officeart/2005/8/layout/vList2"/>
    <dgm:cxn modelId="{54212525-6741-4469-9AA5-44387C6F609F}" type="presParOf" srcId="{3C484952-487A-487F-B2C0-E745FDBDBAE1}" destId="{326D2F31-2675-41EB-9D2B-C2E8078C2C33}" srcOrd="0" destOrd="0" presId="urn:microsoft.com/office/officeart/2005/8/layout/vList2"/>
    <dgm:cxn modelId="{8655EA84-BC00-4C00-877F-4CC0B40FE92B}" type="presParOf" srcId="{3C484952-487A-487F-B2C0-E745FDBDBAE1}" destId="{A385BA57-F562-4BB5-9762-2DDC4FB6BBF4}" srcOrd="1" destOrd="0" presId="urn:microsoft.com/office/officeart/2005/8/layout/vList2"/>
    <dgm:cxn modelId="{73B404AB-86A3-4E10-9ABF-83A8F701EBB4}" type="presParOf" srcId="{3C484952-487A-487F-B2C0-E745FDBDBAE1}" destId="{52464C4C-FEB8-4463-B798-5F5206542165}" srcOrd="2" destOrd="0" presId="urn:microsoft.com/office/officeart/2005/8/layout/vList2"/>
    <dgm:cxn modelId="{67A576EE-5E4D-4485-A8E7-FECBE153FE80}" type="presParOf" srcId="{3C484952-487A-487F-B2C0-E745FDBDBAE1}" destId="{E53F6990-F50D-4147-A98A-A591786F4505}" srcOrd="3" destOrd="0" presId="urn:microsoft.com/office/officeart/2005/8/layout/vList2"/>
    <dgm:cxn modelId="{97972004-9BDA-4927-BEB1-87D2428A3488}" type="presParOf" srcId="{3C484952-487A-487F-B2C0-E745FDBDBAE1}" destId="{627C132A-0B0E-4814-97A1-90BC0F64F194}" srcOrd="4" destOrd="0" presId="urn:microsoft.com/office/officeart/2005/8/layout/vList2"/>
    <dgm:cxn modelId="{1D1A81BD-8592-43E8-926D-5A0598810DB8}" type="presParOf" srcId="{3C484952-487A-487F-B2C0-E745FDBDBAE1}" destId="{4AD4A449-9F1B-40D1-A930-DA4084F3FABA}" srcOrd="5" destOrd="0" presId="urn:microsoft.com/office/officeart/2005/8/layout/vList2"/>
    <dgm:cxn modelId="{C09E4EFF-CEF2-462B-BF69-E9329C2AFFF5}" type="presParOf" srcId="{3C484952-487A-487F-B2C0-E745FDBDBAE1}" destId="{86AAFCB2-24FE-4203-BA7E-DCE1214782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80BC54-90CA-46F1-97A3-45A0352D3AE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8C8D5DF6-6711-46D9-BCFD-0504875B7243}">
      <dgm:prSet/>
      <dgm:spPr/>
      <dgm:t>
        <a:bodyPr/>
        <a:lstStyle/>
        <a:p>
          <a:r>
            <a:rPr lang="es-PE" dirty="0"/>
            <a:t>Mobile</a:t>
          </a:r>
        </a:p>
      </dgm:t>
    </dgm:pt>
    <dgm:pt modelId="{9BBE927C-A2DE-4371-A997-CAC064F2C773}" type="parTrans" cxnId="{E671585F-77F5-4C10-9879-DD317A34C728}">
      <dgm:prSet/>
      <dgm:spPr/>
      <dgm:t>
        <a:bodyPr/>
        <a:lstStyle/>
        <a:p>
          <a:endParaRPr lang="es-PE"/>
        </a:p>
      </dgm:t>
    </dgm:pt>
    <dgm:pt modelId="{DC846718-25C5-4D06-BDA3-BB8024802A77}" type="sibTrans" cxnId="{E671585F-77F5-4C10-9879-DD317A34C728}">
      <dgm:prSet/>
      <dgm:spPr/>
      <dgm:t>
        <a:bodyPr/>
        <a:lstStyle/>
        <a:p>
          <a:endParaRPr lang="es-PE"/>
        </a:p>
      </dgm:t>
    </dgm:pt>
    <dgm:pt modelId="{CA19D1BC-57C2-4213-AF73-20A4D32F7F69}">
      <dgm:prSet/>
      <dgm:spPr/>
      <dgm:t>
        <a:bodyPr/>
        <a:lstStyle/>
        <a:p>
          <a:r>
            <a:rPr lang="es-PE" dirty="0"/>
            <a:t>Tablet</a:t>
          </a:r>
        </a:p>
      </dgm:t>
    </dgm:pt>
    <dgm:pt modelId="{7FDFA28B-050D-47A8-898A-D80A99C3ED46}" type="parTrans" cxnId="{A0645DF4-A49F-4886-BAA9-3FE01496D767}">
      <dgm:prSet/>
      <dgm:spPr/>
      <dgm:t>
        <a:bodyPr/>
        <a:lstStyle/>
        <a:p>
          <a:endParaRPr lang="es-PE"/>
        </a:p>
      </dgm:t>
    </dgm:pt>
    <dgm:pt modelId="{C6305DE3-215B-4935-B7CA-161C94C58AF0}" type="sibTrans" cxnId="{A0645DF4-A49F-4886-BAA9-3FE01496D767}">
      <dgm:prSet/>
      <dgm:spPr/>
      <dgm:t>
        <a:bodyPr/>
        <a:lstStyle/>
        <a:p>
          <a:endParaRPr lang="es-PE"/>
        </a:p>
      </dgm:t>
    </dgm:pt>
    <dgm:pt modelId="{BE6B4086-4C74-48EB-8989-BD6C639E84B0}">
      <dgm:prSet/>
      <dgm:spPr/>
      <dgm:t>
        <a:bodyPr/>
        <a:lstStyle/>
        <a:p>
          <a:r>
            <a:rPr lang="es-PE" dirty="0"/>
            <a:t>Desktop</a:t>
          </a:r>
        </a:p>
      </dgm:t>
    </dgm:pt>
    <dgm:pt modelId="{55D86F2C-EBF7-4C59-B404-ADA35CF89622}" type="parTrans" cxnId="{176C1409-16FE-4D60-B39E-EB1161CA023E}">
      <dgm:prSet/>
      <dgm:spPr/>
      <dgm:t>
        <a:bodyPr/>
        <a:lstStyle/>
        <a:p>
          <a:endParaRPr lang="es-PE"/>
        </a:p>
      </dgm:t>
    </dgm:pt>
    <dgm:pt modelId="{D14567C6-3B43-4233-8336-C6B82EA48FA6}" type="sibTrans" cxnId="{176C1409-16FE-4D60-B39E-EB1161CA023E}">
      <dgm:prSet/>
      <dgm:spPr/>
      <dgm:t>
        <a:bodyPr/>
        <a:lstStyle/>
        <a:p>
          <a:endParaRPr lang="es-PE"/>
        </a:p>
      </dgm:t>
    </dgm:pt>
    <dgm:pt modelId="{6F8AF112-445A-4985-8AD3-2C608BB40D7D}">
      <dgm:prSet/>
      <dgm:spPr/>
      <dgm:t>
        <a:bodyPr/>
        <a:lstStyle/>
        <a:p>
          <a:r>
            <a:rPr lang="es-PE" dirty="0"/>
            <a:t>Laptop</a:t>
          </a:r>
        </a:p>
      </dgm:t>
    </dgm:pt>
    <dgm:pt modelId="{4C6D3470-3B76-4128-9CA5-22723EF12475}" type="parTrans" cxnId="{B54D1466-DBB2-43EE-AFBB-CAB77A2C5463}">
      <dgm:prSet/>
      <dgm:spPr/>
      <dgm:t>
        <a:bodyPr/>
        <a:lstStyle/>
        <a:p>
          <a:endParaRPr lang="es-PE"/>
        </a:p>
      </dgm:t>
    </dgm:pt>
    <dgm:pt modelId="{C7B84524-CF63-4D61-86C0-4BEF61D34D87}" type="sibTrans" cxnId="{B54D1466-DBB2-43EE-AFBB-CAB77A2C5463}">
      <dgm:prSet/>
      <dgm:spPr/>
      <dgm:t>
        <a:bodyPr/>
        <a:lstStyle/>
        <a:p>
          <a:endParaRPr lang="es-PE"/>
        </a:p>
      </dgm:t>
    </dgm:pt>
    <dgm:pt modelId="{BE2EE568-43EA-421A-B192-7ED144461C39}" type="pres">
      <dgm:prSet presAssocID="{0680BC54-90CA-46F1-97A3-45A0352D3AE3}" presName="linear" presStyleCnt="0">
        <dgm:presLayoutVars>
          <dgm:animLvl val="lvl"/>
          <dgm:resizeHandles val="exact"/>
        </dgm:presLayoutVars>
      </dgm:prSet>
      <dgm:spPr/>
    </dgm:pt>
    <dgm:pt modelId="{B23B5156-7663-4E28-BBF6-3DB87DC2F3F4}" type="pres">
      <dgm:prSet presAssocID="{8C8D5DF6-6711-46D9-BCFD-0504875B72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62F8B2-0A3B-433F-96EA-5F12D495C591}" type="pres">
      <dgm:prSet presAssocID="{DC846718-25C5-4D06-BDA3-BB8024802A77}" presName="spacer" presStyleCnt="0"/>
      <dgm:spPr/>
    </dgm:pt>
    <dgm:pt modelId="{A8069B91-BD45-4A62-8A09-EE3B2A2DC2BD}" type="pres">
      <dgm:prSet presAssocID="{CA19D1BC-57C2-4213-AF73-20A4D32F7F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805297-B9F9-48F1-A0A1-9DFF6174828E}" type="pres">
      <dgm:prSet presAssocID="{C6305DE3-215B-4935-B7CA-161C94C58AF0}" presName="spacer" presStyleCnt="0"/>
      <dgm:spPr/>
    </dgm:pt>
    <dgm:pt modelId="{34FAFC3D-B110-468B-9B0D-6DDDB6BE96B1}" type="pres">
      <dgm:prSet presAssocID="{6F8AF112-445A-4985-8AD3-2C608BB40D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593312-5C6B-4ABA-85DF-39FED5F7391B}" type="pres">
      <dgm:prSet presAssocID="{C7B84524-CF63-4D61-86C0-4BEF61D34D87}" presName="spacer" presStyleCnt="0"/>
      <dgm:spPr/>
    </dgm:pt>
    <dgm:pt modelId="{5441A027-EB10-4171-9418-547A114593ED}" type="pres">
      <dgm:prSet presAssocID="{BE6B4086-4C74-48EB-8989-BD6C639E84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6C1409-16FE-4D60-B39E-EB1161CA023E}" srcId="{0680BC54-90CA-46F1-97A3-45A0352D3AE3}" destId="{BE6B4086-4C74-48EB-8989-BD6C639E84B0}" srcOrd="3" destOrd="0" parTransId="{55D86F2C-EBF7-4C59-B404-ADA35CF89622}" sibTransId="{D14567C6-3B43-4233-8336-C6B82EA48FA6}"/>
    <dgm:cxn modelId="{E671585F-77F5-4C10-9879-DD317A34C728}" srcId="{0680BC54-90CA-46F1-97A3-45A0352D3AE3}" destId="{8C8D5DF6-6711-46D9-BCFD-0504875B7243}" srcOrd="0" destOrd="0" parTransId="{9BBE927C-A2DE-4371-A997-CAC064F2C773}" sibTransId="{DC846718-25C5-4D06-BDA3-BB8024802A77}"/>
    <dgm:cxn modelId="{B54D1466-DBB2-43EE-AFBB-CAB77A2C5463}" srcId="{0680BC54-90CA-46F1-97A3-45A0352D3AE3}" destId="{6F8AF112-445A-4985-8AD3-2C608BB40D7D}" srcOrd="2" destOrd="0" parTransId="{4C6D3470-3B76-4128-9CA5-22723EF12475}" sibTransId="{C7B84524-CF63-4D61-86C0-4BEF61D34D87}"/>
    <dgm:cxn modelId="{5038D166-32E3-423D-A9D2-4A5EDA365A56}" type="presOf" srcId="{CA19D1BC-57C2-4213-AF73-20A4D32F7F69}" destId="{A8069B91-BD45-4A62-8A09-EE3B2A2DC2BD}" srcOrd="0" destOrd="0" presId="urn:microsoft.com/office/officeart/2005/8/layout/vList2"/>
    <dgm:cxn modelId="{885BDF4E-DEA1-4B7F-B94B-BD06CEFDD0FF}" type="presOf" srcId="{8C8D5DF6-6711-46D9-BCFD-0504875B7243}" destId="{B23B5156-7663-4E28-BBF6-3DB87DC2F3F4}" srcOrd="0" destOrd="0" presId="urn:microsoft.com/office/officeart/2005/8/layout/vList2"/>
    <dgm:cxn modelId="{8EC37371-2B68-49E5-B039-C3E34D0864E3}" type="presOf" srcId="{6F8AF112-445A-4985-8AD3-2C608BB40D7D}" destId="{34FAFC3D-B110-468B-9B0D-6DDDB6BE96B1}" srcOrd="0" destOrd="0" presId="urn:microsoft.com/office/officeart/2005/8/layout/vList2"/>
    <dgm:cxn modelId="{09679BB3-DD73-4998-941C-15EE0ACD7B00}" type="presOf" srcId="{BE6B4086-4C74-48EB-8989-BD6C639E84B0}" destId="{5441A027-EB10-4171-9418-547A114593ED}" srcOrd="0" destOrd="0" presId="urn:microsoft.com/office/officeart/2005/8/layout/vList2"/>
    <dgm:cxn modelId="{159A3BC6-4F00-4C4D-A2B0-5CAC2AA35C16}" type="presOf" srcId="{0680BC54-90CA-46F1-97A3-45A0352D3AE3}" destId="{BE2EE568-43EA-421A-B192-7ED144461C39}" srcOrd="0" destOrd="0" presId="urn:microsoft.com/office/officeart/2005/8/layout/vList2"/>
    <dgm:cxn modelId="{A0645DF4-A49F-4886-BAA9-3FE01496D767}" srcId="{0680BC54-90CA-46F1-97A3-45A0352D3AE3}" destId="{CA19D1BC-57C2-4213-AF73-20A4D32F7F69}" srcOrd="1" destOrd="0" parTransId="{7FDFA28B-050D-47A8-898A-D80A99C3ED46}" sibTransId="{C6305DE3-215B-4935-B7CA-161C94C58AF0}"/>
    <dgm:cxn modelId="{C4BC2417-43EC-4EBA-9B14-CDF5805B85CB}" type="presParOf" srcId="{BE2EE568-43EA-421A-B192-7ED144461C39}" destId="{B23B5156-7663-4E28-BBF6-3DB87DC2F3F4}" srcOrd="0" destOrd="0" presId="urn:microsoft.com/office/officeart/2005/8/layout/vList2"/>
    <dgm:cxn modelId="{9E456A2F-8802-4E62-A661-925B38989BDD}" type="presParOf" srcId="{BE2EE568-43EA-421A-B192-7ED144461C39}" destId="{0B62F8B2-0A3B-433F-96EA-5F12D495C591}" srcOrd="1" destOrd="0" presId="urn:microsoft.com/office/officeart/2005/8/layout/vList2"/>
    <dgm:cxn modelId="{93F54332-8453-4E4A-B0CE-BD28BFF0720B}" type="presParOf" srcId="{BE2EE568-43EA-421A-B192-7ED144461C39}" destId="{A8069B91-BD45-4A62-8A09-EE3B2A2DC2BD}" srcOrd="2" destOrd="0" presId="urn:microsoft.com/office/officeart/2005/8/layout/vList2"/>
    <dgm:cxn modelId="{A2A066AE-2320-4CF3-AC1D-B46127075B79}" type="presParOf" srcId="{BE2EE568-43EA-421A-B192-7ED144461C39}" destId="{6F805297-B9F9-48F1-A0A1-9DFF6174828E}" srcOrd="3" destOrd="0" presId="urn:microsoft.com/office/officeart/2005/8/layout/vList2"/>
    <dgm:cxn modelId="{F0B1DBB9-74CD-4125-82EE-B26150175D4D}" type="presParOf" srcId="{BE2EE568-43EA-421A-B192-7ED144461C39}" destId="{34FAFC3D-B110-468B-9B0D-6DDDB6BE96B1}" srcOrd="4" destOrd="0" presId="urn:microsoft.com/office/officeart/2005/8/layout/vList2"/>
    <dgm:cxn modelId="{8BB3666A-D988-4D56-B5E2-4863F3723820}" type="presParOf" srcId="{BE2EE568-43EA-421A-B192-7ED144461C39}" destId="{C6593312-5C6B-4ABA-85DF-39FED5F7391B}" srcOrd="5" destOrd="0" presId="urn:microsoft.com/office/officeart/2005/8/layout/vList2"/>
    <dgm:cxn modelId="{E81CB4A4-E20B-4242-8326-2A314ABE6711}" type="presParOf" srcId="{BE2EE568-43EA-421A-B192-7ED144461C39}" destId="{5441A027-EB10-4171-9418-547A114593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2838D6-C8E3-4416-A7E2-442D1D1D116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655C1632-AD27-4E14-B2BC-DB7A6C850C84}">
      <dgm:prSet/>
      <dgm:spPr/>
      <dgm:t>
        <a:bodyPr/>
        <a:lstStyle/>
        <a:p>
          <a:r>
            <a:rPr lang="es-PE"/>
            <a:t>Compresión</a:t>
          </a:r>
        </a:p>
      </dgm:t>
    </dgm:pt>
    <dgm:pt modelId="{9D093685-5626-4D20-8774-A1D3CE256385}" type="parTrans" cxnId="{40BEA020-BF8D-4432-94D1-472CA57638B1}">
      <dgm:prSet/>
      <dgm:spPr/>
      <dgm:t>
        <a:bodyPr/>
        <a:lstStyle/>
        <a:p>
          <a:endParaRPr lang="es-PE"/>
        </a:p>
      </dgm:t>
    </dgm:pt>
    <dgm:pt modelId="{8FC54816-E13A-4462-B829-0201DE60BD78}" type="sibTrans" cxnId="{40BEA020-BF8D-4432-94D1-472CA57638B1}">
      <dgm:prSet/>
      <dgm:spPr/>
      <dgm:t>
        <a:bodyPr/>
        <a:lstStyle/>
        <a:p>
          <a:endParaRPr lang="es-PE"/>
        </a:p>
      </dgm:t>
    </dgm:pt>
    <dgm:pt modelId="{C0C197D7-6397-4FAC-A84D-2E5F7A0B9134}">
      <dgm:prSet/>
      <dgm:spPr/>
      <dgm:t>
        <a:bodyPr/>
        <a:lstStyle/>
        <a:p>
          <a:r>
            <a:rPr lang="es-PE"/>
            <a:t>Reducir el tamaño de los recursos como imágenes y archivos JavaScript.</a:t>
          </a:r>
        </a:p>
      </dgm:t>
    </dgm:pt>
    <dgm:pt modelId="{843C6B72-AE69-468E-9941-1ECB429D5DDB}" type="parTrans" cxnId="{D802BE76-2C5D-4B0F-9108-48CB9DAC0C6B}">
      <dgm:prSet/>
      <dgm:spPr/>
      <dgm:t>
        <a:bodyPr/>
        <a:lstStyle/>
        <a:p>
          <a:endParaRPr lang="es-PE"/>
        </a:p>
      </dgm:t>
    </dgm:pt>
    <dgm:pt modelId="{77AD202B-B259-49A9-A4F3-08D52BF70717}" type="sibTrans" cxnId="{D802BE76-2C5D-4B0F-9108-48CB9DAC0C6B}">
      <dgm:prSet/>
      <dgm:spPr/>
      <dgm:t>
        <a:bodyPr/>
        <a:lstStyle/>
        <a:p>
          <a:endParaRPr lang="es-PE"/>
        </a:p>
      </dgm:t>
    </dgm:pt>
    <dgm:pt modelId="{787456D1-B97F-4375-AFAA-E02934729F4C}">
      <dgm:prSet/>
      <dgm:spPr/>
      <dgm:t>
        <a:bodyPr/>
        <a:lstStyle/>
        <a:p>
          <a:r>
            <a:rPr lang="es-PE"/>
            <a:t>Carga diferida</a:t>
          </a:r>
        </a:p>
      </dgm:t>
    </dgm:pt>
    <dgm:pt modelId="{F4460F6B-DBB4-4AB9-9295-5B8C274EAEAA}" type="parTrans" cxnId="{BD69DE59-5FE0-4C3E-B5C9-D5E5A86D2E2D}">
      <dgm:prSet/>
      <dgm:spPr/>
      <dgm:t>
        <a:bodyPr/>
        <a:lstStyle/>
        <a:p>
          <a:endParaRPr lang="es-PE"/>
        </a:p>
      </dgm:t>
    </dgm:pt>
    <dgm:pt modelId="{4B154E2A-EBBF-483C-9EFB-34A6D3995966}" type="sibTrans" cxnId="{BD69DE59-5FE0-4C3E-B5C9-D5E5A86D2E2D}">
      <dgm:prSet/>
      <dgm:spPr/>
      <dgm:t>
        <a:bodyPr/>
        <a:lstStyle/>
        <a:p>
          <a:endParaRPr lang="es-PE"/>
        </a:p>
      </dgm:t>
    </dgm:pt>
    <dgm:pt modelId="{5D95C687-DBA5-462A-83E9-B7274ECED8EC}">
      <dgm:prSet/>
      <dgm:spPr/>
      <dgm:t>
        <a:bodyPr/>
        <a:lstStyle/>
        <a:p>
          <a:r>
            <a:rPr lang="es-PE"/>
            <a:t>Cargar recursos solo cuando se necesitan, para mejorar los tiempos de carga.</a:t>
          </a:r>
        </a:p>
      </dgm:t>
    </dgm:pt>
    <dgm:pt modelId="{1CC3BD62-E33D-46F9-8FEC-32EA86C4DCB3}" type="parTrans" cxnId="{97BA2E54-581D-4A4C-B890-5DE6FB1D1618}">
      <dgm:prSet/>
      <dgm:spPr/>
      <dgm:t>
        <a:bodyPr/>
        <a:lstStyle/>
        <a:p>
          <a:endParaRPr lang="es-PE"/>
        </a:p>
      </dgm:t>
    </dgm:pt>
    <dgm:pt modelId="{4F598996-8911-4E1E-A8D3-D637B9C9581C}" type="sibTrans" cxnId="{97BA2E54-581D-4A4C-B890-5DE6FB1D1618}">
      <dgm:prSet/>
      <dgm:spPr/>
      <dgm:t>
        <a:bodyPr/>
        <a:lstStyle/>
        <a:p>
          <a:endParaRPr lang="es-PE"/>
        </a:p>
      </dgm:t>
    </dgm:pt>
    <dgm:pt modelId="{45568DAB-9CE2-4BB3-ACED-F2A8C2C31B6E}">
      <dgm:prSet/>
      <dgm:spPr/>
      <dgm:t>
        <a:bodyPr/>
        <a:lstStyle/>
        <a:p>
          <a:r>
            <a:rPr lang="es-PE"/>
            <a:t>Caché</a:t>
          </a:r>
        </a:p>
      </dgm:t>
    </dgm:pt>
    <dgm:pt modelId="{BB1EF4BE-20CA-46F0-A98D-70D004FF8551}" type="parTrans" cxnId="{CE370D3F-CEB5-485E-B150-3BE0FAF4F8EC}">
      <dgm:prSet/>
      <dgm:spPr/>
      <dgm:t>
        <a:bodyPr/>
        <a:lstStyle/>
        <a:p>
          <a:endParaRPr lang="es-PE"/>
        </a:p>
      </dgm:t>
    </dgm:pt>
    <dgm:pt modelId="{9E7B22AF-B284-4CFC-AAA4-7BDC9513AAEB}" type="sibTrans" cxnId="{CE370D3F-CEB5-485E-B150-3BE0FAF4F8EC}">
      <dgm:prSet/>
      <dgm:spPr/>
      <dgm:t>
        <a:bodyPr/>
        <a:lstStyle/>
        <a:p>
          <a:endParaRPr lang="es-PE"/>
        </a:p>
      </dgm:t>
    </dgm:pt>
    <dgm:pt modelId="{D4C11AE4-1404-49D8-BF35-F4A751D5DFB2}">
      <dgm:prSet/>
      <dgm:spPr/>
      <dgm:t>
        <a:bodyPr/>
        <a:lstStyle/>
        <a:p>
          <a:r>
            <a:rPr lang="es-PE"/>
            <a:t>Almacenar en caché los recursos estáticos para reducir solicitudes al servidor.</a:t>
          </a:r>
        </a:p>
      </dgm:t>
    </dgm:pt>
    <dgm:pt modelId="{D12A1AD6-6305-45E5-A6F2-6FE6445C6428}" type="parTrans" cxnId="{35F308A1-98D3-40B1-9DA2-878C178EFB20}">
      <dgm:prSet/>
      <dgm:spPr/>
      <dgm:t>
        <a:bodyPr/>
        <a:lstStyle/>
        <a:p>
          <a:endParaRPr lang="es-PE"/>
        </a:p>
      </dgm:t>
    </dgm:pt>
    <dgm:pt modelId="{4A5AD096-3587-415D-A5DC-F233C21E48D0}" type="sibTrans" cxnId="{35F308A1-98D3-40B1-9DA2-878C178EFB20}">
      <dgm:prSet/>
      <dgm:spPr/>
      <dgm:t>
        <a:bodyPr/>
        <a:lstStyle/>
        <a:p>
          <a:endParaRPr lang="es-PE"/>
        </a:p>
      </dgm:t>
    </dgm:pt>
    <dgm:pt modelId="{9484243D-3FE8-4FBD-A7F2-D33355CCEB6B}">
      <dgm:prSet/>
      <dgm:spPr/>
      <dgm:t>
        <a:bodyPr/>
        <a:lstStyle/>
        <a:p>
          <a:r>
            <a:rPr lang="es-PE"/>
            <a:t>Diseño ligero</a:t>
          </a:r>
        </a:p>
      </dgm:t>
    </dgm:pt>
    <dgm:pt modelId="{132D94F1-0C1C-42ED-9801-C4DE8135255D}" type="parTrans" cxnId="{568ADD44-F9DD-4FFF-BC40-A2385AAFE27E}">
      <dgm:prSet/>
      <dgm:spPr/>
      <dgm:t>
        <a:bodyPr/>
        <a:lstStyle/>
        <a:p>
          <a:endParaRPr lang="es-PE"/>
        </a:p>
      </dgm:t>
    </dgm:pt>
    <dgm:pt modelId="{744C3C45-8FFD-49D5-BB31-F324502A5A05}" type="sibTrans" cxnId="{568ADD44-F9DD-4FFF-BC40-A2385AAFE27E}">
      <dgm:prSet/>
      <dgm:spPr/>
      <dgm:t>
        <a:bodyPr/>
        <a:lstStyle/>
        <a:p>
          <a:endParaRPr lang="es-PE"/>
        </a:p>
      </dgm:t>
    </dgm:pt>
    <dgm:pt modelId="{2A442E64-9E02-47E5-BF6E-A0D19BD03F89}">
      <dgm:prSet/>
      <dgm:spPr/>
      <dgm:t>
        <a:bodyPr/>
        <a:lstStyle/>
        <a:p>
          <a:r>
            <a:rPr lang="es-PE"/>
            <a:t>Crear diseños eficientes que minimicen el uso de recursos.</a:t>
          </a:r>
        </a:p>
      </dgm:t>
    </dgm:pt>
    <dgm:pt modelId="{428E6DCC-AEE5-45A9-821F-5B89666017A8}" type="parTrans" cxnId="{5BFB73D2-88B0-4EFF-BF5E-AF83D679953B}">
      <dgm:prSet/>
      <dgm:spPr/>
      <dgm:t>
        <a:bodyPr/>
        <a:lstStyle/>
        <a:p>
          <a:endParaRPr lang="es-PE"/>
        </a:p>
      </dgm:t>
    </dgm:pt>
    <dgm:pt modelId="{2EE92173-4A0F-4ED7-97D1-70616672376B}" type="sibTrans" cxnId="{5BFB73D2-88B0-4EFF-BF5E-AF83D679953B}">
      <dgm:prSet/>
      <dgm:spPr/>
      <dgm:t>
        <a:bodyPr/>
        <a:lstStyle/>
        <a:p>
          <a:endParaRPr lang="es-PE"/>
        </a:p>
      </dgm:t>
    </dgm:pt>
    <dgm:pt modelId="{6FECB89B-CF69-4275-A18D-FFBBE9C59DDF}" type="pres">
      <dgm:prSet presAssocID="{8A2838D6-C8E3-4416-A7E2-442D1D1D1167}" presName="Name0" presStyleCnt="0">
        <dgm:presLayoutVars>
          <dgm:dir/>
          <dgm:animLvl val="lvl"/>
          <dgm:resizeHandles val="exact"/>
        </dgm:presLayoutVars>
      </dgm:prSet>
      <dgm:spPr/>
    </dgm:pt>
    <dgm:pt modelId="{4F9AF14B-D2AE-4D41-BAD4-0975C3727932}" type="pres">
      <dgm:prSet presAssocID="{655C1632-AD27-4E14-B2BC-DB7A6C850C84}" presName="linNode" presStyleCnt="0"/>
      <dgm:spPr/>
    </dgm:pt>
    <dgm:pt modelId="{F3A44040-E70F-4BF4-BB83-B737D6D74629}" type="pres">
      <dgm:prSet presAssocID="{655C1632-AD27-4E14-B2BC-DB7A6C850C8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F2B4D4E-D639-4FA4-84F8-3B8CFFEECE2C}" type="pres">
      <dgm:prSet presAssocID="{655C1632-AD27-4E14-B2BC-DB7A6C850C84}" presName="descendantText" presStyleLbl="alignAccFollowNode1" presStyleIdx="0" presStyleCnt="4">
        <dgm:presLayoutVars>
          <dgm:bulletEnabled val="1"/>
        </dgm:presLayoutVars>
      </dgm:prSet>
      <dgm:spPr/>
    </dgm:pt>
    <dgm:pt modelId="{DF79E2EA-2BA2-45EC-8D27-353EA500F893}" type="pres">
      <dgm:prSet presAssocID="{8FC54816-E13A-4462-B829-0201DE60BD78}" presName="sp" presStyleCnt="0"/>
      <dgm:spPr/>
    </dgm:pt>
    <dgm:pt modelId="{D4D60891-9E5B-4A65-9CA3-E0EC78DFBBC1}" type="pres">
      <dgm:prSet presAssocID="{787456D1-B97F-4375-AFAA-E02934729F4C}" presName="linNode" presStyleCnt="0"/>
      <dgm:spPr/>
    </dgm:pt>
    <dgm:pt modelId="{03B23CE8-7808-4BD0-B5C7-23E48FC67C00}" type="pres">
      <dgm:prSet presAssocID="{787456D1-B97F-4375-AFAA-E02934729F4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2A2FCDD-A63B-4D82-9BBC-4BBEE11D2AE2}" type="pres">
      <dgm:prSet presAssocID="{787456D1-B97F-4375-AFAA-E02934729F4C}" presName="descendantText" presStyleLbl="alignAccFollowNode1" presStyleIdx="1" presStyleCnt="4">
        <dgm:presLayoutVars>
          <dgm:bulletEnabled val="1"/>
        </dgm:presLayoutVars>
      </dgm:prSet>
      <dgm:spPr/>
    </dgm:pt>
    <dgm:pt modelId="{2CEA2DBA-6998-40FE-B7B7-CEECCC2F7B78}" type="pres">
      <dgm:prSet presAssocID="{4B154E2A-EBBF-483C-9EFB-34A6D3995966}" presName="sp" presStyleCnt="0"/>
      <dgm:spPr/>
    </dgm:pt>
    <dgm:pt modelId="{2474A32C-39C3-40CE-9616-7BB46BC632AF}" type="pres">
      <dgm:prSet presAssocID="{45568DAB-9CE2-4BB3-ACED-F2A8C2C31B6E}" presName="linNode" presStyleCnt="0"/>
      <dgm:spPr/>
    </dgm:pt>
    <dgm:pt modelId="{A1E36111-B4F0-474B-A36C-BA500597A2EC}" type="pres">
      <dgm:prSet presAssocID="{45568DAB-9CE2-4BB3-ACED-F2A8C2C31B6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7B7E5EC-F455-42DD-A7AE-1E38DB3345E9}" type="pres">
      <dgm:prSet presAssocID="{45568DAB-9CE2-4BB3-ACED-F2A8C2C31B6E}" presName="descendantText" presStyleLbl="alignAccFollowNode1" presStyleIdx="2" presStyleCnt="4">
        <dgm:presLayoutVars>
          <dgm:bulletEnabled val="1"/>
        </dgm:presLayoutVars>
      </dgm:prSet>
      <dgm:spPr/>
    </dgm:pt>
    <dgm:pt modelId="{11C21B32-FF36-48E0-95CB-05DA40189F83}" type="pres">
      <dgm:prSet presAssocID="{9E7B22AF-B284-4CFC-AAA4-7BDC9513AAEB}" presName="sp" presStyleCnt="0"/>
      <dgm:spPr/>
    </dgm:pt>
    <dgm:pt modelId="{92BFCDB9-3F81-4CA7-8469-854645A53F10}" type="pres">
      <dgm:prSet presAssocID="{9484243D-3FE8-4FBD-A7F2-D33355CCEB6B}" presName="linNode" presStyleCnt="0"/>
      <dgm:spPr/>
    </dgm:pt>
    <dgm:pt modelId="{CFBAB14B-E4F4-4696-8065-6C9E42AAEFF4}" type="pres">
      <dgm:prSet presAssocID="{9484243D-3FE8-4FBD-A7F2-D33355CCEB6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84A258E-C720-43F5-AD64-36C230313C61}" type="pres">
      <dgm:prSet presAssocID="{9484243D-3FE8-4FBD-A7F2-D33355CCEB6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4FF5B17-7B4A-4348-8843-0D1BE3F3C34A}" type="presOf" srcId="{C0C197D7-6397-4FAC-A84D-2E5F7A0B9134}" destId="{9F2B4D4E-D639-4FA4-84F8-3B8CFFEECE2C}" srcOrd="0" destOrd="0" presId="urn:microsoft.com/office/officeart/2005/8/layout/vList5"/>
    <dgm:cxn modelId="{89B39E20-8FD7-4097-915B-DA7F788DA843}" type="presOf" srcId="{D4C11AE4-1404-49D8-BF35-F4A751D5DFB2}" destId="{07B7E5EC-F455-42DD-A7AE-1E38DB3345E9}" srcOrd="0" destOrd="0" presId="urn:microsoft.com/office/officeart/2005/8/layout/vList5"/>
    <dgm:cxn modelId="{40BEA020-BF8D-4432-94D1-472CA57638B1}" srcId="{8A2838D6-C8E3-4416-A7E2-442D1D1D1167}" destId="{655C1632-AD27-4E14-B2BC-DB7A6C850C84}" srcOrd="0" destOrd="0" parTransId="{9D093685-5626-4D20-8774-A1D3CE256385}" sibTransId="{8FC54816-E13A-4462-B829-0201DE60BD78}"/>
    <dgm:cxn modelId="{CE370D3F-CEB5-485E-B150-3BE0FAF4F8EC}" srcId="{8A2838D6-C8E3-4416-A7E2-442D1D1D1167}" destId="{45568DAB-9CE2-4BB3-ACED-F2A8C2C31B6E}" srcOrd="2" destOrd="0" parTransId="{BB1EF4BE-20CA-46F0-A98D-70D004FF8551}" sibTransId="{9E7B22AF-B284-4CFC-AAA4-7BDC9513AAEB}"/>
    <dgm:cxn modelId="{568ADD44-F9DD-4FFF-BC40-A2385AAFE27E}" srcId="{8A2838D6-C8E3-4416-A7E2-442D1D1D1167}" destId="{9484243D-3FE8-4FBD-A7F2-D33355CCEB6B}" srcOrd="3" destOrd="0" parTransId="{132D94F1-0C1C-42ED-9801-C4DE8135255D}" sibTransId="{744C3C45-8FFD-49D5-BB31-F324502A5A05}"/>
    <dgm:cxn modelId="{6533DE44-4B05-4AAF-9917-056BF078FB04}" type="presOf" srcId="{8A2838D6-C8E3-4416-A7E2-442D1D1D1167}" destId="{6FECB89B-CF69-4275-A18D-FFBBE9C59DDF}" srcOrd="0" destOrd="0" presId="urn:microsoft.com/office/officeart/2005/8/layout/vList5"/>
    <dgm:cxn modelId="{2B5C6E4C-BA15-4DB8-9E2B-9DA7AA552B84}" type="presOf" srcId="{5D95C687-DBA5-462A-83E9-B7274ECED8EC}" destId="{02A2FCDD-A63B-4D82-9BBC-4BBEE11D2AE2}" srcOrd="0" destOrd="0" presId="urn:microsoft.com/office/officeart/2005/8/layout/vList5"/>
    <dgm:cxn modelId="{97BA2E54-581D-4A4C-B890-5DE6FB1D1618}" srcId="{787456D1-B97F-4375-AFAA-E02934729F4C}" destId="{5D95C687-DBA5-462A-83E9-B7274ECED8EC}" srcOrd="0" destOrd="0" parTransId="{1CC3BD62-E33D-46F9-8FEC-32EA86C4DCB3}" sibTransId="{4F598996-8911-4E1E-A8D3-D637B9C9581C}"/>
    <dgm:cxn modelId="{D802BE76-2C5D-4B0F-9108-48CB9DAC0C6B}" srcId="{655C1632-AD27-4E14-B2BC-DB7A6C850C84}" destId="{C0C197D7-6397-4FAC-A84D-2E5F7A0B9134}" srcOrd="0" destOrd="0" parTransId="{843C6B72-AE69-468E-9941-1ECB429D5DDB}" sibTransId="{77AD202B-B259-49A9-A4F3-08D52BF70717}"/>
    <dgm:cxn modelId="{BD69DE59-5FE0-4C3E-B5C9-D5E5A86D2E2D}" srcId="{8A2838D6-C8E3-4416-A7E2-442D1D1D1167}" destId="{787456D1-B97F-4375-AFAA-E02934729F4C}" srcOrd="1" destOrd="0" parTransId="{F4460F6B-DBB4-4AB9-9295-5B8C274EAEAA}" sibTransId="{4B154E2A-EBBF-483C-9EFB-34A6D3995966}"/>
    <dgm:cxn modelId="{35F308A1-98D3-40B1-9DA2-878C178EFB20}" srcId="{45568DAB-9CE2-4BB3-ACED-F2A8C2C31B6E}" destId="{D4C11AE4-1404-49D8-BF35-F4A751D5DFB2}" srcOrd="0" destOrd="0" parTransId="{D12A1AD6-6305-45E5-A6F2-6FE6445C6428}" sibTransId="{4A5AD096-3587-415D-A5DC-F233C21E48D0}"/>
    <dgm:cxn modelId="{D28CB9AD-0DD3-4839-AB47-DC2A8701FF6B}" type="presOf" srcId="{9484243D-3FE8-4FBD-A7F2-D33355CCEB6B}" destId="{CFBAB14B-E4F4-4696-8065-6C9E42AAEFF4}" srcOrd="0" destOrd="0" presId="urn:microsoft.com/office/officeart/2005/8/layout/vList5"/>
    <dgm:cxn modelId="{4CE213CD-A258-483B-B344-210C0831862C}" type="presOf" srcId="{655C1632-AD27-4E14-B2BC-DB7A6C850C84}" destId="{F3A44040-E70F-4BF4-BB83-B737D6D74629}" srcOrd="0" destOrd="0" presId="urn:microsoft.com/office/officeart/2005/8/layout/vList5"/>
    <dgm:cxn modelId="{591E04D2-4A41-4977-98CD-2978540877BD}" type="presOf" srcId="{787456D1-B97F-4375-AFAA-E02934729F4C}" destId="{03B23CE8-7808-4BD0-B5C7-23E48FC67C00}" srcOrd="0" destOrd="0" presId="urn:microsoft.com/office/officeart/2005/8/layout/vList5"/>
    <dgm:cxn modelId="{5BFB73D2-88B0-4EFF-BF5E-AF83D679953B}" srcId="{9484243D-3FE8-4FBD-A7F2-D33355CCEB6B}" destId="{2A442E64-9E02-47E5-BF6E-A0D19BD03F89}" srcOrd="0" destOrd="0" parTransId="{428E6DCC-AEE5-45A9-821F-5B89666017A8}" sibTransId="{2EE92173-4A0F-4ED7-97D1-70616672376B}"/>
    <dgm:cxn modelId="{A7F8F3E5-D1EC-4A00-A39A-37770434AECD}" type="presOf" srcId="{2A442E64-9E02-47E5-BF6E-A0D19BD03F89}" destId="{084A258E-C720-43F5-AD64-36C230313C61}" srcOrd="0" destOrd="0" presId="urn:microsoft.com/office/officeart/2005/8/layout/vList5"/>
    <dgm:cxn modelId="{607602FE-0DAE-4C7A-9E96-0C24D4AE365D}" type="presOf" srcId="{45568DAB-9CE2-4BB3-ACED-F2A8C2C31B6E}" destId="{A1E36111-B4F0-474B-A36C-BA500597A2EC}" srcOrd="0" destOrd="0" presId="urn:microsoft.com/office/officeart/2005/8/layout/vList5"/>
    <dgm:cxn modelId="{400A7625-8B4D-43BD-B26E-1FD9A8F5710F}" type="presParOf" srcId="{6FECB89B-CF69-4275-A18D-FFBBE9C59DDF}" destId="{4F9AF14B-D2AE-4D41-BAD4-0975C3727932}" srcOrd="0" destOrd="0" presId="urn:microsoft.com/office/officeart/2005/8/layout/vList5"/>
    <dgm:cxn modelId="{E0806B05-99FB-4E52-AF24-805BFD47860A}" type="presParOf" srcId="{4F9AF14B-D2AE-4D41-BAD4-0975C3727932}" destId="{F3A44040-E70F-4BF4-BB83-B737D6D74629}" srcOrd="0" destOrd="0" presId="urn:microsoft.com/office/officeart/2005/8/layout/vList5"/>
    <dgm:cxn modelId="{862B1D8C-095B-4F7C-84DF-0312E1A21FBC}" type="presParOf" srcId="{4F9AF14B-D2AE-4D41-BAD4-0975C3727932}" destId="{9F2B4D4E-D639-4FA4-84F8-3B8CFFEECE2C}" srcOrd="1" destOrd="0" presId="urn:microsoft.com/office/officeart/2005/8/layout/vList5"/>
    <dgm:cxn modelId="{6B84EFBA-CDBB-49B3-880D-AADC1570C762}" type="presParOf" srcId="{6FECB89B-CF69-4275-A18D-FFBBE9C59DDF}" destId="{DF79E2EA-2BA2-45EC-8D27-353EA500F893}" srcOrd="1" destOrd="0" presId="urn:microsoft.com/office/officeart/2005/8/layout/vList5"/>
    <dgm:cxn modelId="{62EBDAB6-1370-488F-9521-0A54B628E748}" type="presParOf" srcId="{6FECB89B-CF69-4275-A18D-FFBBE9C59DDF}" destId="{D4D60891-9E5B-4A65-9CA3-E0EC78DFBBC1}" srcOrd="2" destOrd="0" presId="urn:microsoft.com/office/officeart/2005/8/layout/vList5"/>
    <dgm:cxn modelId="{362178D4-293C-46A1-8539-B5E39A4E627C}" type="presParOf" srcId="{D4D60891-9E5B-4A65-9CA3-E0EC78DFBBC1}" destId="{03B23CE8-7808-4BD0-B5C7-23E48FC67C00}" srcOrd="0" destOrd="0" presId="urn:microsoft.com/office/officeart/2005/8/layout/vList5"/>
    <dgm:cxn modelId="{6A5A0F5D-C769-44B8-9B80-A90E2D351EEA}" type="presParOf" srcId="{D4D60891-9E5B-4A65-9CA3-E0EC78DFBBC1}" destId="{02A2FCDD-A63B-4D82-9BBC-4BBEE11D2AE2}" srcOrd="1" destOrd="0" presId="urn:microsoft.com/office/officeart/2005/8/layout/vList5"/>
    <dgm:cxn modelId="{F5542E6A-AC82-41D8-99FA-585AB98EFC16}" type="presParOf" srcId="{6FECB89B-CF69-4275-A18D-FFBBE9C59DDF}" destId="{2CEA2DBA-6998-40FE-B7B7-CEECCC2F7B78}" srcOrd="3" destOrd="0" presId="urn:microsoft.com/office/officeart/2005/8/layout/vList5"/>
    <dgm:cxn modelId="{0C0EEDFE-122A-409B-B9F1-525FEC666E97}" type="presParOf" srcId="{6FECB89B-CF69-4275-A18D-FFBBE9C59DDF}" destId="{2474A32C-39C3-40CE-9616-7BB46BC632AF}" srcOrd="4" destOrd="0" presId="urn:microsoft.com/office/officeart/2005/8/layout/vList5"/>
    <dgm:cxn modelId="{B445B6A0-C63B-4A9F-9A9F-028D0B1FDF99}" type="presParOf" srcId="{2474A32C-39C3-40CE-9616-7BB46BC632AF}" destId="{A1E36111-B4F0-474B-A36C-BA500597A2EC}" srcOrd="0" destOrd="0" presId="urn:microsoft.com/office/officeart/2005/8/layout/vList5"/>
    <dgm:cxn modelId="{0EE8C8F1-AFE2-4D31-B5D0-D032CBCC9FFA}" type="presParOf" srcId="{2474A32C-39C3-40CE-9616-7BB46BC632AF}" destId="{07B7E5EC-F455-42DD-A7AE-1E38DB3345E9}" srcOrd="1" destOrd="0" presId="urn:microsoft.com/office/officeart/2005/8/layout/vList5"/>
    <dgm:cxn modelId="{1BA8204D-D7D9-4431-AD85-CFC38BD8520A}" type="presParOf" srcId="{6FECB89B-CF69-4275-A18D-FFBBE9C59DDF}" destId="{11C21B32-FF36-48E0-95CB-05DA40189F83}" srcOrd="5" destOrd="0" presId="urn:microsoft.com/office/officeart/2005/8/layout/vList5"/>
    <dgm:cxn modelId="{8E122D24-EADD-4F7E-8FDD-CBFADDDB62DB}" type="presParOf" srcId="{6FECB89B-CF69-4275-A18D-FFBBE9C59DDF}" destId="{92BFCDB9-3F81-4CA7-8469-854645A53F10}" srcOrd="6" destOrd="0" presId="urn:microsoft.com/office/officeart/2005/8/layout/vList5"/>
    <dgm:cxn modelId="{66E3F24C-ED65-4931-98A3-D5C6AAAF40A0}" type="presParOf" srcId="{92BFCDB9-3F81-4CA7-8469-854645A53F10}" destId="{CFBAB14B-E4F4-4696-8065-6C9E42AAEFF4}" srcOrd="0" destOrd="0" presId="urn:microsoft.com/office/officeart/2005/8/layout/vList5"/>
    <dgm:cxn modelId="{897E51BF-9CD9-419E-B5D6-7FA8373FF757}" type="presParOf" srcId="{92BFCDB9-3F81-4CA7-8469-854645A53F10}" destId="{084A258E-C720-43F5-AD64-36C230313C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3F4B86-3170-40D0-B2B3-BFE8A73B518F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099411B8-6EE4-4717-9BA1-6753EE02BF2A}">
      <dgm:prSet/>
      <dgm:spPr/>
      <dgm:t>
        <a:bodyPr/>
        <a:lstStyle/>
        <a:p>
          <a:r>
            <a:rPr lang="es-PE"/>
            <a:t>Frameworks CSS</a:t>
          </a:r>
        </a:p>
      </dgm:t>
    </dgm:pt>
    <dgm:pt modelId="{82B45B77-EAAC-4632-906E-17A837E31864}" type="parTrans" cxnId="{7CEC7F14-2FE3-46D1-BD8B-E392255D5AFC}">
      <dgm:prSet/>
      <dgm:spPr/>
      <dgm:t>
        <a:bodyPr/>
        <a:lstStyle/>
        <a:p>
          <a:endParaRPr lang="es-PE"/>
        </a:p>
      </dgm:t>
    </dgm:pt>
    <dgm:pt modelId="{81B4E51C-5FAD-418D-8F2B-B7DC0143058D}" type="sibTrans" cxnId="{7CEC7F14-2FE3-46D1-BD8B-E392255D5AFC}">
      <dgm:prSet/>
      <dgm:spPr/>
      <dgm:t>
        <a:bodyPr/>
        <a:lstStyle/>
        <a:p>
          <a:endParaRPr lang="es-PE"/>
        </a:p>
      </dgm:t>
    </dgm:pt>
    <dgm:pt modelId="{BDA6F504-0AE2-4A81-BD63-6E5B82C7999B}">
      <dgm:prSet/>
      <dgm:spPr/>
      <dgm:t>
        <a:bodyPr/>
        <a:lstStyle/>
        <a:p>
          <a:r>
            <a:rPr lang="es-PE"/>
            <a:t>Utilizar frameworks como Bootstrap o Foundation que facilitan la creación de diseños responsivos.</a:t>
          </a:r>
        </a:p>
      </dgm:t>
    </dgm:pt>
    <dgm:pt modelId="{F6DCF736-936D-4FD7-8261-9E62CA49F0DB}" type="parTrans" cxnId="{1BC757A3-FF49-4653-AD24-67205855C0FC}">
      <dgm:prSet/>
      <dgm:spPr/>
      <dgm:t>
        <a:bodyPr/>
        <a:lstStyle/>
        <a:p>
          <a:endParaRPr lang="es-PE"/>
        </a:p>
      </dgm:t>
    </dgm:pt>
    <dgm:pt modelId="{183F1DF7-7F03-4260-86DE-4AD2935C4EBC}" type="sibTrans" cxnId="{1BC757A3-FF49-4653-AD24-67205855C0FC}">
      <dgm:prSet/>
      <dgm:spPr/>
      <dgm:t>
        <a:bodyPr/>
        <a:lstStyle/>
        <a:p>
          <a:endParaRPr lang="es-PE"/>
        </a:p>
      </dgm:t>
    </dgm:pt>
    <dgm:pt modelId="{B8ED96DB-B9C0-40E0-8255-AD918653DD36}">
      <dgm:prSet/>
      <dgm:spPr/>
      <dgm:t>
        <a:bodyPr/>
        <a:lstStyle/>
        <a:p>
          <a:r>
            <a:rPr lang="es-PE"/>
            <a:t>Herramientas de pruebas</a:t>
          </a:r>
        </a:p>
      </dgm:t>
    </dgm:pt>
    <dgm:pt modelId="{7B3308AD-B2E1-4AC1-8675-EF5A2E30C491}" type="parTrans" cxnId="{984DA69A-6BFF-431F-BA79-907DD4C26F38}">
      <dgm:prSet/>
      <dgm:spPr/>
      <dgm:t>
        <a:bodyPr/>
        <a:lstStyle/>
        <a:p>
          <a:endParaRPr lang="es-PE"/>
        </a:p>
      </dgm:t>
    </dgm:pt>
    <dgm:pt modelId="{8212BC11-91A5-4FDE-AF88-EE40B573C89E}" type="sibTrans" cxnId="{984DA69A-6BFF-431F-BA79-907DD4C26F38}">
      <dgm:prSet/>
      <dgm:spPr/>
      <dgm:t>
        <a:bodyPr/>
        <a:lstStyle/>
        <a:p>
          <a:endParaRPr lang="es-PE"/>
        </a:p>
      </dgm:t>
    </dgm:pt>
    <dgm:pt modelId="{E011034E-98D2-4DC9-A79D-F3243377CB16}">
      <dgm:prSet/>
      <dgm:spPr/>
      <dgm:t>
        <a:bodyPr/>
        <a:lstStyle/>
        <a:p>
          <a:r>
            <a:rPr lang="es-PE"/>
            <a:t>Aplicaciones como Google DevTools y responsive design testing tools para validar el comportamiento en diferentes dispositivos.</a:t>
          </a:r>
        </a:p>
      </dgm:t>
    </dgm:pt>
    <dgm:pt modelId="{286F7070-93BE-4A13-A35E-5C0C5432852E}" type="parTrans" cxnId="{B143DBD5-68A8-4A39-BB0C-13321680F344}">
      <dgm:prSet/>
      <dgm:spPr/>
      <dgm:t>
        <a:bodyPr/>
        <a:lstStyle/>
        <a:p>
          <a:endParaRPr lang="es-PE"/>
        </a:p>
      </dgm:t>
    </dgm:pt>
    <dgm:pt modelId="{5521C17E-0EC4-40FB-B769-3A0F0D2B721D}" type="sibTrans" cxnId="{B143DBD5-68A8-4A39-BB0C-13321680F344}">
      <dgm:prSet/>
      <dgm:spPr/>
      <dgm:t>
        <a:bodyPr/>
        <a:lstStyle/>
        <a:p>
          <a:endParaRPr lang="es-PE"/>
        </a:p>
      </dgm:t>
    </dgm:pt>
    <dgm:pt modelId="{89A8196F-732B-4A8C-BFAF-5B38B80756DF}">
      <dgm:prSet/>
      <dgm:spPr/>
      <dgm:t>
        <a:bodyPr/>
        <a:lstStyle/>
        <a:p>
          <a:r>
            <a:rPr lang="es-PE"/>
            <a:t>Generadores de código</a:t>
          </a:r>
        </a:p>
      </dgm:t>
    </dgm:pt>
    <dgm:pt modelId="{E9929425-B400-433F-B53A-8A4B3E010238}" type="parTrans" cxnId="{CAB82B24-68AA-46A7-8650-7C74AEFF47F9}">
      <dgm:prSet/>
      <dgm:spPr/>
      <dgm:t>
        <a:bodyPr/>
        <a:lstStyle/>
        <a:p>
          <a:endParaRPr lang="es-PE"/>
        </a:p>
      </dgm:t>
    </dgm:pt>
    <dgm:pt modelId="{0EB09604-6A4B-44E1-9B22-F6105B76DD25}" type="sibTrans" cxnId="{CAB82B24-68AA-46A7-8650-7C74AEFF47F9}">
      <dgm:prSet/>
      <dgm:spPr/>
      <dgm:t>
        <a:bodyPr/>
        <a:lstStyle/>
        <a:p>
          <a:endParaRPr lang="es-PE"/>
        </a:p>
      </dgm:t>
    </dgm:pt>
    <dgm:pt modelId="{A5DDC4A1-D5BA-4635-A7AD-2F4180F8A87A}">
      <dgm:prSet/>
      <dgm:spPr/>
      <dgm:t>
        <a:bodyPr/>
        <a:lstStyle/>
        <a:p>
          <a:r>
            <a:rPr lang="es-PE"/>
            <a:t>Usar herramientas que generen automáticamente el código CSS y HTML necesario para un diseño responsivo.</a:t>
          </a:r>
        </a:p>
      </dgm:t>
    </dgm:pt>
    <dgm:pt modelId="{30CD27CC-3C60-44B3-95A9-55AE04612E09}" type="parTrans" cxnId="{E7EFDBD7-8D7A-4A9A-A323-81CA99116AAF}">
      <dgm:prSet/>
      <dgm:spPr/>
      <dgm:t>
        <a:bodyPr/>
        <a:lstStyle/>
        <a:p>
          <a:endParaRPr lang="es-PE"/>
        </a:p>
      </dgm:t>
    </dgm:pt>
    <dgm:pt modelId="{3991CD6B-F0E3-4A93-8D9D-73E2330CED23}" type="sibTrans" cxnId="{E7EFDBD7-8D7A-4A9A-A323-81CA99116AAF}">
      <dgm:prSet/>
      <dgm:spPr/>
      <dgm:t>
        <a:bodyPr/>
        <a:lstStyle/>
        <a:p>
          <a:endParaRPr lang="es-PE"/>
        </a:p>
      </dgm:t>
    </dgm:pt>
    <dgm:pt modelId="{7D5C5F2A-4D18-4A18-99FA-534FB8A82C52}">
      <dgm:prSet/>
      <dgm:spPr/>
      <dgm:t>
        <a:bodyPr/>
        <a:lstStyle/>
        <a:p>
          <a:r>
            <a:rPr lang="es-PE"/>
            <a:t>Guías y tutoriales</a:t>
          </a:r>
        </a:p>
      </dgm:t>
    </dgm:pt>
    <dgm:pt modelId="{E4FFDEB9-BF66-41EE-B56B-7AD6B423A684}" type="parTrans" cxnId="{46617EFE-299C-4E18-B805-8981B16F9C41}">
      <dgm:prSet/>
      <dgm:spPr/>
      <dgm:t>
        <a:bodyPr/>
        <a:lstStyle/>
        <a:p>
          <a:endParaRPr lang="es-PE"/>
        </a:p>
      </dgm:t>
    </dgm:pt>
    <dgm:pt modelId="{DBBB911D-31E6-4C7F-88E7-F09F0C746B5F}" type="sibTrans" cxnId="{46617EFE-299C-4E18-B805-8981B16F9C41}">
      <dgm:prSet/>
      <dgm:spPr/>
      <dgm:t>
        <a:bodyPr/>
        <a:lstStyle/>
        <a:p>
          <a:endParaRPr lang="es-PE"/>
        </a:p>
      </dgm:t>
    </dgm:pt>
    <dgm:pt modelId="{0D4159EB-AD43-4038-9CDF-F58091D009A0}">
      <dgm:prSet/>
      <dgm:spPr/>
      <dgm:t>
        <a:bodyPr/>
        <a:lstStyle/>
        <a:p>
          <a:r>
            <a:rPr lang="es-PE"/>
            <a:t>Consultar recursos en línea como guías, artículos y cursos para aprender sobre desarrollo web responsivo.</a:t>
          </a:r>
        </a:p>
      </dgm:t>
    </dgm:pt>
    <dgm:pt modelId="{B08F915C-3C70-4D7D-85B7-733EFFE6EF2E}" type="parTrans" cxnId="{A9064B06-1A59-479B-82E0-D5EFBE5729B7}">
      <dgm:prSet/>
      <dgm:spPr/>
      <dgm:t>
        <a:bodyPr/>
        <a:lstStyle/>
        <a:p>
          <a:endParaRPr lang="es-PE"/>
        </a:p>
      </dgm:t>
    </dgm:pt>
    <dgm:pt modelId="{0EBCD68B-E8A4-4C95-94A0-327B79E73C09}" type="sibTrans" cxnId="{A9064B06-1A59-479B-82E0-D5EFBE5729B7}">
      <dgm:prSet/>
      <dgm:spPr/>
      <dgm:t>
        <a:bodyPr/>
        <a:lstStyle/>
        <a:p>
          <a:endParaRPr lang="es-PE"/>
        </a:p>
      </dgm:t>
    </dgm:pt>
    <dgm:pt modelId="{19F5889E-83F5-4E9C-97B1-19EA944F4A69}" type="pres">
      <dgm:prSet presAssocID="{443F4B86-3170-40D0-B2B3-BFE8A73B518F}" presName="Name0" presStyleCnt="0">
        <dgm:presLayoutVars>
          <dgm:dir/>
          <dgm:animLvl val="lvl"/>
          <dgm:resizeHandles/>
        </dgm:presLayoutVars>
      </dgm:prSet>
      <dgm:spPr/>
    </dgm:pt>
    <dgm:pt modelId="{9C9D7A80-A321-448C-B8CF-ABE8C1A57142}" type="pres">
      <dgm:prSet presAssocID="{099411B8-6EE4-4717-9BA1-6753EE02BF2A}" presName="linNode" presStyleCnt="0"/>
      <dgm:spPr/>
    </dgm:pt>
    <dgm:pt modelId="{88CF4EA2-3272-4A6E-ADD2-01274714539B}" type="pres">
      <dgm:prSet presAssocID="{099411B8-6EE4-4717-9BA1-6753EE02BF2A}" presName="parentShp" presStyleLbl="node1" presStyleIdx="0" presStyleCnt="4">
        <dgm:presLayoutVars>
          <dgm:bulletEnabled val="1"/>
        </dgm:presLayoutVars>
      </dgm:prSet>
      <dgm:spPr/>
    </dgm:pt>
    <dgm:pt modelId="{331FCE44-5A74-4054-B86A-F8EDD234B36D}" type="pres">
      <dgm:prSet presAssocID="{099411B8-6EE4-4717-9BA1-6753EE02BF2A}" presName="childShp" presStyleLbl="bgAccFollowNode1" presStyleIdx="0" presStyleCnt="4">
        <dgm:presLayoutVars>
          <dgm:bulletEnabled val="1"/>
        </dgm:presLayoutVars>
      </dgm:prSet>
      <dgm:spPr/>
    </dgm:pt>
    <dgm:pt modelId="{170CB860-261D-4776-8407-2AD3FE44B05E}" type="pres">
      <dgm:prSet presAssocID="{81B4E51C-5FAD-418D-8F2B-B7DC0143058D}" presName="spacing" presStyleCnt="0"/>
      <dgm:spPr/>
    </dgm:pt>
    <dgm:pt modelId="{E2B96ECF-C03E-4FFC-A515-9D6D37746E69}" type="pres">
      <dgm:prSet presAssocID="{B8ED96DB-B9C0-40E0-8255-AD918653DD36}" presName="linNode" presStyleCnt="0"/>
      <dgm:spPr/>
    </dgm:pt>
    <dgm:pt modelId="{D2B13989-38EF-4A77-BD2D-6C56029E8D7A}" type="pres">
      <dgm:prSet presAssocID="{B8ED96DB-B9C0-40E0-8255-AD918653DD36}" presName="parentShp" presStyleLbl="node1" presStyleIdx="1" presStyleCnt="4">
        <dgm:presLayoutVars>
          <dgm:bulletEnabled val="1"/>
        </dgm:presLayoutVars>
      </dgm:prSet>
      <dgm:spPr/>
    </dgm:pt>
    <dgm:pt modelId="{FD32A617-6968-47F2-AB5B-5ADC64814A91}" type="pres">
      <dgm:prSet presAssocID="{B8ED96DB-B9C0-40E0-8255-AD918653DD36}" presName="childShp" presStyleLbl="bgAccFollowNode1" presStyleIdx="1" presStyleCnt="4">
        <dgm:presLayoutVars>
          <dgm:bulletEnabled val="1"/>
        </dgm:presLayoutVars>
      </dgm:prSet>
      <dgm:spPr/>
    </dgm:pt>
    <dgm:pt modelId="{F4244C05-644D-4CDD-AD2D-C317D7ACF4DF}" type="pres">
      <dgm:prSet presAssocID="{8212BC11-91A5-4FDE-AF88-EE40B573C89E}" presName="spacing" presStyleCnt="0"/>
      <dgm:spPr/>
    </dgm:pt>
    <dgm:pt modelId="{4547A0FA-1E6B-4B9F-ABBD-9E6FF714A3D6}" type="pres">
      <dgm:prSet presAssocID="{89A8196F-732B-4A8C-BFAF-5B38B80756DF}" presName="linNode" presStyleCnt="0"/>
      <dgm:spPr/>
    </dgm:pt>
    <dgm:pt modelId="{EB4557D2-800F-43B7-A725-44D0BBB122CA}" type="pres">
      <dgm:prSet presAssocID="{89A8196F-732B-4A8C-BFAF-5B38B80756DF}" presName="parentShp" presStyleLbl="node1" presStyleIdx="2" presStyleCnt="4">
        <dgm:presLayoutVars>
          <dgm:bulletEnabled val="1"/>
        </dgm:presLayoutVars>
      </dgm:prSet>
      <dgm:spPr/>
    </dgm:pt>
    <dgm:pt modelId="{7701AEFD-EEC6-417E-88C3-79164E780AFA}" type="pres">
      <dgm:prSet presAssocID="{89A8196F-732B-4A8C-BFAF-5B38B80756DF}" presName="childShp" presStyleLbl="bgAccFollowNode1" presStyleIdx="2" presStyleCnt="4">
        <dgm:presLayoutVars>
          <dgm:bulletEnabled val="1"/>
        </dgm:presLayoutVars>
      </dgm:prSet>
      <dgm:spPr/>
    </dgm:pt>
    <dgm:pt modelId="{453B65FF-A8DA-4D4E-9551-DF002B9B5B1A}" type="pres">
      <dgm:prSet presAssocID="{0EB09604-6A4B-44E1-9B22-F6105B76DD25}" presName="spacing" presStyleCnt="0"/>
      <dgm:spPr/>
    </dgm:pt>
    <dgm:pt modelId="{D3787936-6880-4F10-B5AB-1A7DAE2100F4}" type="pres">
      <dgm:prSet presAssocID="{7D5C5F2A-4D18-4A18-99FA-534FB8A82C52}" presName="linNode" presStyleCnt="0"/>
      <dgm:spPr/>
    </dgm:pt>
    <dgm:pt modelId="{62979F5F-FEE5-4CF2-BF8F-C04E02766ECE}" type="pres">
      <dgm:prSet presAssocID="{7D5C5F2A-4D18-4A18-99FA-534FB8A82C52}" presName="parentShp" presStyleLbl="node1" presStyleIdx="3" presStyleCnt="4">
        <dgm:presLayoutVars>
          <dgm:bulletEnabled val="1"/>
        </dgm:presLayoutVars>
      </dgm:prSet>
      <dgm:spPr/>
    </dgm:pt>
    <dgm:pt modelId="{4D7C3DD1-7E13-46C7-96B6-AEAFEC8A7A7F}" type="pres">
      <dgm:prSet presAssocID="{7D5C5F2A-4D18-4A18-99FA-534FB8A82C52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68C07B01-1276-4308-B5E8-7EB9006A56AC}" type="presOf" srcId="{E011034E-98D2-4DC9-A79D-F3243377CB16}" destId="{FD32A617-6968-47F2-AB5B-5ADC64814A91}" srcOrd="0" destOrd="0" presId="urn:microsoft.com/office/officeart/2005/8/layout/vList6"/>
    <dgm:cxn modelId="{A9064B06-1A59-479B-82E0-D5EFBE5729B7}" srcId="{7D5C5F2A-4D18-4A18-99FA-534FB8A82C52}" destId="{0D4159EB-AD43-4038-9CDF-F58091D009A0}" srcOrd="0" destOrd="0" parTransId="{B08F915C-3C70-4D7D-85B7-733EFFE6EF2E}" sibTransId="{0EBCD68B-E8A4-4C95-94A0-327B79E73C09}"/>
    <dgm:cxn modelId="{7CEC7F14-2FE3-46D1-BD8B-E392255D5AFC}" srcId="{443F4B86-3170-40D0-B2B3-BFE8A73B518F}" destId="{099411B8-6EE4-4717-9BA1-6753EE02BF2A}" srcOrd="0" destOrd="0" parTransId="{82B45B77-EAAC-4632-906E-17A837E31864}" sibTransId="{81B4E51C-5FAD-418D-8F2B-B7DC0143058D}"/>
    <dgm:cxn modelId="{CAB82B24-68AA-46A7-8650-7C74AEFF47F9}" srcId="{443F4B86-3170-40D0-B2B3-BFE8A73B518F}" destId="{89A8196F-732B-4A8C-BFAF-5B38B80756DF}" srcOrd="2" destOrd="0" parTransId="{E9929425-B400-433F-B53A-8A4B3E010238}" sibTransId="{0EB09604-6A4B-44E1-9B22-F6105B76DD25}"/>
    <dgm:cxn modelId="{E2C2F833-4B98-4A14-B916-648C661A2B89}" type="presOf" srcId="{89A8196F-732B-4A8C-BFAF-5B38B80756DF}" destId="{EB4557D2-800F-43B7-A725-44D0BBB122CA}" srcOrd="0" destOrd="0" presId="urn:microsoft.com/office/officeart/2005/8/layout/vList6"/>
    <dgm:cxn modelId="{9D699940-593A-4CEC-84C1-059EF0C4FE1D}" type="presOf" srcId="{099411B8-6EE4-4717-9BA1-6753EE02BF2A}" destId="{88CF4EA2-3272-4A6E-ADD2-01274714539B}" srcOrd="0" destOrd="0" presId="urn:microsoft.com/office/officeart/2005/8/layout/vList6"/>
    <dgm:cxn modelId="{CEBA7288-F9D2-42F4-8988-74F39D47F5D2}" type="presOf" srcId="{A5DDC4A1-D5BA-4635-A7AD-2F4180F8A87A}" destId="{7701AEFD-EEC6-417E-88C3-79164E780AFA}" srcOrd="0" destOrd="0" presId="urn:microsoft.com/office/officeart/2005/8/layout/vList6"/>
    <dgm:cxn modelId="{F1BB118A-D5AD-4ADA-8A85-88B5E6A60575}" type="presOf" srcId="{443F4B86-3170-40D0-B2B3-BFE8A73B518F}" destId="{19F5889E-83F5-4E9C-97B1-19EA944F4A69}" srcOrd="0" destOrd="0" presId="urn:microsoft.com/office/officeart/2005/8/layout/vList6"/>
    <dgm:cxn modelId="{96E9E495-39EE-480A-B42C-78C190075B06}" type="presOf" srcId="{7D5C5F2A-4D18-4A18-99FA-534FB8A82C52}" destId="{62979F5F-FEE5-4CF2-BF8F-C04E02766ECE}" srcOrd="0" destOrd="0" presId="urn:microsoft.com/office/officeart/2005/8/layout/vList6"/>
    <dgm:cxn modelId="{984DA69A-6BFF-431F-BA79-907DD4C26F38}" srcId="{443F4B86-3170-40D0-B2B3-BFE8A73B518F}" destId="{B8ED96DB-B9C0-40E0-8255-AD918653DD36}" srcOrd="1" destOrd="0" parTransId="{7B3308AD-B2E1-4AC1-8675-EF5A2E30C491}" sibTransId="{8212BC11-91A5-4FDE-AF88-EE40B573C89E}"/>
    <dgm:cxn modelId="{1BC757A3-FF49-4653-AD24-67205855C0FC}" srcId="{099411B8-6EE4-4717-9BA1-6753EE02BF2A}" destId="{BDA6F504-0AE2-4A81-BD63-6E5B82C7999B}" srcOrd="0" destOrd="0" parTransId="{F6DCF736-936D-4FD7-8261-9E62CA49F0DB}" sibTransId="{183F1DF7-7F03-4260-86DE-4AD2935C4EBC}"/>
    <dgm:cxn modelId="{FCA295BD-C50E-4B4A-BA07-0C18649F35FD}" type="presOf" srcId="{B8ED96DB-B9C0-40E0-8255-AD918653DD36}" destId="{D2B13989-38EF-4A77-BD2D-6C56029E8D7A}" srcOrd="0" destOrd="0" presId="urn:microsoft.com/office/officeart/2005/8/layout/vList6"/>
    <dgm:cxn modelId="{7CCF5ACB-5C5D-41BD-AC05-24CD4F16E8F7}" type="presOf" srcId="{0D4159EB-AD43-4038-9CDF-F58091D009A0}" destId="{4D7C3DD1-7E13-46C7-96B6-AEAFEC8A7A7F}" srcOrd="0" destOrd="0" presId="urn:microsoft.com/office/officeart/2005/8/layout/vList6"/>
    <dgm:cxn modelId="{B143DBD5-68A8-4A39-BB0C-13321680F344}" srcId="{B8ED96DB-B9C0-40E0-8255-AD918653DD36}" destId="{E011034E-98D2-4DC9-A79D-F3243377CB16}" srcOrd="0" destOrd="0" parTransId="{286F7070-93BE-4A13-A35E-5C0C5432852E}" sibTransId="{5521C17E-0EC4-40FB-B769-3A0F0D2B721D}"/>
    <dgm:cxn modelId="{E7EFDBD7-8D7A-4A9A-A323-81CA99116AAF}" srcId="{89A8196F-732B-4A8C-BFAF-5B38B80756DF}" destId="{A5DDC4A1-D5BA-4635-A7AD-2F4180F8A87A}" srcOrd="0" destOrd="0" parTransId="{30CD27CC-3C60-44B3-95A9-55AE04612E09}" sibTransId="{3991CD6B-F0E3-4A93-8D9D-73E2330CED23}"/>
    <dgm:cxn modelId="{ECA0F5F0-1B3D-497B-BEE9-574C62E452CA}" type="presOf" srcId="{BDA6F504-0AE2-4A81-BD63-6E5B82C7999B}" destId="{331FCE44-5A74-4054-B86A-F8EDD234B36D}" srcOrd="0" destOrd="0" presId="urn:microsoft.com/office/officeart/2005/8/layout/vList6"/>
    <dgm:cxn modelId="{46617EFE-299C-4E18-B805-8981B16F9C41}" srcId="{443F4B86-3170-40D0-B2B3-BFE8A73B518F}" destId="{7D5C5F2A-4D18-4A18-99FA-534FB8A82C52}" srcOrd="3" destOrd="0" parTransId="{E4FFDEB9-BF66-41EE-B56B-7AD6B423A684}" sibTransId="{DBBB911D-31E6-4C7F-88E7-F09F0C746B5F}"/>
    <dgm:cxn modelId="{358B3194-CD74-4B16-BD94-5AE7BFA92C88}" type="presParOf" srcId="{19F5889E-83F5-4E9C-97B1-19EA944F4A69}" destId="{9C9D7A80-A321-448C-B8CF-ABE8C1A57142}" srcOrd="0" destOrd="0" presId="urn:microsoft.com/office/officeart/2005/8/layout/vList6"/>
    <dgm:cxn modelId="{F86FFDE8-BD71-48C4-8479-1EE9A4C7367F}" type="presParOf" srcId="{9C9D7A80-A321-448C-B8CF-ABE8C1A57142}" destId="{88CF4EA2-3272-4A6E-ADD2-01274714539B}" srcOrd="0" destOrd="0" presId="urn:microsoft.com/office/officeart/2005/8/layout/vList6"/>
    <dgm:cxn modelId="{FA45CB61-2408-42D9-8F3B-99B594439214}" type="presParOf" srcId="{9C9D7A80-A321-448C-B8CF-ABE8C1A57142}" destId="{331FCE44-5A74-4054-B86A-F8EDD234B36D}" srcOrd="1" destOrd="0" presId="urn:microsoft.com/office/officeart/2005/8/layout/vList6"/>
    <dgm:cxn modelId="{FC564844-031A-4253-A2DE-7757D4563B2A}" type="presParOf" srcId="{19F5889E-83F5-4E9C-97B1-19EA944F4A69}" destId="{170CB860-261D-4776-8407-2AD3FE44B05E}" srcOrd="1" destOrd="0" presId="urn:microsoft.com/office/officeart/2005/8/layout/vList6"/>
    <dgm:cxn modelId="{940D22D8-3BB1-421E-946C-5F4D7E092654}" type="presParOf" srcId="{19F5889E-83F5-4E9C-97B1-19EA944F4A69}" destId="{E2B96ECF-C03E-4FFC-A515-9D6D37746E69}" srcOrd="2" destOrd="0" presId="urn:microsoft.com/office/officeart/2005/8/layout/vList6"/>
    <dgm:cxn modelId="{088DBBEC-6B75-4C25-9A0B-2EF381296603}" type="presParOf" srcId="{E2B96ECF-C03E-4FFC-A515-9D6D37746E69}" destId="{D2B13989-38EF-4A77-BD2D-6C56029E8D7A}" srcOrd="0" destOrd="0" presId="urn:microsoft.com/office/officeart/2005/8/layout/vList6"/>
    <dgm:cxn modelId="{E7C147CD-2951-4B90-B46F-9DC34F60B55F}" type="presParOf" srcId="{E2B96ECF-C03E-4FFC-A515-9D6D37746E69}" destId="{FD32A617-6968-47F2-AB5B-5ADC64814A91}" srcOrd="1" destOrd="0" presId="urn:microsoft.com/office/officeart/2005/8/layout/vList6"/>
    <dgm:cxn modelId="{6AC323A6-6506-4F2F-97EC-88C6ABBAAFEA}" type="presParOf" srcId="{19F5889E-83F5-4E9C-97B1-19EA944F4A69}" destId="{F4244C05-644D-4CDD-AD2D-C317D7ACF4DF}" srcOrd="3" destOrd="0" presId="urn:microsoft.com/office/officeart/2005/8/layout/vList6"/>
    <dgm:cxn modelId="{16464E0E-2B9E-4C91-98B1-C57726A33991}" type="presParOf" srcId="{19F5889E-83F5-4E9C-97B1-19EA944F4A69}" destId="{4547A0FA-1E6B-4B9F-ABBD-9E6FF714A3D6}" srcOrd="4" destOrd="0" presId="urn:microsoft.com/office/officeart/2005/8/layout/vList6"/>
    <dgm:cxn modelId="{FCDD196C-52A2-4B33-BD6F-4FFEE89A24C5}" type="presParOf" srcId="{4547A0FA-1E6B-4B9F-ABBD-9E6FF714A3D6}" destId="{EB4557D2-800F-43B7-A725-44D0BBB122CA}" srcOrd="0" destOrd="0" presId="urn:microsoft.com/office/officeart/2005/8/layout/vList6"/>
    <dgm:cxn modelId="{DAA559E7-BD2D-480C-B057-DFDDFA2F787A}" type="presParOf" srcId="{4547A0FA-1E6B-4B9F-ABBD-9E6FF714A3D6}" destId="{7701AEFD-EEC6-417E-88C3-79164E780AFA}" srcOrd="1" destOrd="0" presId="urn:microsoft.com/office/officeart/2005/8/layout/vList6"/>
    <dgm:cxn modelId="{312FB7D5-880D-4D8A-AC09-3882F01A3994}" type="presParOf" srcId="{19F5889E-83F5-4E9C-97B1-19EA944F4A69}" destId="{453B65FF-A8DA-4D4E-9551-DF002B9B5B1A}" srcOrd="5" destOrd="0" presId="urn:microsoft.com/office/officeart/2005/8/layout/vList6"/>
    <dgm:cxn modelId="{C794135A-B4C3-4C16-A777-9348F38D0445}" type="presParOf" srcId="{19F5889E-83F5-4E9C-97B1-19EA944F4A69}" destId="{D3787936-6880-4F10-B5AB-1A7DAE2100F4}" srcOrd="6" destOrd="0" presId="urn:microsoft.com/office/officeart/2005/8/layout/vList6"/>
    <dgm:cxn modelId="{01CA2312-C104-4F7E-9C4B-EDCF12AEA194}" type="presParOf" srcId="{D3787936-6880-4F10-B5AB-1A7DAE2100F4}" destId="{62979F5F-FEE5-4CF2-BF8F-C04E02766ECE}" srcOrd="0" destOrd="0" presId="urn:microsoft.com/office/officeart/2005/8/layout/vList6"/>
    <dgm:cxn modelId="{A169AFBE-BB33-4C1B-A57B-9DBA22D29673}" type="presParOf" srcId="{D3787936-6880-4F10-B5AB-1A7DAE2100F4}" destId="{4D7C3DD1-7E13-46C7-96B6-AEAFEC8A7A7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EB3EB-A37E-4AA5-8AB5-E0A1E2026894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9F96C-349D-4FE2-BDF5-BC60D5978BE3}">
      <dsp:nvSpPr>
        <dsp:cNvPr id="0" name=""/>
        <dsp:cNvSpPr/>
      </dsp:nvSpPr>
      <dsp:spPr>
        <a:xfrm>
          <a:off x="0" y="0"/>
          <a:ext cx="1577340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 dirty="0"/>
            <a:t>La fluidez: </a:t>
          </a:r>
          <a:endParaRPr lang="es-PE" sz="1700" kern="1200" dirty="0"/>
        </a:p>
      </dsp:txBody>
      <dsp:txXfrm>
        <a:off x="0" y="0"/>
        <a:ext cx="1577340" cy="815875"/>
      </dsp:txXfrm>
    </dsp:sp>
    <dsp:sp modelId="{09562412-42C2-4584-9C98-DC106634EE4D}">
      <dsp:nvSpPr>
        <dsp:cNvPr id="0" name=""/>
        <dsp:cNvSpPr/>
      </dsp:nvSpPr>
      <dsp:spPr>
        <a:xfrm>
          <a:off x="1695640" y="37049"/>
          <a:ext cx="6191059" cy="74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Se refiere a la capacidad de los elementos de la página para ajustarse y redimensionarse de manera suave y natural. </a:t>
          </a:r>
        </a:p>
      </dsp:txBody>
      <dsp:txXfrm>
        <a:off x="1695640" y="37049"/>
        <a:ext cx="6191059" cy="740981"/>
      </dsp:txXfrm>
    </dsp:sp>
    <dsp:sp modelId="{D126D1B7-F0C7-43E8-96D3-014494CB2F57}">
      <dsp:nvSpPr>
        <dsp:cNvPr id="0" name=""/>
        <dsp:cNvSpPr/>
      </dsp:nvSpPr>
      <dsp:spPr>
        <a:xfrm>
          <a:off x="1577340" y="778030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3E5A1-4FBB-4D62-9F35-C7B9D31A2865}">
      <dsp:nvSpPr>
        <dsp:cNvPr id="0" name=""/>
        <dsp:cNvSpPr/>
      </dsp:nvSpPr>
      <dsp:spPr>
        <a:xfrm>
          <a:off x="0" y="815875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FE6A5-5398-4BD1-B8B0-53B74B410DC6}">
      <dsp:nvSpPr>
        <dsp:cNvPr id="0" name=""/>
        <dsp:cNvSpPr/>
      </dsp:nvSpPr>
      <dsp:spPr>
        <a:xfrm>
          <a:off x="0" y="815875"/>
          <a:ext cx="1577340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 dirty="0"/>
            <a:t>La flexibilidad: </a:t>
          </a:r>
          <a:endParaRPr lang="es-PE" sz="1700" kern="1200" dirty="0"/>
        </a:p>
      </dsp:txBody>
      <dsp:txXfrm>
        <a:off x="0" y="815875"/>
        <a:ext cx="1577340" cy="815875"/>
      </dsp:txXfrm>
    </dsp:sp>
    <dsp:sp modelId="{8D580CB2-448A-49C0-B444-64CF17A408C7}">
      <dsp:nvSpPr>
        <dsp:cNvPr id="0" name=""/>
        <dsp:cNvSpPr/>
      </dsp:nvSpPr>
      <dsp:spPr>
        <a:xfrm>
          <a:off x="1695640" y="852925"/>
          <a:ext cx="6191059" cy="74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Implica que los diseños deben ser capaces de acomodarse a diferentes tamaños de pantalla sin perder su funcionalidad o aspecto. </a:t>
          </a:r>
        </a:p>
      </dsp:txBody>
      <dsp:txXfrm>
        <a:off x="1695640" y="852925"/>
        <a:ext cx="6191059" cy="740981"/>
      </dsp:txXfrm>
    </dsp:sp>
    <dsp:sp modelId="{2CF7A58C-C3CC-4C3D-979B-4DFCAEDECD9A}">
      <dsp:nvSpPr>
        <dsp:cNvPr id="0" name=""/>
        <dsp:cNvSpPr/>
      </dsp:nvSpPr>
      <dsp:spPr>
        <a:xfrm>
          <a:off x="1577340" y="1593906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5EA11-70A5-42B5-825F-F63CBC937BD0}">
      <dsp:nvSpPr>
        <dsp:cNvPr id="0" name=""/>
        <dsp:cNvSpPr/>
      </dsp:nvSpPr>
      <dsp:spPr>
        <a:xfrm>
          <a:off x="0" y="1631751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45C7-2325-4207-A7BB-E85627258417}">
      <dsp:nvSpPr>
        <dsp:cNvPr id="0" name=""/>
        <dsp:cNvSpPr/>
      </dsp:nvSpPr>
      <dsp:spPr>
        <a:xfrm>
          <a:off x="0" y="1631751"/>
          <a:ext cx="1577340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/>
            <a:t>La adaptabilidad:</a:t>
          </a:r>
          <a:endParaRPr lang="es-PE" sz="1700" kern="1200"/>
        </a:p>
      </dsp:txBody>
      <dsp:txXfrm>
        <a:off x="0" y="1631751"/>
        <a:ext cx="1577340" cy="815875"/>
      </dsp:txXfrm>
    </dsp:sp>
    <dsp:sp modelId="{A8DB533A-4C9A-4544-8A28-8B9E57AAE57D}">
      <dsp:nvSpPr>
        <dsp:cNvPr id="0" name=""/>
        <dsp:cNvSpPr/>
      </dsp:nvSpPr>
      <dsp:spPr>
        <a:xfrm>
          <a:off x="1695640" y="1668801"/>
          <a:ext cx="6191059" cy="74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Significa que la página debe poder detectar el dispositivo del usuario y ajustar su presentación en consecuencia, optimizando así la experiencia.</a:t>
          </a:r>
        </a:p>
      </dsp:txBody>
      <dsp:txXfrm>
        <a:off x="1695640" y="1668801"/>
        <a:ext cx="6191059" cy="740981"/>
      </dsp:txXfrm>
    </dsp:sp>
    <dsp:sp modelId="{8B2101A5-F1AA-4B14-B51B-8AC09E3A53EC}">
      <dsp:nvSpPr>
        <dsp:cNvPr id="0" name=""/>
        <dsp:cNvSpPr/>
      </dsp:nvSpPr>
      <dsp:spPr>
        <a:xfrm>
          <a:off x="1577340" y="2409782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4133A-28DB-45DF-B352-E922038BA1DA}">
      <dsp:nvSpPr>
        <dsp:cNvPr id="0" name=""/>
        <dsp:cNvSpPr/>
      </dsp:nvSpPr>
      <dsp:spPr>
        <a:xfrm>
          <a:off x="0" y="2447628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4032B-7869-4FD9-95DC-D6044DE5B9EB}">
      <dsp:nvSpPr>
        <dsp:cNvPr id="0" name=""/>
        <dsp:cNvSpPr/>
      </dsp:nvSpPr>
      <dsp:spPr>
        <a:xfrm>
          <a:off x="0" y="2447627"/>
          <a:ext cx="1577340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/>
            <a:t>La Accesibilidad: </a:t>
          </a:r>
          <a:endParaRPr lang="es-PE" sz="1700" kern="1200"/>
        </a:p>
      </dsp:txBody>
      <dsp:txXfrm>
        <a:off x="0" y="2447627"/>
        <a:ext cx="1577340" cy="815875"/>
      </dsp:txXfrm>
    </dsp:sp>
    <dsp:sp modelId="{8479D816-D668-4168-B96C-5DD9F44DC273}">
      <dsp:nvSpPr>
        <dsp:cNvPr id="0" name=""/>
        <dsp:cNvSpPr/>
      </dsp:nvSpPr>
      <dsp:spPr>
        <a:xfrm>
          <a:off x="1695640" y="2484677"/>
          <a:ext cx="6191059" cy="740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navegación fácil y clara en todos los tamaños.</a:t>
          </a:r>
          <a:endParaRPr lang="es-PE" sz="1500" kern="1200"/>
        </a:p>
      </dsp:txBody>
      <dsp:txXfrm>
        <a:off x="1695640" y="2484677"/>
        <a:ext cx="6191059" cy="740981"/>
      </dsp:txXfrm>
    </dsp:sp>
    <dsp:sp modelId="{7AEB7A91-EA49-4EEB-A0DE-7E225751F042}">
      <dsp:nvSpPr>
        <dsp:cNvPr id="0" name=""/>
        <dsp:cNvSpPr/>
      </dsp:nvSpPr>
      <dsp:spPr>
        <a:xfrm>
          <a:off x="1577340" y="3225658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DA16D-1766-4E2E-8F9B-AE653C09D7D2}">
      <dsp:nvSpPr>
        <dsp:cNvPr id="0" name=""/>
        <dsp:cNvSpPr/>
      </dsp:nvSpPr>
      <dsp:spPr>
        <a:xfrm>
          <a:off x="0" y="398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49989-B004-49CC-8E91-2AA264883B27}">
      <dsp:nvSpPr>
        <dsp:cNvPr id="0" name=""/>
        <dsp:cNvSpPr/>
      </dsp:nvSpPr>
      <dsp:spPr>
        <a:xfrm>
          <a:off x="0" y="398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Utiliza unidades relativas (%, em, rem) en lugar de px fijos.</a:t>
          </a:r>
          <a:endParaRPr lang="es-PE" sz="1800" kern="1200"/>
        </a:p>
      </dsp:txBody>
      <dsp:txXfrm>
        <a:off x="0" y="398"/>
        <a:ext cx="7886700" cy="652541"/>
      </dsp:txXfrm>
    </dsp:sp>
    <dsp:sp modelId="{36BE9766-6616-480D-A27D-158D3E349642}">
      <dsp:nvSpPr>
        <dsp:cNvPr id="0" name=""/>
        <dsp:cNvSpPr/>
      </dsp:nvSpPr>
      <dsp:spPr>
        <a:xfrm>
          <a:off x="0" y="652939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D3E09-CFF9-445C-B827-6F8D79463EAD}">
      <dsp:nvSpPr>
        <dsp:cNvPr id="0" name=""/>
        <dsp:cNvSpPr/>
      </dsp:nvSpPr>
      <dsp:spPr>
        <a:xfrm>
          <a:off x="0" y="652939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Prueba tu diseño en varios dispositivos o con herramientas como Chrome DevTools.</a:t>
          </a:r>
          <a:endParaRPr lang="es-PE" sz="1800" kern="1200"/>
        </a:p>
      </dsp:txBody>
      <dsp:txXfrm>
        <a:off x="0" y="652939"/>
        <a:ext cx="7886700" cy="652541"/>
      </dsp:txXfrm>
    </dsp:sp>
    <dsp:sp modelId="{34965326-24CE-434C-9EFF-9C4582E18B2A}">
      <dsp:nvSpPr>
        <dsp:cNvPr id="0" name=""/>
        <dsp:cNvSpPr/>
      </dsp:nvSpPr>
      <dsp:spPr>
        <a:xfrm>
          <a:off x="0" y="1305481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0F0FF-A01C-480E-BBC8-B3EB27F16453}">
      <dsp:nvSpPr>
        <dsp:cNvPr id="0" name=""/>
        <dsp:cNvSpPr/>
      </dsp:nvSpPr>
      <dsp:spPr>
        <a:xfrm>
          <a:off x="0" y="1305481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Empieza diseñando para móviles (mobile-first).</a:t>
          </a:r>
          <a:endParaRPr lang="es-PE" sz="1800" kern="1200"/>
        </a:p>
      </dsp:txBody>
      <dsp:txXfrm>
        <a:off x="0" y="1305481"/>
        <a:ext cx="7886700" cy="652541"/>
      </dsp:txXfrm>
    </dsp:sp>
    <dsp:sp modelId="{2E1C8203-5C13-4906-AA83-40C991F24E2D}">
      <dsp:nvSpPr>
        <dsp:cNvPr id="0" name=""/>
        <dsp:cNvSpPr/>
      </dsp:nvSpPr>
      <dsp:spPr>
        <a:xfrm>
          <a:off x="0" y="1958022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D08D6-E0A7-4DBE-A1CE-C069479F8AF5}">
      <dsp:nvSpPr>
        <dsp:cNvPr id="0" name=""/>
        <dsp:cNvSpPr/>
      </dsp:nvSpPr>
      <dsp:spPr>
        <a:xfrm>
          <a:off x="0" y="1958022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Mantén una jerarquía clara del contenido.</a:t>
          </a:r>
          <a:endParaRPr lang="es-PE" sz="1800" kern="1200"/>
        </a:p>
      </dsp:txBody>
      <dsp:txXfrm>
        <a:off x="0" y="1958022"/>
        <a:ext cx="7886700" cy="652541"/>
      </dsp:txXfrm>
    </dsp:sp>
    <dsp:sp modelId="{F3FC8D6B-4086-4BB1-A6F0-3DFA48B727B8}">
      <dsp:nvSpPr>
        <dsp:cNvPr id="0" name=""/>
        <dsp:cNvSpPr/>
      </dsp:nvSpPr>
      <dsp:spPr>
        <a:xfrm>
          <a:off x="0" y="2610564"/>
          <a:ext cx="78867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6A68-29D4-49C5-B110-A11B48158C81}">
      <dsp:nvSpPr>
        <dsp:cNvPr id="0" name=""/>
        <dsp:cNvSpPr/>
      </dsp:nvSpPr>
      <dsp:spPr>
        <a:xfrm>
          <a:off x="0" y="2610564"/>
          <a:ext cx="7886700" cy="65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Usa media queries para ajustar el diseño en puntos de quiebre clave.</a:t>
          </a:r>
          <a:endParaRPr lang="es-PE" sz="1800" kern="1200"/>
        </a:p>
      </dsp:txBody>
      <dsp:txXfrm>
        <a:off x="0" y="2610564"/>
        <a:ext cx="7886700" cy="6525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D6EA5-F93B-4863-9F9F-EDE6DEF5A904}">
      <dsp:nvSpPr>
        <dsp:cNvPr id="0" name=""/>
        <dsp:cNvSpPr/>
      </dsp:nvSpPr>
      <dsp:spPr>
        <a:xfrm>
          <a:off x="0" y="5620"/>
          <a:ext cx="386834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Estilos básicos: colores, márgenes, fuentes, bordes.</a:t>
          </a:r>
          <a:endParaRPr lang="es-PE" sz="2200" kern="1200"/>
        </a:p>
      </dsp:txBody>
      <dsp:txXfrm>
        <a:off x="42722" y="48342"/>
        <a:ext cx="3782896" cy="789716"/>
      </dsp:txXfrm>
    </dsp:sp>
    <dsp:sp modelId="{BBAFACA0-93CE-4F56-95CB-30EEE54F8C59}">
      <dsp:nvSpPr>
        <dsp:cNvPr id="0" name=""/>
        <dsp:cNvSpPr/>
      </dsp:nvSpPr>
      <dsp:spPr>
        <a:xfrm>
          <a:off x="0" y="944140"/>
          <a:ext cx="3868340" cy="875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Limitado en efectos visuales y diseño avanzado.</a:t>
          </a:r>
          <a:endParaRPr lang="es-PE" sz="2200" kern="1200"/>
        </a:p>
      </dsp:txBody>
      <dsp:txXfrm>
        <a:off x="42722" y="986862"/>
        <a:ext cx="3782896" cy="789716"/>
      </dsp:txXfrm>
    </dsp:sp>
    <dsp:sp modelId="{C2293625-31DE-4D72-8446-31343A8F772C}">
      <dsp:nvSpPr>
        <dsp:cNvPr id="0" name=""/>
        <dsp:cNvSpPr/>
      </dsp:nvSpPr>
      <dsp:spPr>
        <a:xfrm>
          <a:off x="0" y="1882660"/>
          <a:ext cx="3868340" cy="875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Menor compatibilidad con diseño responsivo.</a:t>
          </a:r>
          <a:endParaRPr lang="es-PE" sz="2200" kern="1200"/>
        </a:p>
      </dsp:txBody>
      <dsp:txXfrm>
        <a:off x="42722" y="1925382"/>
        <a:ext cx="3782896" cy="7897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1FA52-D710-41C3-A5B8-534488AAF98B}">
      <dsp:nvSpPr>
        <dsp:cNvPr id="0" name=""/>
        <dsp:cNvSpPr/>
      </dsp:nvSpPr>
      <dsp:spPr>
        <a:xfrm>
          <a:off x="0" y="1349"/>
          <a:ext cx="3887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6B4B4-0F44-4DAB-8298-A7899FFDA12E}">
      <dsp:nvSpPr>
        <dsp:cNvPr id="0" name=""/>
        <dsp:cNvSpPr/>
      </dsp:nvSpPr>
      <dsp:spPr>
        <a:xfrm>
          <a:off x="0" y="1349"/>
          <a:ext cx="3887391" cy="920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Introducción de módulos: Selectores, Transiciones, Animaciones, Media Queries.</a:t>
          </a:r>
          <a:endParaRPr lang="es-PE" sz="1800" kern="1200"/>
        </a:p>
      </dsp:txBody>
      <dsp:txXfrm>
        <a:off x="0" y="1349"/>
        <a:ext cx="3887391" cy="920247"/>
      </dsp:txXfrm>
    </dsp:sp>
    <dsp:sp modelId="{BE476038-413C-46DE-B67C-200469649E27}">
      <dsp:nvSpPr>
        <dsp:cNvPr id="0" name=""/>
        <dsp:cNvSpPr/>
      </dsp:nvSpPr>
      <dsp:spPr>
        <a:xfrm>
          <a:off x="0" y="921596"/>
          <a:ext cx="3887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DF6BA-831C-4BC1-939B-CC685C518B21}">
      <dsp:nvSpPr>
        <dsp:cNvPr id="0" name=""/>
        <dsp:cNvSpPr/>
      </dsp:nvSpPr>
      <dsp:spPr>
        <a:xfrm>
          <a:off x="0" y="921596"/>
          <a:ext cx="3887391" cy="920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Mayor soporte para diseño responsivo.</a:t>
          </a:r>
          <a:endParaRPr lang="es-PE" sz="1800" kern="1200"/>
        </a:p>
      </dsp:txBody>
      <dsp:txXfrm>
        <a:off x="0" y="921596"/>
        <a:ext cx="3887391" cy="920247"/>
      </dsp:txXfrm>
    </dsp:sp>
    <dsp:sp modelId="{5425FAF8-274D-43AE-81F4-7E9E0E5929A8}">
      <dsp:nvSpPr>
        <dsp:cNvPr id="0" name=""/>
        <dsp:cNvSpPr/>
      </dsp:nvSpPr>
      <dsp:spPr>
        <a:xfrm>
          <a:off x="0" y="1841844"/>
          <a:ext cx="38873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BCEB7-415B-4BED-99E2-E897A4BFA3DD}">
      <dsp:nvSpPr>
        <dsp:cNvPr id="0" name=""/>
        <dsp:cNvSpPr/>
      </dsp:nvSpPr>
      <dsp:spPr>
        <a:xfrm>
          <a:off x="0" y="1841844"/>
          <a:ext cx="3887391" cy="920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Mejora en control visual y experiencia del usuario.</a:t>
          </a:r>
          <a:endParaRPr lang="es-PE" sz="1800" kern="1200"/>
        </a:p>
      </dsp:txBody>
      <dsp:txXfrm>
        <a:off x="0" y="1841844"/>
        <a:ext cx="3887391" cy="920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CB05E-3633-47F6-B32F-35B5600A43F0}">
      <dsp:nvSpPr>
        <dsp:cNvPr id="0" name=""/>
        <dsp:cNvSpPr/>
      </dsp:nvSpPr>
      <dsp:spPr>
        <a:xfrm rot="5400000">
          <a:off x="5112137" y="-2208787"/>
          <a:ext cx="501636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los </a:t>
          </a:r>
          <a:r>
            <a:rPr lang="es-PE" sz="1300" kern="1200" dirty="0"/>
            <a:t>elementos de la página deben ser capaces de redimensionarse y reordenarse según el tamaño de la pantalla.</a:t>
          </a:r>
        </a:p>
      </dsp:txBody>
      <dsp:txXfrm rot="-5400000">
        <a:off x="2839211" y="88627"/>
        <a:ext cx="5023000" cy="452660"/>
      </dsp:txXfrm>
    </dsp:sp>
    <dsp:sp modelId="{0E400368-B8AD-49CC-8DA3-056017B8FC10}">
      <dsp:nvSpPr>
        <dsp:cNvPr id="0" name=""/>
        <dsp:cNvSpPr/>
      </dsp:nvSpPr>
      <dsp:spPr>
        <a:xfrm>
          <a:off x="0" y="1434"/>
          <a:ext cx="2839212" cy="627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Diseño flexible:</a:t>
          </a:r>
        </a:p>
      </dsp:txBody>
      <dsp:txXfrm>
        <a:off x="30610" y="32044"/>
        <a:ext cx="2777992" cy="565825"/>
      </dsp:txXfrm>
    </dsp:sp>
    <dsp:sp modelId="{AF8A12BC-2E3A-43B1-9C4F-EAC10BEF18E7}">
      <dsp:nvSpPr>
        <dsp:cNvPr id="0" name=""/>
        <dsp:cNvSpPr/>
      </dsp:nvSpPr>
      <dsp:spPr>
        <a:xfrm rot="5400000">
          <a:off x="5112137" y="-1550389"/>
          <a:ext cx="501636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el </a:t>
          </a:r>
          <a:r>
            <a:rPr lang="es-PE" sz="1300" kern="1200" dirty="0"/>
            <a:t>contenido debe ser capaz de ajustarse y reorganizarse para optimizar la legibilidad y la navegación en diferentes dispositivos.</a:t>
          </a:r>
        </a:p>
      </dsp:txBody>
      <dsp:txXfrm rot="-5400000">
        <a:off x="2839211" y="747025"/>
        <a:ext cx="5023000" cy="452660"/>
      </dsp:txXfrm>
    </dsp:sp>
    <dsp:sp modelId="{9110BBA2-80E2-4FE4-A8C8-6A13CB0CDEAC}">
      <dsp:nvSpPr>
        <dsp:cNvPr id="0" name=""/>
        <dsp:cNvSpPr/>
      </dsp:nvSpPr>
      <dsp:spPr>
        <a:xfrm>
          <a:off x="0" y="659831"/>
          <a:ext cx="2839212" cy="6270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Contenido adaptable:</a:t>
          </a:r>
        </a:p>
      </dsp:txBody>
      <dsp:txXfrm>
        <a:off x="30610" y="690441"/>
        <a:ext cx="2777992" cy="565825"/>
      </dsp:txXfrm>
    </dsp:sp>
    <dsp:sp modelId="{EA5FE022-815A-446B-A771-5B184F3959C1}">
      <dsp:nvSpPr>
        <dsp:cNvPr id="0" name=""/>
        <dsp:cNvSpPr/>
      </dsp:nvSpPr>
      <dsp:spPr>
        <a:xfrm rot="5400000">
          <a:off x="5112137" y="-891992"/>
          <a:ext cx="501636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utilizar </a:t>
          </a:r>
          <a:r>
            <a:rPr lang="es-PE" sz="1300" kern="1200" dirty="0"/>
            <a:t>consultas de medios CSS para detectar y responder a las características de los dispositivos, como el ancho de pantalla.</a:t>
          </a:r>
        </a:p>
      </dsp:txBody>
      <dsp:txXfrm rot="-5400000">
        <a:off x="2839211" y="1405422"/>
        <a:ext cx="5023000" cy="452660"/>
      </dsp:txXfrm>
    </dsp:sp>
    <dsp:sp modelId="{A4D3A42E-C2E8-4CD7-BA41-43F9A5AB126B}">
      <dsp:nvSpPr>
        <dsp:cNvPr id="0" name=""/>
        <dsp:cNvSpPr/>
      </dsp:nvSpPr>
      <dsp:spPr>
        <a:xfrm>
          <a:off x="0" y="1318229"/>
          <a:ext cx="2839212" cy="6270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Mediaqueries:</a:t>
          </a:r>
        </a:p>
      </dsp:txBody>
      <dsp:txXfrm>
        <a:off x="30610" y="1348839"/>
        <a:ext cx="2777992" cy="565825"/>
      </dsp:txXfrm>
    </dsp:sp>
    <dsp:sp modelId="{AE76C6B0-74B3-4818-BF88-1B30FE911100}">
      <dsp:nvSpPr>
        <dsp:cNvPr id="0" name=""/>
        <dsp:cNvSpPr/>
      </dsp:nvSpPr>
      <dsp:spPr>
        <a:xfrm rot="5400000">
          <a:off x="5112137" y="-233594"/>
          <a:ext cx="501636" cy="50474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las </a:t>
          </a:r>
          <a:r>
            <a:rPr lang="es-PE" sz="1300" kern="1200" dirty="0"/>
            <a:t>imágenes, videos y otros elementos deben adaptarse al tamaño de pantalla sin perder calidad.</a:t>
          </a:r>
        </a:p>
      </dsp:txBody>
      <dsp:txXfrm rot="-5400000">
        <a:off x="2839211" y="2063820"/>
        <a:ext cx="5023000" cy="452660"/>
      </dsp:txXfrm>
    </dsp:sp>
    <dsp:sp modelId="{6E8FBF23-BE92-40EE-B84A-F489EBAC0E35}">
      <dsp:nvSpPr>
        <dsp:cNvPr id="0" name=""/>
        <dsp:cNvSpPr/>
      </dsp:nvSpPr>
      <dsp:spPr>
        <a:xfrm>
          <a:off x="0" y="1976626"/>
          <a:ext cx="2839212" cy="6270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Imágenes y elementos multimedia responsivos:</a:t>
          </a:r>
        </a:p>
      </dsp:txBody>
      <dsp:txXfrm>
        <a:off x="30610" y="2007236"/>
        <a:ext cx="2777992" cy="565825"/>
      </dsp:txXfrm>
    </dsp:sp>
    <dsp:sp modelId="{C933FBE1-9CAB-4431-9FB5-751616DAEA82}">
      <dsp:nvSpPr>
        <dsp:cNvPr id="0" name=""/>
        <dsp:cNvSpPr/>
      </dsp:nvSpPr>
      <dsp:spPr>
        <a:xfrm rot="5400000">
          <a:off x="5112137" y="424803"/>
          <a:ext cx="501636" cy="5047488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el </a:t>
          </a:r>
          <a:r>
            <a:rPr lang="es-PE" sz="1300" kern="1200" dirty="0"/>
            <a:t>tamaño y el espaciado de la tipografía deben ajustarse para mejorar la legibilidad en diferentes dispositivos.</a:t>
          </a:r>
        </a:p>
      </dsp:txBody>
      <dsp:txXfrm rot="-5400000">
        <a:off x="2839211" y="2722217"/>
        <a:ext cx="5023000" cy="452660"/>
      </dsp:txXfrm>
    </dsp:sp>
    <dsp:sp modelId="{1BA6D3BF-F5CB-4B26-A887-41C3FCEEC833}">
      <dsp:nvSpPr>
        <dsp:cNvPr id="0" name=""/>
        <dsp:cNvSpPr/>
      </dsp:nvSpPr>
      <dsp:spPr>
        <a:xfrm>
          <a:off x="0" y="2635024"/>
          <a:ext cx="2839212" cy="6270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Tipografía responsiva:</a:t>
          </a:r>
        </a:p>
      </dsp:txBody>
      <dsp:txXfrm>
        <a:off x="30610" y="2665634"/>
        <a:ext cx="2777992" cy="565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BF35A-77AE-41CE-A38A-F049E3866D5E}">
      <dsp:nvSpPr>
        <dsp:cNvPr id="0" name=""/>
        <dsp:cNvSpPr/>
      </dsp:nvSpPr>
      <dsp:spPr>
        <a:xfrm>
          <a:off x="0" y="62517"/>
          <a:ext cx="7886700" cy="9981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Diseño fijo: dimensiones estáticas, no se adapta.</a:t>
          </a:r>
        </a:p>
      </dsp:txBody>
      <dsp:txXfrm>
        <a:off x="48726" y="111243"/>
        <a:ext cx="7789248" cy="900704"/>
      </dsp:txXfrm>
    </dsp:sp>
    <dsp:sp modelId="{25BE83C2-E072-4884-9DD9-CF52A845098D}">
      <dsp:nvSpPr>
        <dsp:cNvPr id="0" name=""/>
        <dsp:cNvSpPr/>
      </dsp:nvSpPr>
      <dsp:spPr>
        <a:xfrm>
          <a:off x="0" y="1132673"/>
          <a:ext cx="7886700" cy="9981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Diseño responsivo: dinámico, se ajusta a cada dispositivo.</a:t>
          </a:r>
        </a:p>
      </dsp:txBody>
      <dsp:txXfrm>
        <a:off x="48726" y="1181399"/>
        <a:ext cx="7789248" cy="900704"/>
      </dsp:txXfrm>
    </dsp:sp>
    <dsp:sp modelId="{9F534C51-D91F-49DF-9D23-1B7B43CAC6F5}">
      <dsp:nvSpPr>
        <dsp:cNvPr id="0" name=""/>
        <dsp:cNvSpPr/>
      </dsp:nvSpPr>
      <dsp:spPr>
        <a:xfrm>
          <a:off x="0" y="2202830"/>
          <a:ext cx="7886700" cy="9981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Comparación visual entre ambos enfoques.</a:t>
          </a:r>
        </a:p>
      </dsp:txBody>
      <dsp:txXfrm>
        <a:off x="48726" y="2251556"/>
        <a:ext cx="7789248" cy="900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8A9D6-6149-48D8-9F93-F78039B47B68}">
      <dsp:nvSpPr>
        <dsp:cNvPr id="0" name=""/>
        <dsp:cNvSpPr/>
      </dsp:nvSpPr>
      <dsp:spPr>
        <a:xfrm>
          <a:off x="0" y="223567"/>
          <a:ext cx="7886700" cy="466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1" kern="1200"/>
            <a:t>Estructura y layout</a:t>
          </a:r>
          <a:endParaRPr lang="es-PE" sz="1900" kern="1200"/>
        </a:p>
      </dsp:txBody>
      <dsp:txXfrm>
        <a:off x="22789" y="246356"/>
        <a:ext cx="7841122" cy="421252"/>
      </dsp:txXfrm>
    </dsp:sp>
    <dsp:sp modelId="{F8525ABA-E545-4E61-8331-D4D0383BE66B}">
      <dsp:nvSpPr>
        <dsp:cNvPr id="0" name=""/>
        <dsp:cNvSpPr/>
      </dsp:nvSpPr>
      <dsp:spPr>
        <a:xfrm>
          <a:off x="0" y="690397"/>
          <a:ext cx="78867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500" kern="1200"/>
            <a:t>La estructura de la página debe ser flexible y adaptable, utilizando un sistema de cuadrícula responsivo y diseños que se puedan reordenar según el tamaño de pantalla.</a:t>
          </a:r>
        </a:p>
      </dsp:txBody>
      <dsp:txXfrm>
        <a:off x="0" y="690397"/>
        <a:ext cx="7886700" cy="471960"/>
      </dsp:txXfrm>
    </dsp:sp>
    <dsp:sp modelId="{A13BBD35-C39F-4CD9-8128-77F6BA2A6FE2}">
      <dsp:nvSpPr>
        <dsp:cNvPr id="0" name=""/>
        <dsp:cNvSpPr/>
      </dsp:nvSpPr>
      <dsp:spPr>
        <a:xfrm>
          <a:off x="0" y="1162357"/>
          <a:ext cx="7886700" cy="4668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1" kern="1200"/>
            <a:t>Contenido multimedia	</a:t>
          </a:r>
          <a:endParaRPr lang="es-PE" sz="1900" kern="1200"/>
        </a:p>
      </dsp:txBody>
      <dsp:txXfrm>
        <a:off x="22789" y="1185146"/>
        <a:ext cx="7841122" cy="421252"/>
      </dsp:txXfrm>
    </dsp:sp>
    <dsp:sp modelId="{CD78B0DA-78B9-454A-B553-2962A9119D74}">
      <dsp:nvSpPr>
        <dsp:cNvPr id="0" name=""/>
        <dsp:cNvSpPr/>
      </dsp:nvSpPr>
      <dsp:spPr>
        <a:xfrm>
          <a:off x="0" y="1629187"/>
          <a:ext cx="78867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500" kern="1200"/>
            <a:t>Las imágenes, videos y otros elementos multimedia deben ser responsivos, utilizando técnicas como imágenes adaptativas y videos con tamaño variable.</a:t>
          </a:r>
        </a:p>
      </dsp:txBody>
      <dsp:txXfrm>
        <a:off x="0" y="1629187"/>
        <a:ext cx="7886700" cy="471960"/>
      </dsp:txXfrm>
    </dsp:sp>
    <dsp:sp modelId="{91F85B36-E2DC-405F-B11C-FF5194AC622E}">
      <dsp:nvSpPr>
        <dsp:cNvPr id="0" name=""/>
        <dsp:cNvSpPr/>
      </dsp:nvSpPr>
      <dsp:spPr>
        <a:xfrm>
          <a:off x="0" y="2101147"/>
          <a:ext cx="7886700" cy="4668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1" kern="1200"/>
            <a:t>Tipografía y estilos</a:t>
          </a:r>
          <a:endParaRPr lang="es-PE" sz="1900" kern="1200"/>
        </a:p>
      </dsp:txBody>
      <dsp:txXfrm>
        <a:off x="22789" y="2123936"/>
        <a:ext cx="7841122" cy="421252"/>
      </dsp:txXfrm>
    </dsp:sp>
    <dsp:sp modelId="{4D8F1980-6244-40C3-AF71-712778C1D61C}">
      <dsp:nvSpPr>
        <dsp:cNvPr id="0" name=""/>
        <dsp:cNvSpPr/>
      </dsp:nvSpPr>
      <dsp:spPr>
        <a:xfrm>
          <a:off x="0" y="2567977"/>
          <a:ext cx="78867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500" kern="1200" dirty="0"/>
            <a:t>La tipografía y los estilos CSS deben ajustarse mediante mediaqueries para garantizar una lectura cómoda y una experiencia visual coherente en diferentes dispositivos.</a:t>
          </a:r>
        </a:p>
      </dsp:txBody>
      <dsp:txXfrm>
        <a:off x="0" y="2567977"/>
        <a:ext cx="7886700" cy="471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B7BF2-B964-4638-8DB6-3DB8BFAA8781}">
      <dsp:nvSpPr>
        <dsp:cNvPr id="0" name=""/>
        <dsp:cNvSpPr/>
      </dsp:nvSpPr>
      <dsp:spPr>
        <a:xfrm>
          <a:off x="0" y="562552"/>
          <a:ext cx="3886200" cy="491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/>
            <a:t>Prueba en múltiples dispositivos</a:t>
          </a:r>
        </a:p>
      </dsp:txBody>
      <dsp:txXfrm>
        <a:off x="23988" y="586540"/>
        <a:ext cx="3838224" cy="443424"/>
      </dsp:txXfrm>
    </dsp:sp>
    <dsp:sp modelId="{F050DDF4-6904-43DC-931C-335DBFBCAE0A}">
      <dsp:nvSpPr>
        <dsp:cNvPr id="0" name=""/>
        <dsp:cNvSpPr/>
      </dsp:nvSpPr>
      <dsp:spPr>
        <a:xfrm>
          <a:off x="0" y="1111552"/>
          <a:ext cx="3886200" cy="491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/>
            <a:t>Optimiza el contenido</a:t>
          </a:r>
        </a:p>
      </dsp:txBody>
      <dsp:txXfrm>
        <a:off x="23988" y="1135540"/>
        <a:ext cx="3838224" cy="443424"/>
      </dsp:txXfrm>
    </dsp:sp>
    <dsp:sp modelId="{C4916676-2E23-4B3A-AE67-C0A5F8C247E7}">
      <dsp:nvSpPr>
        <dsp:cNvPr id="0" name=""/>
        <dsp:cNvSpPr/>
      </dsp:nvSpPr>
      <dsp:spPr>
        <a:xfrm>
          <a:off x="0" y="1660552"/>
          <a:ext cx="3886200" cy="491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/>
            <a:t>Diseño móvil primero	</a:t>
          </a:r>
        </a:p>
      </dsp:txBody>
      <dsp:txXfrm>
        <a:off x="23988" y="1684540"/>
        <a:ext cx="3838224" cy="443424"/>
      </dsp:txXfrm>
    </dsp:sp>
    <dsp:sp modelId="{BA12D331-6C0B-4658-B2D6-63D9ED79D2A5}">
      <dsp:nvSpPr>
        <dsp:cNvPr id="0" name=""/>
        <dsp:cNvSpPr/>
      </dsp:nvSpPr>
      <dsp:spPr>
        <a:xfrm>
          <a:off x="0" y="2209552"/>
          <a:ext cx="3886200" cy="491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/>
            <a:t>Mantén la coherencia</a:t>
          </a:r>
        </a:p>
      </dsp:txBody>
      <dsp:txXfrm>
        <a:off x="23988" y="2233540"/>
        <a:ext cx="3838224" cy="4434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D2F31-2675-41EB-9D2B-C2E8078C2C33}">
      <dsp:nvSpPr>
        <dsp:cNvPr id="0" name=""/>
        <dsp:cNvSpPr/>
      </dsp:nvSpPr>
      <dsp:spPr>
        <a:xfrm>
          <a:off x="0" y="27356"/>
          <a:ext cx="3886200" cy="737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Diseño móvil primero</a:t>
          </a:r>
          <a:endParaRPr lang="es-PE" sz="3000" kern="1200"/>
        </a:p>
      </dsp:txBody>
      <dsp:txXfrm>
        <a:off x="35982" y="63338"/>
        <a:ext cx="3814236" cy="665135"/>
      </dsp:txXfrm>
    </dsp:sp>
    <dsp:sp modelId="{52464C4C-FEB8-4463-B798-5F5206542165}">
      <dsp:nvSpPr>
        <dsp:cNvPr id="0" name=""/>
        <dsp:cNvSpPr/>
      </dsp:nvSpPr>
      <dsp:spPr>
        <a:xfrm>
          <a:off x="0" y="850856"/>
          <a:ext cx="3886200" cy="7370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Estructura semántica</a:t>
          </a:r>
          <a:endParaRPr lang="es-PE" sz="3000" kern="1200" dirty="0"/>
        </a:p>
      </dsp:txBody>
      <dsp:txXfrm>
        <a:off x="35982" y="886838"/>
        <a:ext cx="3814236" cy="665135"/>
      </dsp:txXfrm>
    </dsp:sp>
    <dsp:sp modelId="{627C132A-0B0E-4814-97A1-90BC0F64F194}">
      <dsp:nvSpPr>
        <dsp:cNvPr id="0" name=""/>
        <dsp:cNvSpPr/>
      </dsp:nvSpPr>
      <dsp:spPr>
        <a:xfrm>
          <a:off x="0" y="1674356"/>
          <a:ext cx="3886200" cy="7370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Enfoque modular</a:t>
          </a:r>
          <a:endParaRPr lang="es-PE" sz="3000" kern="1200" dirty="0"/>
        </a:p>
      </dsp:txBody>
      <dsp:txXfrm>
        <a:off x="35982" y="1710338"/>
        <a:ext cx="3814236" cy="665135"/>
      </dsp:txXfrm>
    </dsp:sp>
    <dsp:sp modelId="{86AAFCB2-24FE-4203-BA7E-DCE1214782F1}">
      <dsp:nvSpPr>
        <dsp:cNvPr id="0" name=""/>
        <dsp:cNvSpPr/>
      </dsp:nvSpPr>
      <dsp:spPr>
        <a:xfrm>
          <a:off x="0" y="2497856"/>
          <a:ext cx="3886200" cy="737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Pruebas continuas</a:t>
          </a:r>
          <a:endParaRPr lang="es-PE" sz="3000" kern="1200"/>
        </a:p>
      </dsp:txBody>
      <dsp:txXfrm>
        <a:off x="35982" y="2533838"/>
        <a:ext cx="3814236" cy="6651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B5156-7663-4E28-BBF6-3DB87DC2F3F4}">
      <dsp:nvSpPr>
        <dsp:cNvPr id="0" name=""/>
        <dsp:cNvSpPr/>
      </dsp:nvSpPr>
      <dsp:spPr>
        <a:xfrm>
          <a:off x="0" y="27952"/>
          <a:ext cx="3886200" cy="737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/>
            <a:t>Mobile</a:t>
          </a:r>
        </a:p>
      </dsp:txBody>
      <dsp:txXfrm>
        <a:off x="35982" y="63934"/>
        <a:ext cx="3814236" cy="665135"/>
      </dsp:txXfrm>
    </dsp:sp>
    <dsp:sp modelId="{A8069B91-BD45-4A62-8A09-EE3B2A2DC2BD}">
      <dsp:nvSpPr>
        <dsp:cNvPr id="0" name=""/>
        <dsp:cNvSpPr/>
      </dsp:nvSpPr>
      <dsp:spPr>
        <a:xfrm>
          <a:off x="0" y="851452"/>
          <a:ext cx="3886200" cy="7370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/>
            <a:t>Tablet</a:t>
          </a:r>
        </a:p>
      </dsp:txBody>
      <dsp:txXfrm>
        <a:off x="35982" y="887434"/>
        <a:ext cx="3814236" cy="665135"/>
      </dsp:txXfrm>
    </dsp:sp>
    <dsp:sp modelId="{34FAFC3D-B110-468B-9B0D-6DDDB6BE96B1}">
      <dsp:nvSpPr>
        <dsp:cNvPr id="0" name=""/>
        <dsp:cNvSpPr/>
      </dsp:nvSpPr>
      <dsp:spPr>
        <a:xfrm>
          <a:off x="0" y="1674952"/>
          <a:ext cx="3886200" cy="7370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/>
            <a:t>Laptop</a:t>
          </a:r>
        </a:p>
      </dsp:txBody>
      <dsp:txXfrm>
        <a:off x="35982" y="1710934"/>
        <a:ext cx="3814236" cy="665135"/>
      </dsp:txXfrm>
    </dsp:sp>
    <dsp:sp modelId="{5441A027-EB10-4171-9418-547A114593ED}">
      <dsp:nvSpPr>
        <dsp:cNvPr id="0" name=""/>
        <dsp:cNvSpPr/>
      </dsp:nvSpPr>
      <dsp:spPr>
        <a:xfrm>
          <a:off x="0" y="2498452"/>
          <a:ext cx="3886200" cy="737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/>
            <a:t>Desktop</a:t>
          </a:r>
        </a:p>
      </dsp:txBody>
      <dsp:txXfrm>
        <a:off x="35982" y="2534434"/>
        <a:ext cx="3814236" cy="6651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B4D4E-D639-4FA4-84F8-3B8CFFEECE2C}">
      <dsp:nvSpPr>
        <dsp:cNvPr id="0" name=""/>
        <dsp:cNvSpPr/>
      </dsp:nvSpPr>
      <dsp:spPr>
        <a:xfrm rot="5400000">
          <a:off x="5048716" y="-2129310"/>
          <a:ext cx="628479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kern="1200"/>
            <a:t>Reducir el tamaño de los recursos como imágenes y archivos JavaScript.</a:t>
          </a:r>
        </a:p>
      </dsp:txBody>
      <dsp:txXfrm rot="-5400000">
        <a:off x="2839212" y="110874"/>
        <a:ext cx="5016808" cy="567119"/>
      </dsp:txXfrm>
    </dsp:sp>
    <dsp:sp modelId="{F3A44040-E70F-4BF4-BB83-B737D6D74629}">
      <dsp:nvSpPr>
        <dsp:cNvPr id="0" name=""/>
        <dsp:cNvSpPr/>
      </dsp:nvSpPr>
      <dsp:spPr>
        <a:xfrm>
          <a:off x="0" y="1633"/>
          <a:ext cx="2839212" cy="785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kern="1200"/>
            <a:t>Compresión</a:t>
          </a:r>
        </a:p>
      </dsp:txBody>
      <dsp:txXfrm>
        <a:off x="38350" y="39983"/>
        <a:ext cx="2762512" cy="708899"/>
      </dsp:txXfrm>
    </dsp:sp>
    <dsp:sp modelId="{02A2FCDD-A63B-4D82-9BBC-4BBEE11D2AE2}">
      <dsp:nvSpPr>
        <dsp:cNvPr id="0" name=""/>
        <dsp:cNvSpPr/>
      </dsp:nvSpPr>
      <dsp:spPr>
        <a:xfrm rot="5400000">
          <a:off x="5048716" y="-1304431"/>
          <a:ext cx="628479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kern="1200"/>
            <a:t>Cargar recursos solo cuando se necesitan, para mejorar los tiempos de carga.</a:t>
          </a:r>
        </a:p>
      </dsp:txBody>
      <dsp:txXfrm rot="-5400000">
        <a:off x="2839212" y="935753"/>
        <a:ext cx="5016808" cy="567119"/>
      </dsp:txXfrm>
    </dsp:sp>
    <dsp:sp modelId="{03B23CE8-7808-4BD0-B5C7-23E48FC67C00}">
      <dsp:nvSpPr>
        <dsp:cNvPr id="0" name=""/>
        <dsp:cNvSpPr/>
      </dsp:nvSpPr>
      <dsp:spPr>
        <a:xfrm>
          <a:off x="0" y="826512"/>
          <a:ext cx="2839212" cy="785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kern="1200"/>
            <a:t>Carga diferida</a:t>
          </a:r>
        </a:p>
      </dsp:txBody>
      <dsp:txXfrm>
        <a:off x="38350" y="864862"/>
        <a:ext cx="2762512" cy="708899"/>
      </dsp:txXfrm>
    </dsp:sp>
    <dsp:sp modelId="{07B7E5EC-F455-42DD-A7AE-1E38DB3345E9}">
      <dsp:nvSpPr>
        <dsp:cNvPr id="0" name=""/>
        <dsp:cNvSpPr/>
      </dsp:nvSpPr>
      <dsp:spPr>
        <a:xfrm rot="5400000">
          <a:off x="5048716" y="-479552"/>
          <a:ext cx="628479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kern="1200"/>
            <a:t>Almacenar en caché los recursos estáticos para reducir solicitudes al servidor.</a:t>
          </a:r>
        </a:p>
      </dsp:txBody>
      <dsp:txXfrm rot="-5400000">
        <a:off x="2839212" y="1760632"/>
        <a:ext cx="5016808" cy="567119"/>
      </dsp:txXfrm>
    </dsp:sp>
    <dsp:sp modelId="{A1E36111-B4F0-474B-A36C-BA500597A2EC}">
      <dsp:nvSpPr>
        <dsp:cNvPr id="0" name=""/>
        <dsp:cNvSpPr/>
      </dsp:nvSpPr>
      <dsp:spPr>
        <a:xfrm>
          <a:off x="0" y="1651391"/>
          <a:ext cx="2839212" cy="785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kern="1200"/>
            <a:t>Caché</a:t>
          </a:r>
        </a:p>
      </dsp:txBody>
      <dsp:txXfrm>
        <a:off x="38350" y="1689741"/>
        <a:ext cx="2762512" cy="708899"/>
      </dsp:txXfrm>
    </dsp:sp>
    <dsp:sp modelId="{084A258E-C720-43F5-AD64-36C230313C61}">
      <dsp:nvSpPr>
        <dsp:cNvPr id="0" name=""/>
        <dsp:cNvSpPr/>
      </dsp:nvSpPr>
      <dsp:spPr>
        <a:xfrm rot="5400000">
          <a:off x="5048716" y="345326"/>
          <a:ext cx="628479" cy="50474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700" kern="1200"/>
            <a:t>Crear diseños eficientes que minimicen el uso de recursos.</a:t>
          </a:r>
        </a:p>
      </dsp:txBody>
      <dsp:txXfrm rot="-5400000">
        <a:off x="2839212" y="2585510"/>
        <a:ext cx="5016808" cy="567119"/>
      </dsp:txXfrm>
    </dsp:sp>
    <dsp:sp modelId="{CFBAB14B-E4F4-4696-8065-6C9E42AAEFF4}">
      <dsp:nvSpPr>
        <dsp:cNvPr id="0" name=""/>
        <dsp:cNvSpPr/>
      </dsp:nvSpPr>
      <dsp:spPr>
        <a:xfrm>
          <a:off x="0" y="2476271"/>
          <a:ext cx="2839212" cy="785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kern="1200"/>
            <a:t>Diseño ligero</a:t>
          </a:r>
        </a:p>
      </dsp:txBody>
      <dsp:txXfrm>
        <a:off x="38350" y="2514621"/>
        <a:ext cx="2762512" cy="7088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FCE44-5A74-4054-B86A-F8EDD234B36D}">
      <dsp:nvSpPr>
        <dsp:cNvPr id="0" name=""/>
        <dsp:cNvSpPr/>
      </dsp:nvSpPr>
      <dsp:spPr>
        <a:xfrm>
          <a:off x="3154679" y="956"/>
          <a:ext cx="4732020" cy="7585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Utilizar frameworks como Bootstrap o Foundation que facilitan la creación de diseños responsivos.</a:t>
          </a:r>
        </a:p>
      </dsp:txBody>
      <dsp:txXfrm>
        <a:off x="3154679" y="95770"/>
        <a:ext cx="4447579" cy="568881"/>
      </dsp:txXfrm>
    </dsp:sp>
    <dsp:sp modelId="{88CF4EA2-3272-4A6E-ADD2-01274714539B}">
      <dsp:nvSpPr>
        <dsp:cNvPr id="0" name=""/>
        <dsp:cNvSpPr/>
      </dsp:nvSpPr>
      <dsp:spPr>
        <a:xfrm>
          <a:off x="0" y="956"/>
          <a:ext cx="3154680" cy="7585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/>
            <a:t>Frameworks CSS</a:t>
          </a:r>
        </a:p>
      </dsp:txBody>
      <dsp:txXfrm>
        <a:off x="37027" y="37983"/>
        <a:ext cx="3080626" cy="684455"/>
      </dsp:txXfrm>
    </dsp:sp>
    <dsp:sp modelId="{FD32A617-6968-47F2-AB5B-5ADC64814A91}">
      <dsp:nvSpPr>
        <dsp:cNvPr id="0" name=""/>
        <dsp:cNvSpPr/>
      </dsp:nvSpPr>
      <dsp:spPr>
        <a:xfrm>
          <a:off x="3154679" y="835316"/>
          <a:ext cx="4732020" cy="7585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Aplicaciones como Google DevTools y responsive design testing tools para validar el comportamiento en diferentes dispositivos.</a:t>
          </a:r>
        </a:p>
      </dsp:txBody>
      <dsp:txXfrm>
        <a:off x="3154679" y="930130"/>
        <a:ext cx="4447579" cy="568881"/>
      </dsp:txXfrm>
    </dsp:sp>
    <dsp:sp modelId="{D2B13989-38EF-4A77-BD2D-6C56029E8D7A}">
      <dsp:nvSpPr>
        <dsp:cNvPr id="0" name=""/>
        <dsp:cNvSpPr/>
      </dsp:nvSpPr>
      <dsp:spPr>
        <a:xfrm>
          <a:off x="0" y="835316"/>
          <a:ext cx="3154680" cy="7585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/>
            <a:t>Herramientas de pruebas</a:t>
          </a:r>
        </a:p>
      </dsp:txBody>
      <dsp:txXfrm>
        <a:off x="37027" y="872343"/>
        <a:ext cx="3080626" cy="684455"/>
      </dsp:txXfrm>
    </dsp:sp>
    <dsp:sp modelId="{7701AEFD-EEC6-417E-88C3-79164E780AFA}">
      <dsp:nvSpPr>
        <dsp:cNvPr id="0" name=""/>
        <dsp:cNvSpPr/>
      </dsp:nvSpPr>
      <dsp:spPr>
        <a:xfrm>
          <a:off x="3154679" y="1669677"/>
          <a:ext cx="4732020" cy="7585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Usar herramientas que generen automáticamente el código CSS y HTML necesario para un diseño responsivo.</a:t>
          </a:r>
        </a:p>
      </dsp:txBody>
      <dsp:txXfrm>
        <a:off x="3154679" y="1764491"/>
        <a:ext cx="4447579" cy="568881"/>
      </dsp:txXfrm>
    </dsp:sp>
    <dsp:sp modelId="{EB4557D2-800F-43B7-A725-44D0BBB122CA}">
      <dsp:nvSpPr>
        <dsp:cNvPr id="0" name=""/>
        <dsp:cNvSpPr/>
      </dsp:nvSpPr>
      <dsp:spPr>
        <a:xfrm>
          <a:off x="0" y="1669677"/>
          <a:ext cx="3154680" cy="7585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/>
            <a:t>Generadores de código</a:t>
          </a:r>
        </a:p>
      </dsp:txBody>
      <dsp:txXfrm>
        <a:off x="37027" y="1706704"/>
        <a:ext cx="3080626" cy="684455"/>
      </dsp:txXfrm>
    </dsp:sp>
    <dsp:sp modelId="{4D7C3DD1-7E13-46C7-96B6-AEAFEC8A7A7F}">
      <dsp:nvSpPr>
        <dsp:cNvPr id="0" name=""/>
        <dsp:cNvSpPr/>
      </dsp:nvSpPr>
      <dsp:spPr>
        <a:xfrm>
          <a:off x="3154679" y="2504038"/>
          <a:ext cx="4732020" cy="75850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/>
            <a:t>Consultar recursos en línea como guías, artículos y cursos para aprender sobre desarrollo web responsivo.</a:t>
          </a:r>
        </a:p>
      </dsp:txBody>
      <dsp:txXfrm>
        <a:off x="3154679" y="2598852"/>
        <a:ext cx="4447579" cy="568881"/>
      </dsp:txXfrm>
    </dsp:sp>
    <dsp:sp modelId="{62979F5F-FEE5-4CF2-BF8F-C04E02766ECE}">
      <dsp:nvSpPr>
        <dsp:cNvPr id="0" name=""/>
        <dsp:cNvSpPr/>
      </dsp:nvSpPr>
      <dsp:spPr>
        <a:xfrm>
          <a:off x="0" y="2504038"/>
          <a:ext cx="3154680" cy="7585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/>
            <a:t>Guías y tutoriales</a:t>
          </a:r>
        </a:p>
      </dsp:txBody>
      <dsp:txXfrm>
        <a:off x="37027" y="2541065"/>
        <a:ext cx="3080626" cy="68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EA87A63-C03A-95DD-64A8-3268F68917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F9880D-D406-6075-50BC-6720F2E496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4FF9-C37D-4909-AB19-197430076840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5ABE31-AB82-CF6E-2CD8-F54F76B118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B0CD33-D418-B612-DEC3-140F3D64AA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56C54-3363-4F2F-AB5A-04E92A8FBA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9413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e7d797b7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8e7d797b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1" noProof="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Diseño móvil primero</a:t>
            </a:r>
            <a:endParaRPr lang="es-PE" sz="1200" noProof="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Comenzar el diseño pensando en las versiones móviles, para luego escalar hacia pantallas más grandes.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noProof="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1" noProof="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Estructura semántica</a:t>
            </a:r>
            <a:endParaRPr lang="es-PE" sz="1200" noProof="0" dirty="0">
              <a:solidFill>
                <a:srgbClr val="404155"/>
              </a:solidFill>
              <a:latin typeface="Corben" pitchFamily="34" charset="0"/>
              <a:ea typeface="Corben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Utilizar un marcado HTML semántico que facilite la comprensión y el mantenimiento del código.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b="1" noProof="0" dirty="0">
              <a:solidFill>
                <a:srgbClr val="404155"/>
              </a:solidFill>
              <a:latin typeface="Nobile" pitchFamily="34" charset="0"/>
              <a:ea typeface="Nobile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1" noProof="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Enfoque modular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Dividir el diseño en módulos reutilizables que puedan adaptarse a diferentes tamaños de pantalla.</a:t>
            </a:r>
            <a:endParaRPr lang="es-PE" sz="12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b="1" noProof="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1" noProof="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Pruebas continuas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Probar el sitio web en múltiples dispositivos y resolver problemas de usabilidad y </a:t>
            </a:r>
            <a:r>
              <a:rPr lang="es-PE" sz="1200" noProof="0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responsividad</a:t>
            </a: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s-PE" sz="1200" noProof="0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056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Mobile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Optimizar la experiencia para usuarios en dispositivos móviles, con diseños y contenido adaptados a pantallas pequeñas.</a:t>
            </a:r>
            <a:endParaRPr lang="es-PE" sz="1200" noProof="0" dirty="0"/>
          </a:p>
          <a:p>
            <a:r>
              <a:rPr lang="es-PE" dirty="0"/>
              <a:t>Tablet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Ajustar el diseño para aprovechar las mayores dimensiones de las pantallas de </a:t>
            </a:r>
            <a:r>
              <a:rPr lang="es-PE" sz="1200" noProof="0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tablet</a:t>
            </a: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sin perder la adaptabilidad.</a:t>
            </a:r>
            <a:endParaRPr lang="es-PE" sz="1200" noProof="0" dirty="0"/>
          </a:p>
          <a:p>
            <a:endParaRPr lang="es-PE" dirty="0"/>
          </a:p>
          <a:p>
            <a:r>
              <a:rPr lang="es-PE" dirty="0"/>
              <a:t>Desktop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Crear una experiencia enriquecida para usuarios en computadoras de escritorio, con diseños más amplios y funcionalidades adicionales.</a:t>
            </a:r>
            <a:endParaRPr lang="es-PE" sz="1200" noProof="0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7592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77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noProof="0" dirty="0"/>
              <a:t>Es una </a:t>
            </a:r>
            <a:r>
              <a:rPr lang="es-PE" b="1" noProof="0" dirty="0"/>
              <a:t>evolución</a:t>
            </a:r>
            <a:r>
              <a:rPr lang="es-PE" noProof="0" dirty="0"/>
              <a:t>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902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45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761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68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0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8e7d797b7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cs typeface="Arial MT"/>
              </a:rPr>
              <a:t>El diseño responsivo se basa en varios conceptos fundamentales, como la fluidez, la flexibilidad y la adaptabilidad.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noProof="0" dirty="0"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noProof="0" dirty="0">
                <a:cs typeface="Arial MT"/>
              </a:rPr>
              <a:t>Estos conceptos clave se combinan para crear un enfoque de diseño integral que permite a los usuarios acceder al contenido de manera fluida y consistente, independientemente del dispositivo que utilicen.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noProof="0" dirty="0">
              <a:cs typeface="Arial MT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08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1" kern="0" spc="-32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Imágenes adaptativas</a:t>
            </a:r>
            <a:endParaRPr lang="es-PE" sz="1200" kern="0" spc="-17" noProof="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kern="0" spc="-17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Las imágenes adaptativas utilizan el elemento </a:t>
            </a:r>
            <a:r>
              <a:rPr lang="es-PE" sz="1200" kern="0" spc="-17" noProof="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picture</a:t>
            </a:r>
            <a:r>
              <a:rPr lang="es-PE" sz="1200" kern="0" spc="-17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el atributo </a:t>
            </a:r>
            <a:r>
              <a:rPr lang="es-PE" sz="1200" kern="0" spc="-17" noProof="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srcset</a:t>
            </a:r>
            <a:r>
              <a:rPr lang="es-PE" sz="1200" kern="0" spc="-17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para proporcionar diferentes versiones de una imagen según el dispositivo del usuario.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kern="0" spc="-17" noProof="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1" kern="0" spc="-32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Videos responsivos</a:t>
            </a:r>
            <a:endParaRPr lang="es-PE" sz="12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kern="0" spc="-17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videos responsivos utilizan la etiqueta video con atributos como </a:t>
            </a:r>
            <a:r>
              <a:rPr lang="es-PE" sz="1200" kern="0" spc="-17" noProof="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width</a:t>
            </a:r>
            <a:r>
              <a:rPr lang="es-PE" sz="1200" kern="0" spc="-17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r>
              <a:rPr lang="es-PE" sz="1200" kern="0" spc="-17" noProof="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height</a:t>
            </a:r>
            <a:r>
              <a:rPr lang="es-PE" sz="1200" kern="0" spc="-17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para ajustarse al ancho de la pantalla sin perder calidad.</a:t>
            </a:r>
            <a:endParaRPr lang="es-PE" sz="12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1200" noProof="0" dirty="0"/>
          </a:p>
          <a:p>
            <a:r>
              <a:rPr lang="es-ES" dirty="0"/>
              <a:t>En un diseño web responsivo, los elementos multimedia, como imágenes y videos, deben adaptarse al tamaño de pantalla del dispositivo. Esto se logra mediante el uso de técnicas como imágenes adaptativas, que permiten cargar diferentes versiones de una imagen según el dispositivo, y videos responsivos, que se ajustan automáticamente al ancho de la pantalla. </a:t>
            </a:r>
          </a:p>
          <a:p>
            <a:r>
              <a:rPr lang="es-ES" dirty="0"/>
              <a:t>Además de las imágenes y los videos, otros elementos como mapas, gráficos y formularios también deben ser diseñados de manera responsiva para garantizar una experiencia de usuario fluida en diferentes dispositivos.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kern="0" spc="-24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construcción de una página web responsiva implica la aplicación de los principios y técnicas del diseño responsivo a lo largo de todo el proceso de desarrollo. Esto incluye el diseño de la estructura y el Layout, la selección de los elementos multimedia, la implementación de la tipografía y la optimización de los estilos CSS.</a:t>
            </a:r>
            <a:endParaRPr lang="es-PE" sz="1200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2400" b="1" kern="0" spc="-32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Prueba en múltiples dispositivos</a:t>
            </a:r>
            <a:endParaRPr lang="es-PE" sz="2400" noProof="0" dirty="0"/>
          </a:p>
          <a:p>
            <a:pPr lvl="1"/>
            <a:r>
              <a:rPr lang="es-PE" kern="0" spc="-1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Asegúrate de probar tu diseño responsivo en una variedad de dispositivos, desde smartphones hasta computadoras de escritorio, para garantizar una experiencia coherente.</a:t>
            </a:r>
          </a:p>
          <a:p>
            <a:r>
              <a:rPr lang="es-PE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Optimiza el contenido</a:t>
            </a:r>
          </a:p>
          <a:p>
            <a:pPr lvl="1"/>
            <a:r>
              <a:rPr lang="es-ES" dirty="0"/>
              <a:t>Adapta y optimiza el contenido, como imágenes y videos, para que se carguen rápidamente en diferentes dispositivos y redes</a:t>
            </a:r>
          </a:p>
          <a:p>
            <a:r>
              <a:rPr lang="es-PE" b="1" dirty="0"/>
              <a:t>Diseño móvil primero</a:t>
            </a:r>
            <a:r>
              <a:rPr lang="es-PE" dirty="0"/>
              <a:t>	</a:t>
            </a:r>
          </a:p>
          <a:p>
            <a:pPr lvl="1"/>
            <a:r>
              <a:rPr lang="es-PE" kern="0" spc="-1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Comienza con un diseño pensado para dispositivos móviles y luego expande y adapta el diseño para pantallas más grandes </a:t>
            </a:r>
            <a:endParaRPr lang="es-PE" dirty="0"/>
          </a:p>
          <a:p>
            <a:r>
              <a:rPr lang="es-PE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Mantén la coherencia</a:t>
            </a:r>
            <a:endParaRPr lang="es-PE" dirty="0"/>
          </a:p>
          <a:p>
            <a:pPr lvl="1"/>
            <a:r>
              <a:rPr lang="es-PE" kern="0" spc="-1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Asegúrate de que la apariencia y la funcionalidad de tu sitio web sean coherentes en todos los dispositivos.</a:t>
            </a:r>
            <a:endParaRPr lang="es-P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FC859-B2DC-F74C-8920-E188942FC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6BFDE-EB62-080C-5C90-2738D420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9AB66-8DC2-833A-C1F4-71189EC2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16539-AA72-477E-D726-E6A374CE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CF352-E892-E121-A85E-04AE3A1B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85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B40E0-3D46-4436-64EC-F59B7359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042B7D-785E-CD8F-4C52-642342A8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124F2-01EA-2209-DB69-FF76A384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3A653-E303-7891-F1F7-12995C2D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53A93-6F15-358B-8AB4-070194A4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39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C7EC69-3B77-BA01-D0EB-1B0B85ED8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F38E42-5421-55A7-6860-F8977D77D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7F404-5EB2-8F5B-E494-BFCCEDBE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FE38D-8E70-47BE-A644-9453E583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44592-4973-87F8-94F2-D63F4139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03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92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27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29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2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9C6B6-8C2C-03E0-CF2A-5D1AC947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B9C0E-1A29-6A56-1D3E-7040A409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A273B-B804-5150-7E17-5DF89D44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411289-600B-7569-AC0A-64E49272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EF85B-74AC-F281-997A-DC88FB75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86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2D564-4D43-9DF6-609B-240DCAC5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5CB7C-90F3-1D6D-5FFA-202A0A87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7199C-7608-D8EE-CEFF-604CC9E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D3D8E-FE6D-3D4C-A946-56E7A889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43522-2AF3-B744-0AAC-E8B2CE29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577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1932-DB85-EDAF-BE1C-BDB50BD9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C07AC-9074-B440-EBE1-6F577DEA4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6D156-CE67-D438-4591-33A1162D7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B4BADC-3A6D-5422-A9C8-6D47048F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4E3-650A-470A-B628-E24F7A3EC1AC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80F60E-C786-707C-EEB7-8505F814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90C16-BABB-84D4-6831-9612F943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9BD4-45B7-404B-B2F2-ADBD6F2D6B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6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356A5-BAC9-CD82-377F-4DF75BBF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AF9AE4-DFFB-A23D-F34C-2E4685D26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C000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7CB9A0-0D6F-2AB7-09B0-0678084F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5EF757-A291-9087-8037-E434EA45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C000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AA97EF-2BE2-07C2-41C3-5540DF0F7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CDBE9B-7E65-503D-664B-E55E8470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DCA0AD-28E2-50CD-A087-0C907AE1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F6A45-974C-D033-C270-BC74E730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32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C586C-979D-0B4A-18DD-43C683FF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CB5BF9-0301-26E2-85B6-2437AE6F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5ACDD0-16AE-F0BD-ED64-AB282541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4723D1-4DE2-BBA4-7A63-B6D69191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601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C0BA6D-B700-125B-09F7-1F94D144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54E3-650A-470A-B628-E24F7A3EC1AC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D86F40-D43E-292C-85E9-C97A2910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A5842F-D681-D652-0398-ACB82F57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9BD4-45B7-404B-B2F2-ADBD6F2D6B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410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ACB4F-204D-EEDE-E23D-C60FA01F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681F3-4329-CBBE-A2E0-1F47EDC0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69967C-D1BE-F151-B19A-B8E9A2EE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BB7662-3832-4671-095C-E693D584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11F58-5E29-726B-666C-FE2899B9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4810B-3A5B-10BA-A42D-98A60785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886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EAC67-DFBD-02D9-68CF-1D6B4D39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1C9A2F-2DC4-12DD-70DA-14094BF5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2551D9-E191-C0AF-A434-C78F1B5B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98B176-ED8D-9070-570F-3CE6B67E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FC2E2-84D8-2644-1E7E-11E86EF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E3C452-2B20-D2A7-BC16-B15882C6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034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4334E6-43FE-58D0-9B01-95E52278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CC78C-8068-931A-CF51-14C34929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81AE1-8334-1005-4730-9D80EE0EC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903F1-E47C-0F38-A18A-BE262A9D4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31EE5-0B95-A32F-14A4-E438753DA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10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google.com/web/fundamentals/design-and-ux/responsive" TargetMode="External"/><Relationship Id="rId5" Type="http://schemas.openxmlformats.org/officeDocument/2006/relationships/hyperlink" Target="https://www.w3schools.com/css/css_rwd_intro.asp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eb.archive.org/web/20120617183716/http:/ishtml5ready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1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7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html/html5_video.asp" TargetMode="External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html/html5_audio.asp" TargetMode="Externa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3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12" Type="http://schemas.openxmlformats.org/officeDocument/2006/relationships/image" Target="../media/image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1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78.png"/><Relationship Id="rId9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playground.html5rocks.com/" TargetMode="External"/><Relationship Id="rId3" Type="http://schemas.openxmlformats.org/officeDocument/2006/relationships/image" Target="../media/image31.png"/><Relationship Id="rId7" Type="http://schemas.openxmlformats.org/officeDocument/2006/relationships/hyperlink" Target="http://html5demos.com/storage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5.png"/><Relationship Id="rId4" Type="http://schemas.openxmlformats.org/officeDocument/2006/relationships/hyperlink" Target="http://www.webdesignerwall.com/demo/css3-dropdown-menu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www.css3.info/wp-content/uploads/2007/09/multiple-backgrounds-exa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lab.simurai.com/css/tilt-shift/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ejhansel.com/transform/" TargetMode="External"/><Relationship Id="rId4" Type="http://schemas.openxmlformats.org/officeDocument/2006/relationships/image" Target="../media/image8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digmatecnologico.com/" TargetMode="Externa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lab.simurai.com/css/flashligh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PE" sz="3600" b="1" i="0" u="none" strike="noStrike" cap="none" noProof="0" dirty="0">
              <a:solidFill>
                <a:srgbClr val="C00000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FE46DCF-DDE2-2140-A261-B7ED8131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1107996"/>
          </a:xfrm>
        </p:spPr>
        <p:txBody>
          <a:bodyPr/>
          <a:lstStyle/>
          <a:p>
            <a:pPr algn="ctr"/>
            <a:r>
              <a:rPr lang="es-PE" noProof="0" dirty="0">
                <a:solidFill>
                  <a:srgbClr val="C00000"/>
                </a:solidFill>
              </a:rPr>
              <a:t>HOJAS DE ESTILO EN CASCADA AVANZADO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AB81DA02-0C28-5D36-3FD8-2E1ABC490E6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473032"/>
          </a:xfrm>
        </p:spPr>
        <p:txBody>
          <a:bodyPr/>
          <a:lstStyle/>
          <a:p>
            <a:pPr marL="0" indent="0" algn="ctr">
              <a:buNone/>
            </a:pPr>
            <a:r>
              <a:rPr lang="es-PE" b="1" dirty="0"/>
              <a:t>Unidad 1: </a:t>
            </a:r>
            <a:r>
              <a:rPr lang="es-PE" dirty="0"/>
              <a:t>Diseño responsivo</a:t>
            </a:r>
            <a:endParaRPr lang="es-PE" b="1" noProof="0" dirty="0"/>
          </a:p>
          <a:p>
            <a:pPr marL="0" indent="0" algn="ctr">
              <a:buNone/>
            </a:pPr>
            <a:r>
              <a:rPr lang="es-PE" b="1" noProof="0" dirty="0"/>
              <a:t>Semana 1: </a:t>
            </a:r>
            <a:r>
              <a:rPr lang="es-PE" noProof="0" dirty="0"/>
              <a:t>Introducción al diseño responsivo</a:t>
            </a:r>
          </a:p>
          <a:p>
            <a:pPr marL="0" indent="0" algn="ctr">
              <a:buNone/>
            </a:pPr>
            <a:r>
              <a:rPr lang="es-PE" b="1" noProof="0" dirty="0"/>
              <a:t>Docente: </a:t>
            </a:r>
            <a:r>
              <a:rPr lang="es-PE" noProof="0" dirty="0"/>
              <a:t>Carlos R. P. Tovar</a:t>
            </a:r>
          </a:p>
          <a:p>
            <a:endParaRPr lang="es-P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FE5F6828-D6B5-4710-AA8F-015505E6D5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37"/>
            <a:ext cx="3513756" cy="51435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40024" y="529084"/>
            <a:ext cx="7994376" cy="964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3797"/>
              </a:lnSpc>
            </a:pPr>
            <a:endParaRPr lang="es-PE" sz="2800" b="1" noProof="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7" name="Text 3"/>
          <p:cNvSpPr/>
          <p:nvPr/>
        </p:nvSpPr>
        <p:spPr>
          <a:xfrm>
            <a:off x="540024" y="1724919"/>
            <a:ext cx="4634954" cy="2751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944"/>
              </a:lnSpc>
            </a:pPr>
            <a:endParaRPr lang="es-PE" sz="1215" noProof="0" dirty="0"/>
          </a:p>
        </p:txBody>
      </p:sp>
      <p:sp>
        <p:nvSpPr>
          <p:cNvPr id="8" name="Text 4"/>
          <p:cNvSpPr/>
          <p:nvPr/>
        </p:nvSpPr>
        <p:spPr>
          <a:xfrm>
            <a:off x="540024" y="3132981"/>
            <a:ext cx="4634954" cy="1481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944"/>
              </a:lnSpc>
            </a:pPr>
            <a:endParaRPr lang="es-PE" sz="1215" noProof="0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70B6345-C0D3-4C9A-805C-A4D88038D5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0903C010-BA9A-DF2E-7098-B599A9D0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¿Qué son las Media </a:t>
            </a:r>
            <a:r>
              <a:rPr lang="es-ES" dirty="0" err="1">
                <a:solidFill>
                  <a:srgbClr val="C00000"/>
                </a:solidFill>
              </a:rPr>
              <a:t>Queries</a:t>
            </a:r>
            <a:r>
              <a:rPr lang="es-ES" dirty="0">
                <a:solidFill>
                  <a:srgbClr val="C00000"/>
                </a:solidFill>
              </a:rPr>
              <a:t>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66AAE26F-2173-159F-4EDD-C8576AF12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sz="2400" dirty="0"/>
              <a:t>Permiten aplicar estilos CSS según el tamaño del dispositivo.</a:t>
            </a:r>
          </a:p>
          <a:p>
            <a:r>
              <a:rPr lang="es-ES" sz="2400" dirty="0"/>
              <a:t>Se usan para cambiar el </a:t>
            </a:r>
            <a:r>
              <a:rPr lang="es-ES" sz="2400" dirty="0" err="1"/>
              <a:t>layout</a:t>
            </a:r>
            <a:r>
              <a:rPr lang="es-ES" sz="2400" dirty="0"/>
              <a:t> dependiendo del ancho de pantalla.</a:t>
            </a: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626765C3-E066-FB6E-2893-6B79EB12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66FF33"/>
                </a:solidFill>
              </a:rPr>
              <a:t>@media (</a:t>
            </a:r>
            <a:r>
              <a:rPr lang="es-PE" dirty="0" err="1">
                <a:solidFill>
                  <a:srgbClr val="66FF33"/>
                </a:solidFill>
              </a:rPr>
              <a:t>max-width</a:t>
            </a:r>
            <a:r>
              <a:rPr lang="es-PE" dirty="0">
                <a:solidFill>
                  <a:srgbClr val="66FF33"/>
                </a:solidFill>
              </a:rPr>
              <a:t>: 576px) </a:t>
            </a:r>
          </a:p>
          <a:p>
            <a:pPr marL="0" indent="0">
              <a:buNone/>
            </a:pPr>
            <a:r>
              <a:rPr lang="es-PE" dirty="0">
                <a:solidFill>
                  <a:srgbClr val="66FF33"/>
                </a:solidFill>
              </a:rPr>
              <a:t>{ /* estilos */}</a:t>
            </a:r>
          </a:p>
          <a:p>
            <a:pPr marL="0" indent="0">
              <a:buNone/>
            </a:pPr>
            <a:endParaRPr lang="es-PE" dirty="0">
              <a:solidFill>
                <a:srgbClr val="66FF33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rgbClr val="66FF33"/>
                </a:solidFill>
              </a:rPr>
              <a:t>@media (min-</a:t>
            </a:r>
            <a:r>
              <a:rPr lang="es-PE" dirty="0" err="1">
                <a:solidFill>
                  <a:srgbClr val="66FF33"/>
                </a:solidFill>
              </a:rPr>
              <a:t>width</a:t>
            </a:r>
            <a:r>
              <a:rPr lang="es-PE" dirty="0">
                <a:solidFill>
                  <a:srgbClr val="66FF33"/>
                </a:solidFill>
              </a:rPr>
              <a:t>: 577px) and (</a:t>
            </a:r>
            <a:r>
              <a:rPr lang="es-PE" dirty="0" err="1">
                <a:solidFill>
                  <a:srgbClr val="66FF33"/>
                </a:solidFill>
              </a:rPr>
              <a:t>max-width</a:t>
            </a:r>
            <a:r>
              <a:rPr lang="es-PE" dirty="0">
                <a:solidFill>
                  <a:srgbClr val="66FF33"/>
                </a:solidFill>
              </a:rPr>
              <a:t>: 768px)</a:t>
            </a:r>
          </a:p>
          <a:p>
            <a:pPr marL="0" indent="0">
              <a:buNone/>
            </a:pPr>
            <a:r>
              <a:rPr lang="es-PE" dirty="0">
                <a:solidFill>
                  <a:srgbClr val="66FF33"/>
                </a:solidFill>
              </a:rPr>
              <a:t>{  /* estilos */}</a:t>
            </a:r>
          </a:p>
          <a:p>
            <a:pPr marL="0" indent="0">
              <a:buNone/>
            </a:pPr>
            <a:endParaRPr lang="es-PE" dirty="0">
              <a:solidFill>
                <a:srgbClr val="66FF33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rgbClr val="66FF33"/>
                </a:solidFill>
              </a:rPr>
              <a:t>@media (min-</a:t>
            </a:r>
            <a:r>
              <a:rPr lang="es-PE" dirty="0" err="1">
                <a:solidFill>
                  <a:srgbClr val="66FF33"/>
                </a:solidFill>
              </a:rPr>
              <a:t>width</a:t>
            </a:r>
            <a:r>
              <a:rPr lang="es-PE" dirty="0">
                <a:solidFill>
                  <a:srgbClr val="66FF33"/>
                </a:solidFill>
              </a:rPr>
              <a:t>: 769px) and (</a:t>
            </a:r>
            <a:r>
              <a:rPr lang="es-PE" dirty="0" err="1">
                <a:solidFill>
                  <a:srgbClr val="66FF33"/>
                </a:solidFill>
              </a:rPr>
              <a:t>max-width</a:t>
            </a:r>
            <a:r>
              <a:rPr lang="es-PE" dirty="0">
                <a:solidFill>
                  <a:srgbClr val="66FF33"/>
                </a:solidFill>
              </a:rPr>
              <a:t>: 992px)</a:t>
            </a:r>
          </a:p>
          <a:p>
            <a:pPr marL="0" indent="0">
              <a:buNone/>
            </a:pPr>
            <a:r>
              <a:rPr lang="es-PE" dirty="0">
                <a:solidFill>
                  <a:srgbClr val="66FF33"/>
                </a:solidFill>
              </a:rPr>
              <a:t> {/* estilos */}</a:t>
            </a:r>
          </a:p>
          <a:p>
            <a:pPr marL="0" indent="0">
              <a:buNone/>
            </a:pPr>
            <a:endParaRPr lang="es-PE" dirty="0">
              <a:solidFill>
                <a:srgbClr val="66FF33"/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rgbClr val="66FF33"/>
                </a:solidFill>
              </a:rPr>
              <a:t>@media (min-</a:t>
            </a:r>
            <a:r>
              <a:rPr lang="es-PE" dirty="0" err="1">
                <a:solidFill>
                  <a:srgbClr val="66FF33"/>
                </a:solidFill>
              </a:rPr>
              <a:t>width</a:t>
            </a:r>
            <a:r>
              <a:rPr lang="es-PE" dirty="0">
                <a:solidFill>
                  <a:srgbClr val="66FF33"/>
                </a:solidFill>
              </a:rPr>
              <a:t>: 993px)</a:t>
            </a:r>
          </a:p>
          <a:p>
            <a:pPr marL="0" indent="0">
              <a:buNone/>
            </a:pPr>
            <a:r>
              <a:rPr lang="es-PE" dirty="0">
                <a:solidFill>
                  <a:srgbClr val="66FF33"/>
                </a:solidFill>
              </a:rPr>
              <a:t> {/* estilos */}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0D45CF1-E36E-F6AF-5F5E-B83127EB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Mediaqueries</a:t>
            </a:r>
          </a:p>
        </p:txBody>
      </p:sp>
      <p:pic>
        <p:nvPicPr>
          <p:cNvPr id="15" name="Image 1" descr="preencod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481" y="1268016"/>
            <a:ext cx="6015038" cy="3144010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710DE2CA-D3AA-3C15-D779-2ABE2F7E92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1F571-2856-4B11-41AF-3BB76507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fijo vs diseño responsivo</a:t>
            </a:r>
            <a:endParaRPr lang="es-P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00AD3B0-3A3A-1B26-CECE-205E385BD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8875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18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3205F26C-C582-4D88-8CF3-01A3158128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440656" y="174680"/>
            <a:ext cx="7293545" cy="675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797"/>
              </a:lnSpc>
            </a:pPr>
            <a:endParaRPr lang="es-PE" sz="2800" b="1" noProof="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563647" y="1192000"/>
            <a:ext cx="8199353" cy="6914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361"/>
              </a:lnSpc>
            </a:pPr>
            <a:endParaRPr lang="es-PE" sz="851" noProof="0" dirty="0"/>
          </a:p>
        </p:txBody>
      </p:sp>
      <p:sp>
        <p:nvSpPr>
          <p:cNvPr id="6" name="Text 4"/>
          <p:cNvSpPr/>
          <p:nvPr/>
        </p:nvSpPr>
        <p:spPr>
          <a:xfrm>
            <a:off x="563648" y="1950950"/>
            <a:ext cx="8123152" cy="345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361"/>
              </a:lnSpc>
            </a:pPr>
            <a:endParaRPr lang="es-PE" sz="851" noProof="0" dirty="0"/>
          </a:p>
        </p:txBody>
      </p:sp>
      <p:sp>
        <p:nvSpPr>
          <p:cNvPr id="8" name="Text 5"/>
          <p:cNvSpPr/>
          <p:nvPr/>
        </p:nvSpPr>
        <p:spPr>
          <a:xfrm>
            <a:off x="601161" y="4188651"/>
            <a:ext cx="1371154" cy="168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29"/>
              </a:lnSpc>
            </a:pPr>
            <a:endParaRPr lang="es-PE" sz="1063" noProof="0" dirty="0"/>
          </a:p>
        </p:txBody>
      </p:sp>
      <p:sp>
        <p:nvSpPr>
          <p:cNvPr id="9" name="Text 6"/>
          <p:cNvSpPr/>
          <p:nvPr/>
        </p:nvSpPr>
        <p:spPr>
          <a:xfrm>
            <a:off x="601161" y="4422088"/>
            <a:ext cx="2869109" cy="518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361"/>
              </a:lnSpc>
            </a:pPr>
            <a:endParaRPr lang="es-PE" sz="851" noProof="0" dirty="0"/>
          </a:p>
        </p:txBody>
      </p:sp>
      <p:sp>
        <p:nvSpPr>
          <p:cNvPr id="11" name="Text 7"/>
          <p:cNvSpPr/>
          <p:nvPr/>
        </p:nvSpPr>
        <p:spPr>
          <a:xfrm>
            <a:off x="4221275" y="4188651"/>
            <a:ext cx="1350169" cy="168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29"/>
              </a:lnSpc>
            </a:pPr>
            <a:endParaRPr lang="es-PE" sz="1063" noProof="0" dirty="0"/>
          </a:p>
        </p:txBody>
      </p:sp>
      <p:sp>
        <p:nvSpPr>
          <p:cNvPr id="12" name="Text 8"/>
          <p:cNvSpPr/>
          <p:nvPr/>
        </p:nvSpPr>
        <p:spPr>
          <a:xfrm>
            <a:off x="4114917" y="4364120"/>
            <a:ext cx="2975467" cy="576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361"/>
              </a:lnSpc>
            </a:pPr>
            <a:endParaRPr lang="es-PE" sz="851" noProof="0" dirty="0"/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61F9FD01-40B8-45A5-851B-F9A8B6C003A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835F0A80-D1A0-9EFC-1BD3-86D2EB35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Multimedia responsiva: imágenes, videos y otros elementos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2CDFF3E7-6D9A-CBB5-81F1-6AF575FFE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Imágenes adaptativas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A6DABEB1-0FA7-D3E5-7F7C-88039601E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Videos responsivos</a:t>
            </a:r>
          </a:p>
        </p:txBody>
      </p:sp>
      <p:pic>
        <p:nvPicPr>
          <p:cNvPr id="24" name="Image 0" descr="preencoded.png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0238" y="2064607"/>
            <a:ext cx="3868737" cy="2390648"/>
          </a:xfrm>
          <a:prstGeom prst="rect">
            <a:avLst/>
          </a:prstGeom>
        </p:spPr>
      </p:pic>
      <p:pic>
        <p:nvPicPr>
          <p:cNvPr id="25" name="Image 1" descr="preencoded.pn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629150" y="2058721"/>
            <a:ext cx="3887788" cy="2402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2">
            <a:extLst>
              <a:ext uri="{FF2B5EF4-FFF2-40B4-BE49-F238E27FC236}">
                <a16:creationId xmlns:a16="http://schemas.microsoft.com/office/drawing/2014/main" id="{74A83C6F-C94C-4840-9479-C1BEF72A4E7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540023" y="634232"/>
            <a:ext cx="7875910" cy="4822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97"/>
              </a:lnSpc>
            </a:pPr>
            <a:endParaRPr lang="es-PE" sz="2800" b="1" noProof="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540024" y="1425029"/>
            <a:ext cx="8063954" cy="7407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44"/>
              </a:lnSpc>
            </a:pPr>
            <a:endParaRPr lang="es-PE" sz="1215" noProof="0" dirty="0"/>
          </a:p>
        </p:txBody>
      </p:sp>
      <p:sp>
        <p:nvSpPr>
          <p:cNvPr id="7" name="Text 5"/>
          <p:cNvSpPr/>
          <p:nvPr/>
        </p:nvSpPr>
        <p:spPr>
          <a:xfrm>
            <a:off x="540024" y="2888903"/>
            <a:ext cx="2436763" cy="1481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44"/>
              </a:lnSpc>
            </a:pPr>
            <a:endParaRPr lang="es-PE" sz="1215" noProof="0" dirty="0"/>
          </a:p>
        </p:txBody>
      </p:sp>
      <p:sp>
        <p:nvSpPr>
          <p:cNvPr id="8" name="Text 6"/>
          <p:cNvSpPr/>
          <p:nvPr/>
        </p:nvSpPr>
        <p:spPr>
          <a:xfrm>
            <a:off x="3357935" y="2493541"/>
            <a:ext cx="1957759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9"/>
              </a:lnSpc>
            </a:pPr>
            <a:endParaRPr lang="es-PE" sz="1519" noProof="0" dirty="0">
              <a:solidFill>
                <a:srgbClr val="FF0000"/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6175846" y="2493541"/>
            <a:ext cx="1928813" cy="24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99"/>
              </a:lnSpc>
            </a:pPr>
            <a:endParaRPr lang="es-PE" sz="1519" noProof="0" dirty="0">
              <a:solidFill>
                <a:srgbClr val="FF0000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6175847" y="2888903"/>
            <a:ext cx="2436763" cy="1481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44"/>
              </a:lnSpc>
            </a:pPr>
            <a:endParaRPr lang="es-PE" sz="1215" noProof="0" dirty="0"/>
          </a:p>
        </p:txBody>
      </p:sp>
      <p:pic>
        <p:nvPicPr>
          <p:cNvPr id="14" name="object 2">
            <a:extLst>
              <a:ext uri="{FF2B5EF4-FFF2-40B4-BE49-F238E27FC236}">
                <a16:creationId xmlns:a16="http://schemas.microsoft.com/office/drawing/2014/main" id="{1501AF70-251D-4C8C-9417-B96FF68C63C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2D2D73-1593-0B90-E6C5-AF2E2FF2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Construcción de una página web responsiva</a:t>
            </a:r>
            <a:endParaRPr lang="es-PE" dirty="0"/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D814C0B1-7062-6F77-FBEA-290A53005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69817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ject 2">
            <a:extLst>
              <a:ext uri="{FF2B5EF4-FFF2-40B4-BE49-F238E27FC236}">
                <a16:creationId xmlns:a16="http://schemas.microsoft.com/office/drawing/2014/main" id="{08E2D43E-4FD4-43CE-BE95-5DEF5839FF9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03269" y="252487"/>
            <a:ext cx="4958953" cy="675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58"/>
              </a:lnSpc>
            </a:pPr>
            <a:endParaRPr lang="es-PE" sz="2800" b="1" noProof="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466949" y="1589039"/>
            <a:ext cx="65038" cy="16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276"/>
              </a:lnSpc>
            </a:pPr>
            <a:endParaRPr lang="es-PE" sz="1276" noProof="0" dirty="0"/>
          </a:p>
        </p:txBody>
      </p:sp>
      <p:sp>
        <p:nvSpPr>
          <p:cNvPr id="9" name="Text 5"/>
          <p:cNvSpPr/>
          <p:nvPr/>
        </p:nvSpPr>
        <p:spPr>
          <a:xfrm>
            <a:off x="728960" y="1548557"/>
            <a:ext cx="2012156" cy="168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29"/>
              </a:lnSpc>
            </a:pPr>
            <a:endParaRPr lang="es-PE" sz="1063" noProof="0" dirty="0"/>
          </a:p>
        </p:txBody>
      </p:sp>
      <p:sp>
        <p:nvSpPr>
          <p:cNvPr id="10" name="Text 6"/>
          <p:cNvSpPr/>
          <p:nvPr/>
        </p:nvSpPr>
        <p:spPr>
          <a:xfrm>
            <a:off x="728960" y="1781994"/>
            <a:ext cx="4608016" cy="345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361"/>
              </a:lnSpc>
            </a:pPr>
            <a:endParaRPr lang="es-PE" sz="851" noProof="0" dirty="0"/>
          </a:p>
        </p:txBody>
      </p:sp>
      <p:sp>
        <p:nvSpPr>
          <p:cNvPr id="12" name="Text 8"/>
          <p:cNvSpPr/>
          <p:nvPr/>
        </p:nvSpPr>
        <p:spPr>
          <a:xfrm>
            <a:off x="450875" y="2397622"/>
            <a:ext cx="97185" cy="16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276"/>
              </a:lnSpc>
            </a:pPr>
            <a:endParaRPr lang="es-PE" sz="1276" noProof="0" dirty="0"/>
          </a:p>
        </p:txBody>
      </p:sp>
      <p:sp>
        <p:nvSpPr>
          <p:cNvPr id="13" name="Text 9"/>
          <p:cNvSpPr/>
          <p:nvPr/>
        </p:nvSpPr>
        <p:spPr>
          <a:xfrm>
            <a:off x="728960" y="2357140"/>
            <a:ext cx="1350169" cy="168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29"/>
              </a:lnSpc>
            </a:pPr>
            <a:endParaRPr lang="es-PE" sz="1063" noProof="0" dirty="0"/>
          </a:p>
        </p:txBody>
      </p:sp>
      <p:sp>
        <p:nvSpPr>
          <p:cNvPr id="14" name="Text 10"/>
          <p:cNvSpPr/>
          <p:nvPr/>
        </p:nvSpPr>
        <p:spPr>
          <a:xfrm>
            <a:off x="728960" y="2590577"/>
            <a:ext cx="4608016" cy="345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361"/>
              </a:lnSpc>
            </a:pPr>
            <a:endParaRPr lang="es-PE" sz="851" noProof="0" dirty="0"/>
          </a:p>
        </p:txBody>
      </p:sp>
      <p:sp>
        <p:nvSpPr>
          <p:cNvPr id="16" name="Text 12"/>
          <p:cNvSpPr/>
          <p:nvPr/>
        </p:nvSpPr>
        <p:spPr>
          <a:xfrm>
            <a:off x="449610" y="3206205"/>
            <a:ext cx="99715" cy="16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276"/>
              </a:lnSpc>
            </a:pPr>
            <a:endParaRPr lang="es-PE" sz="1276" noProof="0" dirty="0"/>
          </a:p>
        </p:txBody>
      </p:sp>
      <p:sp>
        <p:nvSpPr>
          <p:cNvPr id="17" name="Text 13"/>
          <p:cNvSpPr/>
          <p:nvPr/>
        </p:nvSpPr>
        <p:spPr>
          <a:xfrm>
            <a:off x="728960" y="3165723"/>
            <a:ext cx="1350169" cy="168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29"/>
              </a:lnSpc>
            </a:pPr>
            <a:endParaRPr lang="es-PE" sz="1063" noProof="0" dirty="0"/>
          </a:p>
        </p:txBody>
      </p:sp>
      <p:sp>
        <p:nvSpPr>
          <p:cNvPr id="18" name="Text 14"/>
          <p:cNvSpPr/>
          <p:nvPr/>
        </p:nvSpPr>
        <p:spPr>
          <a:xfrm>
            <a:off x="447155" y="3321946"/>
            <a:ext cx="4608016" cy="345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361"/>
              </a:lnSpc>
            </a:pPr>
            <a:r>
              <a:rPr lang="es-PE" sz="851" kern="0" spc="-17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s-PE" sz="851" noProof="0" dirty="0"/>
          </a:p>
        </p:txBody>
      </p:sp>
      <p:sp>
        <p:nvSpPr>
          <p:cNvPr id="21" name="Text 17"/>
          <p:cNvSpPr/>
          <p:nvPr/>
        </p:nvSpPr>
        <p:spPr>
          <a:xfrm>
            <a:off x="728960" y="3974307"/>
            <a:ext cx="1350169" cy="168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329"/>
              </a:lnSpc>
            </a:pPr>
            <a:endParaRPr lang="es-PE" sz="1063" noProof="0" dirty="0"/>
          </a:p>
        </p:txBody>
      </p:sp>
      <p:sp>
        <p:nvSpPr>
          <p:cNvPr id="22" name="Text 18"/>
          <p:cNvSpPr/>
          <p:nvPr/>
        </p:nvSpPr>
        <p:spPr>
          <a:xfrm>
            <a:off x="728960" y="4207743"/>
            <a:ext cx="4608016" cy="345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361"/>
              </a:lnSpc>
            </a:pPr>
            <a:endParaRPr lang="es-PE" sz="851" noProof="0" dirty="0"/>
          </a:p>
        </p:txBody>
      </p:sp>
      <p:pic>
        <p:nvPicPr>
          <p:cNvPr id="24" name="object 2">
            <a:extLst>
              <a:ext uri="{FF2B5EF4-FFF2-40B4-BE49-F238E27FC236}">
                <a16:creationId xmlns:a16="http://schemas.microsoft.com/office/drawing/2014/main" id="{1C5E592D-580F-4E2C-9FFC-62BE8275F06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EAD6FD-CE98-4CD3-0A64-45B11FE2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Buenas prácticas y consejos para el diseño responsivo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27" name="Marcador de contenido 26">
            <a:extLst>
              <a:ext uri="{FF2B5EF4-FFF2-40B4-BE49-F238E27FC236}">
                <a16:creationId xmlns:a16="http://schemas.microsoft.com/office/drawing/2014/main" id="{45E1D642-4521-8A5F-8F1D-C5B547C583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2069716"/>
              </p:ext>
            </p:extLst>
          </p:nvPr>
        </p:nvGraphicFramePr>
        <p:xfrm>
          <a:off x="628650" y="136921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6" name="Image 1" descr="preencoded.png"/>
          <p:cNvPicPr>
            <a:picLocks noGrp="1" noChangeAspect="1"/>
          </p:cNvPicPr>
          <p:nvPr>
            <p:ph sz="half" idx="2"/>
          </p:nvPr>
        </p:nvPicPr>
        <p:blipFill>
          <a:blip r:embed="rId10"/>
          <a:stretch>
            <a:fillRect/>
          </a:stretch>
        </p:blipFill>
        <p:spPr>
          <a:xfrm>
            <a:off x="4629150" y="1787831"/>
            <a:ext cx="3886200" cy="24266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062FB04-69A9-A65B-B2F4-3F8CE2B6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Construcción de una página web responsive</a:t>
            </a:r>
            <a:endParaRPr lang="es-PE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8490521-2FBE-E8BF-C13C-D70A06B4295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9811074"/>
              </p:ext>
            </p:extLst>
          </p:nvPr>
        </p:nvGraphicFramePr>
        <p:xfrm>
          <a:off x="628650" y="1370013"/>
          <a:ext cx="38862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 2" descr="preencoded.png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941094" y="1370013"/>
            <a:ext cx="3262312" cy="3262312"/>
          </a:xfrm>
          <a:prstGeom prst="rect">
            <a:avLst/>
          </a:prstGeom>
        </p:spPr>
      </p:pic>
      <p:pic>
        <p:nvPicPr>
          <p:cNvPr id="14" name="object 2">
            <a:extLst>
              <a:ext uri="{FF2B5EF4-FFF2-40B4-BE49-F238E27FC236}">
                <a16:creationId xmlns:a16="http://schemas.microsoft.com/office/drawing/2014/main" id="{5C8CBA40-C423-C6DD-DA40-44C6AE02C86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89550-F64E-0721-F593-B6342721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Diseño adaptativo para diferentes dispositivos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D1097EE-7638-E539-0A2F-F27CE6EDAB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2384205"/>
              </p:ext>
            </p:extLst>
          </p:nvPr>
        </p:nvGraphicFramePr>
        <p:xfrm>
          <a:off x="628650" y="1369219"/>
          <a:ext cx="38862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F71C8C81-3EB8-5433-6E05-5DA4DC4E1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629150" y="1787831"/>
            <a:ext cx="3886200" cy="2426676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0B78581A-A5D4-9CB2-5865-97C732BDCF4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1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FDA66-B91F-2FF2-252D-39D70955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Optimización de rendimiento para sitios web responsivos</a:t>
            </a:r>
            <a:endParaRPr lang="es-PE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F30E199-24B4-C8C1-BBD5-4627D1086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70987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82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CEA69-7F6C-96A6-5925-0262CA8A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Herramientas y recursos para desarrollo web responsivo</a:t>
            </a:r>
            <a:endParaRPr lang="es-PE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36011BC0-54DF-7A05-8296-6FFF5B2AB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135239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159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DF1D4-3E9C-05F2-0D8E-A7C81BCCC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02D41-6A37-D319-EECC-FF450312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noProof="0" dirty="0">
                <a:solidFill>
                  <a:srgbClr val="C00000"/>
                </a:solidFill>
                <a:latin typeface="+mj-lt"/>
              </a:rPr>
              <a:t>Sobre mi: Carlos Reynaldo Portocarrero Tovar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514EC-E78A-0C33-6565-27674EE6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543550" cy="3263504"/>
          </a:xfrm>
        </p:spPr>
        <p:txBody>
          <a:bodyPr>
            <a:noAutofit/>
          </a:bodyPr>
          <a:lstStyle/>
          <a:p>
            <a:pPr algn="just"/>
            <a:r>
              <a:rPr lang="es-ES" sz="1600" kern="1200" noProof="0" dirty="0">
                <a:solidFill>
                  <a:schemeClr val="dk1"/>
                </a:solidFill>
              </a:rPr>
              <a:t>Profesional apasionado por la docencia y la investigación científica.</a:t>
            </a:r>
          </a:p>
          <a:p>
            <a:pPr algn="just"/>
            <a:r>
              <a:rPr lang="es-ES" sz="1600" kern="1200" noProof="0" dirty="0">
                <a:solidFill>
                  <a:schemeClr val="dk1"/>
                </a:solidFill>
              </a:rPr>
              <a:t>Docente de la Universidad Tecnológica del Perú (UTP)</a:t>
            </a:r>
          </a:p>
          <a:p>
            <a:pPr algn="just"/>
            <a:r>
              <a:rPr lang="es-ES" sz="1600" kern="1200" noProof="0" dirty="0">
                <a:solidFill>
                  <a:schemeClr val="dk1"/>
                </a:solidFill>
              </a:rPr>
              <a:t>Doctor y Magister de Ciencias en Computación por la Universidad Federal do ABC (UFABC) - Brasil.</a:t>
            </a:r>
          </a:p>
          <a:p>
            <a:pPr algn="just"/>
            <a:r>
              <a:rPr lang="es-ES" sz="1600" kern="1200" noProof="0" dirty="0">
                <a:solidFill>
                  <a:schemeClr val="dk1"/>
                </a:solidFill>
              </a:rPr>
              <a:t>Ingeniero en Sistemas e Informática.</a:t>
            </a:r>
          </a:p>
          <a:p>
            <a:pPr algn="just"/>
            <a:r>
              <a:rPr lang="es-ES" sz="1600" kern="1200" noProof="0" dirty="0">
                <a:solidFill>
                  <a:schemeClr val="dk1"/>
                </a:solidFill>
              </a:rPr>
              <a:t>Técnico en Redes y Comunicaciones de datos.  </a:t>
            </a:r>
          </a:p>
          <a:p>
            <a:pPr algn="just"/>
            <a:r>
              <a:rPr lang="es-ES" sz="1600" kern="1200" noProof="0" dirty="0">
                <a:solidFill>
                  <a:schemeClr val="dk1"/>
                </a:solidFill>
              </a:rPr>
              <a:t>Líneas de Investigación: Bioinformática y Ciencia de Datos.</a:t>
            </a:r>
          </a:p>
          <a:p>
            <a:pPr algn="just"/>
            <a:r>
              <a:rPr lang="es-ES" sz="1600" kern="1200" noProof="0" dirty="0">
                <a:solidFill>
                  <a:schemeClr val="dk1"/>
                </a:solidFill>
              </a:rPr>
              <a:t>Email: c31644@utp.edu.pe</a:t>
            </a:r>
          </a:p>
          <a:p>
            <a:pPr algn="just"/>
            <a:r>
              <a:rPr lang="es-ES" sz="1600" kern="1200" noProof="0" dirty="0">
                <a:solidFill>
                  <a:schemeClr val="dk1"/>
                </a:solidFill>
              </a:rPr>
              <a:t>Teléfono: +51 987 412 264</a:t>
            </a:r>
          </a:p>
          <a:p>
            <a:pPr algn="just"/>
            <a:endParaRPr lang="es-PE" sz="1400" kern="1200" noProof="0" dirty="0">
              <a:solidFill>
                <a:schemeClr val="dk1"/>
              </a:solidFill>
            </a:endParaRPr>
          </a:p>
        </p:txBody>
      </p:sp>
      <p:pic>
        <p:nvPicPr>
          <p:cNvPr id="9" name="Marcador de contenido 8" descr="Hombre parado enfrente de una puerta">
            <a:extLst>
              <a:ext uri="{FF2B5EF4-FFF2-40B4-BE49-F238E27FC236}">
                <a16:creationId xmlns:a16="http://schemas.microsoft.com/office/drawing/2014/main" id="{C38232C8-1A17-E565-AA4A-49FB54157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78" y="1441806"/>
            <a:ext cx="2248593" cy="2975956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BBB26A69-4FBC-45D0-24CB-086D0A894C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21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78BDD-1243-850A-A9DB-63F7379E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Buenas prácticas y recomendaciones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87FB532-35A1-97B4-6A82-111876398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6394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48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2">
            <a:extLst>
              <a:ext uri="{FF2B5EF4-FFF2-40B4-BE49-F238E27FC236}">
                <a16:creationId xmlns:a16="http://schemas.microsoft.com/office/drawing/2014/main" id="{EB5827CA-5E5D-4289-8DBE-381047087A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-2253220" y="1273298"/>
            <a:ext cx="6080150" cy="4822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97"/>
              </a:lnSpc>
            </a:pPr>
            <a:endParaRPr lang="es-PE" sz="2800" b="1" noProof="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540024" y="3071142"/>
            <a:ext cx="8063954" cy="987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944"/>
              </a:lnSpc>
            </a:pPr>
            <a:endParaRPr lang="es-PE" sz="1215" noProof="0" dirty="0"/>
          </a:p>
        </p:txBody>
      </p:sp>
      <p:sp>
        <p:nvSpPr>
          <p:cNvPr id="6" name="Text 4"/>
          <p:cNvSpPr/>
          <p:nvPr/>
        </p:nvSpPr>
        <p:spPr>
          <a:xfrm>
            <a:off x="540024" y="2913162"/>
            <a:ext cx="8063954" cy="2469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44"/>
              </a:lnSpc>
            </a:pPr>
            <a:endParaRPr lang="es-PE" sz="1215" noProof="0" dirty="0"/>
          </a:p>
        </p:txBody>
      </p:sp>
      <p:sp>
        <p:nvSpPr>
          <p:cNvPr id="7" name="Text 5"/>
          <p:cNvSpPr/>
          <p:nvPr/>
        </p:nvSpPr>
        <p:spPr>
          <a:xfrm>
            <a:off x="786855" y="3333601"/>
            <a:ext cx="7817123" cy="2469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14313" indent="-214313">
              <a:lnSpc>
                <a:spcPts val="1944"/>
              </a:lnSpc>
              <a:buSzPct val="100000"/>
              <a:buChar char="•"/>
            </a:pPr>
            <a:endParaRPr lang="es-PE" sz="1215" noProof="0" dirty="0"/>
          </a:p>
        </p:txBody>
      </p:sp>
      <p:sp>
        <p:nvSpPr>
          <p:cNvPr id="8" name="Text 6"/>
          <p:cNvSpPr/>
          <p:nvPr/>
        </p:nvSpPr>
        <p:spPr>
          <a:xfrm>
            <a:off x="786855" y="3613771"/>
            <a:ext cx="7817123" cy="2469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14313" indent="-214313">
              <a:lnSpc>
                <a:spcPts val="1944"/>
              </a:lnSpc>
              <a:buSzPct val="100000"/>
              <a:buChar char="•"/>
            </a:pPr>
            <a:endParaRPr lang="es-PE" sz="1215" noProof="0" dirty="0"/>
          </a:p>
        </p:txBody>
      </p:sp>
      <p:sp>
        <p:nvSpPr>
          <p:cNvPr id="9" name="Text 7"/>
          <p:cNvSpPr/>
          <p:nvPr/>
        </p:nvSpPr>
        <p:spPr>
          <a:xfrm>
            <a:off x="786855" y="3935313"/>
            <a:ext cx="7817123" cy="2469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14313" indent="-214313">
              <a:lnSpc>
                <a:spcPts val="1944"/>
              </a:lnSpc>
              <a:buSzPct val="100000"/>
              <a:buChar char="•"/>
            </a:pPr>
            <a:endParaRPr lang="es-PE" sz="1215" noProof="0" dirty="0"/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19702282-9616-427C-BB05-8059B92ED6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4FB865-6C67-D8AA-F2EC-35D5E93B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96DE5-A054-A671-49F5-EB46CE77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944"/>
              </a:lnSpc>
              <a:buNone/>
            </a:pPr>
            <a:r>
              <a:rPr lang="es-PE" sz="2400" kern="0" spc="-24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 profundizar más en el tema, te recomendamos consultar los siguientes recursos adicionales:</a:t>
            </a:r>
          </a:p>
          <a:p>
            <a:pPr>
              <a:lnSpc>
                <a:spcPts val="1944"/>
              </a:lnSpc>
            </a:pPr>
            <a:endParaRPr lang="es-PE" sz="2400" kern="0" spc="-24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214313" indent="-214313">
              <a:lnSpc>
                <a:spcPts val="1944"/>
              </a:lnSpc>
              <a:buSzPct val="100000"/>
            </a:pPr>
            <a:r>
              <a:rPr lang="es-PE" sz="2400" u="sng" kern="0" spc="-24" noProof="0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- Introducción al Diseño Web Responsivo</a:t>
            </a:r>
            <a:endParaRPr lang="es-PE" sz="2400" u="sng" kern="0" spc="-24" noProof="0" dirty="0">
              <a:solidFill>
                <a:srgbClr val="4950BC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14313" indent="-214313">
              <a:lnSpc>
                <a:spcPts val="1944"/>
              </a:lnSpc>
              <a:buSzPct val="100000"/>
            </a:pPr>
            <a:r>
              <a:rPr lang="es-PE" sz="2400" u="sng" kern="0" spc="-24" noProof="0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es-PE" sz="2400" u="sng" kern="0" spc="-24" noProof="0" dirty="0" err="1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Developers</a:t>
            </a:r>
            <a:r>
              <a:rPr lang="es-PE" sz="2400" u="sng" kern="0" spc="-24" noProof="0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Diseño Web Responsivo</a:t>
            </a:r>
            <a:endParaRPr lang="es-PE" sz="2400" u="sng" kern="0" spc="-24" noProof="0" dirty="0">
              <a:solidFill>
                <a:srgbClr val="4950BC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14313" indent="-214313">
              <a:lnSpc>
                <a:spcPts val="1944"/>
              </a:lnSpc>
              <a:buSzPct val="100000"/>
              <a:buFontTx/>
              <a:buChar char="•"/>
            </a:pPr>
            <a:r>
              <a:rPr lang="es-PE" sz="2400" kern="0" spc="-24" noProof="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Smashing</a:t>
            </a:r>
            <a:r>
              <a:rPr lang="es-PE" sz="2400" kern="0" spc="-24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Magazine - Pautas para el Diseño Web Responsivo</a:t>
            </a:r>
            <a:endParaRPr lang="es-PE" sz="2400" noProof="0" dirty="0"/>
          </a:p>
          <a:p>
            <a:endParaRPr lang="es-P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718FE2-3C03-26A9-ECB2-4A6E8492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es HTML 5?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22</a:t>
            </a:fld>
            <a:endParaRPr lang="es-PE" noProof="0" dirty="0"/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568148C9-D4E9-4B38-8912-AAFFAB9F08C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pSp>
        <p:nvGrpSpPr>
          <p:cNvPr id="24" name="16 Grupo"/>
          <p:cNvGrpSpPr/>
          <p:nvPr/>
        </p:nvGrpSpPr>
        <p:grpSpPr>
          <a:xfrm>
            <a:off x="1925706" y="2172105"/>
            <a:ext cx="5508612" cy="1371753"/>
            <a:chOff x="1043608" y="2708920"/>
            <a:chExt cx="7344816" cy="1829004"/>
          </a:xfrm>
        </p:grpSpPr>
        <p:pic>
          <p:nvPicPr>
            <p:cNvPr id="25" name="6 Imagen" descr="xhtm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3608" y="3068960"/>
              <a:ext cx="952547" cy="1152128"/>
            </a:xfrm>
            <a:prstGeom prst="rect">
              <a:avLst/>
            </a:prstGeom>
          </p:spPr>
        </p:pic>
        <p:pic>
          <p:nvPicPr>
            <p:cNvPr id="26" name="7 Imagen" descr="xhtml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3808" y="3068960"/>
              <a:ext cx="952547" cy="1152128"/>
            </a:xfrm>
            <a:prstGeom prst="rect">
              <a:avLst/>
            </a:prstGeom>
          </p:spPr>
        </p:pic>
        <p:pic>
          <p:nvPicPr>
            <p:cNvPr id="27" name="9 Imagen" descr="do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4008" y="3068960"/>
              <a:ext cx="952547" cy="1152128"/>
            </a:xfrm>
            <a:prstGeom prst="rect">
              <a:avLst/>
            </a:prstGeom>
          </p:spPr>
        </p:pic>
        <p:pic>
          <p:nvPicPr>
            <p:cNvPr id="28" name="10 Imagen" descr="html5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6256" y="2708920"/>
              <a:ext cx="1512168" cy="1829004"/>
            </a:xfrm>
            <a:prstGeom prst="rect">
              <a:avLst/>
            </a:prstGeom>
          </p:spPr>
        </p:pic>
        <p:pic>
          <p:nvPicPr>
            <p:cNvPr id="29" name="12 Imagen" descr="arrow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5736" y="3573016"/>
              <a:ext cx="504056" cy="299647"/>
            </a:xfrm>
            <a:prstGeom prst="rect">
              <a:avLst/>
            </a:prstGeom>
          </p:spPr>
        </p:pic>
        <p:pic>
          <p:nvPicPr>
            <p:cNvPr id="30" name="13 Imagen" descr="arrow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5936" y="3573016"/>
              <a:ext cx="504056" cy="299647"/>
            </a:xfrm>
            <a:prstGeom prst="rect">
              <a:avLst/>
            </a:prstGeom>
          </p:spPr>
        </p:pic>
        <p:pic>
          <p:nvPicPr>
            <p:cNvPr id="31" name="15 Imagen" descr="arrow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4128" y="3429000"/>
              <a:ext cx="1008112" cy="5992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/>
              <a:t>¿Qué es HTML 5?</a:t>
            </a:r>
            <a:endParaRPr lang="es-PE" sz="3600" b="1" noProof="0" dirty="0">
              <a:solidFill>
                <a:schemeClr val="dk1"/>
              </a:solidFill>
              <a:latin typeface="Calibri (Títulos)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s-PE" noProof="0" dirty="0"/>
              <a:t>Nuevas etiquetas de presentación.</a:t>
            </a:r>
          </a:p>
          <a:p>
            <a:pPr>
              <a:buNone/>
            </a:pPr>
            <a:endParaRPr lang="es-PE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23</a:t>
            </a:fld>
            <a:endParaRPr lang="es-PE" noProof="0" dirty="0"/>
          </a:p>
        </p:txBody>
      </p:sp>
      <p:grpSp>
        <p:nvGrpSpPr>
          <p:cNvPr id="51" name="50 Grupo"/>
          <p:cNvGrpSpPr/>
          <p:nvPr/>
        </p:nvGrpSpPr>
        <p:grpSpPr>
          <a:xfrm>
            <a:off x="1547664" y="1977684"/>
            <a:ext cx="2916324" cy="2560415"/>
            <a:chOff x="539552" y="2636912"/>
            <a:chExt cx="3888432" cy="3413886"/>
          </a:xfrm>
        </p:grpSpPr>
        <p:grpSp>
          <p:nvGrpSpPr>
            <p:cNvPr id="41" name="40 Grupo"/>
            <p:cNvGrpSpPr/>
            <p:nvPr/>
          </p:nvGrpSpPr>
          <p:grpSpPr>
            <a:xfrm>
              <a:off x="539552" y="2636912"/>
              <a:ext cx="3888432" cy="3384376"/>
              <a:chOff x="539552" y="2636912"/>
              <a:chExt cx="3888432" cy="3384376"/>
            </a:xfrm>
          </p:grpSpPr>
          <p:grpSp>
            <p:nvGrpSpPr>
              <p:cNvPr id="39" name="38 Grupo"/>
              <p:cNvGrpSpPr/>
              <p:nvPr/>
            </p:nvGrpSpPr>
            <p:grpSpPr>
              <a:xfrm>
                <a:off x="539552" y="2636912"/>
                <a:ext cx="3888432" cy="3384376"/>
                <a:chOff x="539552" y="2636912"/>
                <a:chExt cx="3888432" cy="3384376"/>
              </a:xfrm>
            </p:grpSpPr>
            <p:sp>
              <p:nvSpPr>
                <p:cNvPr id="35" name="34 Rectángulo redondeado"/>
                <p:cNvSpPr/>
                <p:nvPr/>
              </p:nvSpPr>
              <p:spPr>
                <a:xfrm>
                  <a:off x="539552" y="3284984"/>
                  <a:ext cx="3888432" cy="576064"/>
                </a:xfrm>
                <a:prstGeom prst="roundRect">
                  <a:avLst/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  <p:sp>
              <p:nvSpPr>
                <p:cNvPr id="34" name="33 Rectángulo redondeado"/>
                <p:cNvSpPr/>
                <p:nvPr/>
              </p:nvSpPr>
              <p:spPr>
                <a:xfrm>
                  <a:off x="539552" y="2636912"/>
                  <a:ext cx="3888432" cy="576064"/>
                </a:xfrm>
                <a:prstGeom prst="roundRect">
                  <a:avLst/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  <p:sp>
              <p:nvSpPr>
                <p:cNvPr id="36" name="35 Rectángulo redondeado"/>
                <p:cNvSpPr/>
                <p:nvPr/>
              </p:nvSpPr>
              <p:spPr>
                <a:xfrm>
                  <a:off x="539552" y="3933056"/>
                  <a:ext cx="2448272" cy="1584176"/>
                </a:xfrm>
                <a:prstGeom prst="roundRect">
                  <a:avLst>
                    <a:gd name="adj" fmla="val 8490"/>
                  </a:avLst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  <p:sp>
              <p:nvSpPr>
                <p:cNvPr id="37" name="36 Rectángulo redondeado"/>
                <p:cNvSpPr/>
                <p:nvPr/>
              </p:nvSpPr>
              <p:spPr>
                <a:xfrm>
                  <a:off x="3059832" y="3933056"/>
                  <a:ext cx="1368152" cy="1584176"/>
                </a:xfrm>
                <a:prstGeom prst="roundRect">
                  <a:avLst>
                    <a:gd name="adj" fmla="val 8490"/>
                  </a:avLst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  <p:sp>
              <p:nvSpPr>
                <p:cNvPr id="38" name="37 Rectángulo redondeado"/>
                <p:cNvSpPr/>
                <p:nvPr/>
              </p:nvSpPr>
              <p:spPr>
                <a:xfrm>
                  <a:off x="539552" y="5589240"/>
                  <a:ext cx="3888432" cy="432048"/>
                </a:xfrm>
                <a:prstGeom prst="roundRect">
                  <a:avLst/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</p:grpSp>
          <p:sp>
            <p:nvSpPr>
              <p:cNvPr id="40" name="39 Rectángulo redondeado"/>
              <p:cNvSpPr/>
              <p:nvPr/>
            </p:nvSpPr>
            <p:spPr>
              <a:xfrm>
                <a:off x="971600" y="4365104"/>
                <a:ext cx="1944216" cy="1080120"/>
              </a:xfrm>
              <a:prstGeom prst="roundRect">
                <a:avLst>
                  <a:gd name="adj" fmla="val 8490"/>
                </a:avLst>
              </a:prstGeom>
              <a:solidFill>
                <a:srgbClr val="FE5A0D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350" noProof="0" dirty="0"/>
              </a:p>
            </p:txBody>
          </p:sp>
        </p:grpSp>
        <p:sp>
          <p:nvSpPr>
            <p:cNvPr id="18" name="17 CuadroTexto"/>
            <p:cNvSpPr txBox="1"/>
            <p:nvPr/>
          </p:nvSpPr>
          <p:spPr>
            <a:xfrm>
              <a:off x="1330869" y="2699520"/>
              <a:ext cx="21877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div</a:t>
              </a:r>
              <a:r>
                <a:rPr lang="es-PE" sz="1500" b="1" noProof="0" dirty="0">
                  <a:solidFill>
                    <a:schemeClr val="bg1"/>
                  </a:solidFill>
                </a:rPr>
                <a:t> id=“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header</a:t>
              </a:r>
              <a:r>
                <a:rPr lang="es-PE" sz="1500" b="1" noProof="0" dirty="0">
                  <a:solidFill>
                    <a:schemeClr val="bg1"/>
                  </a:solidFill>
                </a:rPr>
                <a:t>”&gt;</a:t>
              </a: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1403967" y="3347592"/>
              <a:ext cx="20415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div</a:t>
              </a:r>
              <a:r>
                <a:rPr lang="es-PE" sz="1500" b="1" noProof="0" dirty="0">
                  <a:solidFill>
                    <a:schemeClr val="bg1"/>
                  </a:solidFill>
                </a:rPr>
                <a:t> id=“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menu</a:t>
              </a:r>
              <a:r>
                <a:rPr lang="es-PE" sz="1500" b="1" noProof="0" dirty="0">
                  <a:solidFill>
                    <a:schemeClr val="bg1"/>
                  </a:solidFill>
                </a:rPr>
                <a:t>”&gt;</a:t>
              </a: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384716" y="5619911"/>
              <a:ext cx="21016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div</a:t>
              </a:r>
              <a:r>
                <a:rPr lang="es-PE" sz="1500" b="1" noProof="0" dirty="0">
                  <a:solidFill>
                    <a:schemeClr val="bg1"/>
                  </a:solidFill>
                </a:rPr>
                <a:t> id=“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footer</a:t>
              </a:r>
              <a:r>
                <a:rPr lang="es-PE" sz="1500" b="1" noProof="0" dirty="0">
                  <a:solidFill>
                    <a:schemeClr val="bg1"/>
                  </a:solidFill>
                </a:rPr>
                <a:t>”&gt;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33681" y="3923656"/>
              <a:ext cx="823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div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1566335" y="4685074"/>
              <a:ext cx="823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div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3359871" y="4499720"/>
              <a:ext cx="8233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div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</p:grpSp>
      <p:grpSp>
        <p:nvGrpSpPr>
          <p:cNvPr id="50" name="49 Grupo"/>
          <p:cNvGrpSpPr/>
          <p:nvPr/>
        </p:nvGrpSpPr>
        <p:grpSpPr>
          <a:xfrm>
            <a:off x="4680012" y="1977684"/>
            <a:ext cx="2916324" cy="2560415"/>
            <a:chOff x="4716016" y="2636912"/>
            <a:chExt cx="3888432" cy="3413886"/>
          </a:xfrm>
        </p:grpSpPr>
        <p:grpSp>
          <p:nvGrpSpPr>
            <p:cNvPr id="42" name="41 Grupo"/>
            <p:cNvGrpSpPr/>
            <p:nvPr/>
          </p:nvGrpSpPr>
          <p:grpSpPr>
            <a:xfrm>
              <a:off x="4716016" y="2636912"/>
              <a:ext cx="3888432" cy="3384376"/>
              <a:chOff x="539552" y="2636912"/>
              <a:chExt cx="3888432" cy="3384376"/>
            </a:xfrm>
          </p:grpSpPr>
          <p:grpSp>
            <p:nvGrpSpPr>
              <p:cNvPr id="43" name="38 Grupo"/>
              <p:cNvGrpSpPr/>
              <p:nvPr/>
            </p:nvGrpSpPr>
            <p:grpSpPr>
              <a:xfrm>
                <a:off x="539552" y="2636912"/>
                <a:ext cx="3888432" cy="3384376"/>
                <a:chOff x="539552" y="2636912"/>
                <a:chExt cx="3888432" cy="3384376"/>
              </a:xfrm>
            </p:grpSpPr>
            <p:sp>
              <p:nvSpPr>
                <p:cNvPr id="45" name="44 Rectángulo redondeado"/>
                <p:cNvSpPr/>
                <p:nvPr/>
              </p:nvSpPr>
              <p:spPr>
                <a:xfrm>
                  <a:off x="539552" y="3284984"/>
                  <a:ext cx="3888432" cy="576064"/>
                </a:xfrm>
                <a:prstGeom prst="roundRect">
                  <a:avLst/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  <p:sp>
              <p:nvSpPr>
                <p:cNvPr id="46" name="45 Rectángulo redondeado"/>
                <p:cNvSpPr/>
                <p:nvPr/>
              </p:nvSpPr>
              <p:spPr>
                <a:xfrm>
                  <a:off x="539552" y="2636912"/>
                  <a:ext cx="3888432" cy="576064"/>
                </a:xfrm>
                <a:prstGeom prst="roundRect">
                  <a:avLst/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  <p:sp>
              <p:nvSpPr>
                <p:cNvPr id="47" name="46 Rectángulo redondeado"/>
                <p:cNvSpPr/>
                <p:nvPr/>
              </p:nvSpPr>
              <p:spPr>
                <a:xfrm>
                  <a:off x="539552" y="3933056"/>
                  <a:ext cx="2448272" cy="1584176"/>
                </a:xfrm>
                <a:prstGeom prst="roundRect">
                  <a:avLst>
                    <a:gd name="adj" fmla="val 8490"/>
                  </a:avLst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  <p:sp>
              <p:nvSpPr>
                <p:cNvPr id="48" name="47 Rectángulo redondeado"/>
                <p:cNvSpPr/>
                <p:nvPr/>
              </p:nvSpPr>
              <p:spPr>
                <a:xfrm>
                  <a:off x="3059832" y="3933056"/>
                  <a:ext cx="1368152" cy="1584176"/>
                </a:xfrm>
                <a:prstGeom prst="roundRect">
                  <a:avLst>
                    <a:gd name="adj" fmla="val 8490"/>
                  </a:avLst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  <p:sp>
              <p:nvSpPr>
                <p:cNvPr id="49" name="48 Rectángulo redondeado"/>
                <p:cNvSpPr/>
                <p:nvPr/>
              </p:nvSpPr>
              <p:spPr>
                <a:xfrm>
                  <a:off x="539552" y="5589240"/>
                  <a:ext cx="3888432" cy="432048"/>
                </a:xfrm>
                <a:prstGeom prst="roundRect">
                  <a:avLst/>
                </a:prstGeom>
                <a:solidFill>
                  <a:srgbClr val="FE5A0D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sz="1350" noProof="0" dirty="0"/>
                </a:p>
              </p:txBody>
            </p:sp>
          </p:grpSp>
          <p:sp>
            <p:nvSpPr>
              <p:cNvPr id="44" name="43 Rectángulo redondeado"/>
              <p:cNvSpPr/>
              <p:nvPr/>
            </p:nvSpPr>
            <p:spPr>
              <a:xfrm>
                <a:off x="971600" y="4365104"/>
                <a:ext cx="1944216" cy="1080120"/>
              </a:xfrm>
              <a:prstGeom prst="roundRect">
                <a:avLst>
                  <a:gd name="adj" fmla="val 8490"/>
                </a:avLst>
              </a:prstGeom>
              <a:solidFill>
                <a:srgbClr val="FE5A0D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350" noProof="0" dirty="0"/>
              </a:p>
            </p:txBody>
          </p:sp>
        </p:grpSp>
        <p:sp>
          <p:nvSpPr>
            <p:cNvPr id="28" name="27 CuadroTexto"/>
            <p:cNvSpPr txBox="1"/>
            <p:nvPr/>
          </p:nvSpPr>
          <p:spPr>
            <a:xfrm>
              <a:off x="6047841" y="2699520"/>
              <a:ext cx="12507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header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231312" y="3347592"/>
              <a:ext cx="8838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nav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101689" y="5619911"/>
              <a:ext cx="1164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footer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4864444" y="3923656"/>
              <a:ext cx="11695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article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5567629" y="4685074"/>
              <a:ext cx="12678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section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7490788" y="4499720"/>
              <a:ext cx="10584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&lt;aside&gt;</a:t>
              </a:r>
            </a:p>
          </p:txBody>
        </p:sp>
      </p:grpSp>
      <p:cxnSp>
        <p:nvCxnSpPr>
          <p:cNvPr id="53" name="52 Conector recto"/>
          <p:cNvCxnSpPr/>
          <p:nvPr/>
        </p:nvCxnSpPr>
        <p:spPr>
          <a:xfrm rot="5400000">
            <a:off x="3125381" y="3268271"/>
            <a:ext cx="2893239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object 2">
            <a:extLst>
              <a:ext uri="{FF2B5EF4-FFF2-40B4-BE49-F238E27FC236}">
                <a16:creationId xmlns:a16="http://schemas.microsoft.com/office/drawing/2014/main" id="{657A59E0-AF01-4190-AB81-810F2D1A1F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2857" y="198500"/>
            <a:ext cx="4752285" cy="553998"/>
          </a:xfrm>
        </p:spPr>
        <p:txBody>
          <a:bodyPr>
            <a:normAutofit fontScale="90000"/>
          </a:bodyPr>
          <a:lstStyle/>
          <a:p>
            <a:r>
              <a:rPr lang="es-PE" sz="3600" b="1" noProof="0" dirty="0">
                <a:latin typeface="Calibri (Títulos)"/>
              </a:rPr>
              <a:t>Historia HTML 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24</a:t>
            </a:fld>
            <a:endParaRPr lang="es-PE" noProof="0" dirty="0"/>
          </a:p>
        </p:txBody>
      </p:sp>
      <p:sp>
        <p:nvSpPr>
          <p:cNvPr id="7" name="6 Rectángulo redondeado"/>
          <p:cNvSpPr/>
          <p:nvPr/>
        </p:nvSpPr>
        <p:spPr>
          <a:xfrm>
            <a:off x="2033718" y="1113588"/>
            <a:ext cx="108012" cy="36184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033718" y="1430655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371540" y="1268637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2004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371540" y="174772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2005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371540" y="2132733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2007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1371540" y="2564781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2009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371540" y="3381840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2012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71540" y="3813888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2020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371540" y="4238967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2022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195736" y="1215068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/>
              <a:t>Apple, Mozilla &amp; Opera no consiguieron crear un estándar HTML4.</a:t>
            </a:r>
          </a:p>
          <a:p>
            <a:r>
              <a:rPr lang="es-PE" sz="1200" noProof="0" dirty="0"/>
              <a:t>En consecuencia forman la Web </a:t>
            </a:r>
            <a:r>
              <a:rPr lang="es-PE" sz="1200" b="1" noProof="0" dirty="0"/>
              <a:t>WHATWG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195736" y="1748158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/>
              <a:t>Se publica el borrador </a:t>
            </a:r>
            <a:r>
              <a:rPr lang="es-PE" sz="1200" b="1" noProof="0" dirty="0"/>
              <a:t>Web </a:t>
            </a:r>
            <a:r>
              <a:rPr lang="es-PE" sz="1200" b="1" noProof="0" dirty="0" err="1"/>
              <a:t>Applications</a:t>
            </a:r>
            <a:r>
              <a:rPr lang="es-PE" sz="1200" b="1" noProof="0" dirty="0"/>
              <a:t> 1.0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195736" y="2148848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/>
              <a:t>W3C “adopta” a WHATGW y </a:t>
            </a:r>
            <a:r>
              <a:rPr lang="es-PE" sz="1200" b="1" noProof="0" dirty="0"/>
              <a:t>publica el borrador HTML5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195736" y="2564782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noProof="0" dirty="0"/>
              <a:t>Finalización del borrador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195736" y="2965907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/>
              <a:t>Gracias a Google, Apple y los dispositivos móviles </a:t>
            </a:r>
            <a:r>
              <a:rPr lang="es-PE" sz="1200" b="1" noProof="0" dirty="0"/>
              <a:t>HTML5 surge con fuerza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195736" y="3381841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/>
              <a:t>Primer </a:t>
            </a:r>
            <a:r>
              <a:rPr lang="es-PE" sz="1200" noProof="0" dirty="0" err="1"/>
              <a:t>Release</a:t>
            </a:r>
            <a:r>
              <a:rPr lang="es-PE" sz="1200" noProof="0" dirty="0"/>
              <a:t> Candidate de HTML5 [previsión W3C]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195736" y="3813889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/>
              <a:t>Finalización de </a:t>
            </a:r>
            <a:r>
              <a:rPr lang="es-PE" sz="1200" b="1" noProof="0" dirty="0"/>
              <a:t>test</a:t>
            </a:r>
            <a:r>
              <a:rPr lang="es-PE" sz="1200" noProof="0" dirty="0"/>
              <a:t> [previsión W3C]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195736" y="4299943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/>
              <a:t>Creación del </a:t>
            </a:r>
            <a:r>
              <a:rPr lang="es-PE" sz="1200" b="1" noProof="0" dirty="0"/>
              <a:t>estándar HTML5 </a:t>
            </a:r>
            <a:r>
              <a:rPr lang="es-PE" sz="1200" noProof="0" dirty="0"/>
              <a:t>[previsión W3C]</a:t>
            </a:r>
          </a:p>
        </p:txBody>
      </p:sp>
      <p:cxnSp>
        <p:nvCxnSpPr>
          <p:cNvPr id="30" name="29 Conector recto"/>
          <p:cNvCxnSpPr/>
          <p:nvPr/>
        </p:nvCxnSpPr>
        <p:spPr>
          <a:xfrm>
            <a:off x="2033718" y="1862703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2033718" y="2294751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2033718" y="2726799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033718" y="3543858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2033718" y="3975906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2033718" y="4400985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2033718" y="3111810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object 2">
            <a:extLst>
              <a:ext uri="{FF2B5EF4-FFF2-40B4-BE49-F238E27FC236}">
                <a16:creationId xmlns:a16="http://schemas.microsoft.com/office/drawing/2014/main" id="{631AB206-C48F-4B3C-A6CC-C42B9663F6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C32F8F5-318C-A308-BA2E-49676BE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¿Está HTML 5 preparado ya?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sz="1200" noProof="0" dirty="0"/>
              <a:t>Google Chrome: Totalmente compatible con HTML5.</a:t>
            </a:r>
          </a:p>
          <a:p>
            <a:r>
              <a:rPr lang="es-PE" sz="1200" noProof="0" dirty="0"/>
              <a:t>Mozilla Firefox: Sólida compatibilidad con las funciones de HTML5.</a:t>
            </a:r>
          </a:p>
          <a:p>
            <a:r>
              <a:rPr lang="es-PE" sz="1200" noProof="0" dirty="0"/>
              <a:t>Microsoft Edge: Totalmente compatible con HTML5, ya que está basado en el motor </a:t>
            </a:r>
            <a:r>
              <a:rPr lang="es-PE" sz="1200" noProof="0" dirty="0" err="1"/>
              <a:t>Chromium</a:t>
            </a:r>
            <a:r>
              <a:rPr lang="es-PE" sz="1200" noProof="0" dirty="0"/>
              <a:t>, similar a Google Chrome.</a:t>
            </a:r>
          </a:p>
          <a:p>
            <a:r>
              <a:rPr lang="es-PE" sz="1200" noProof="0" dirty="0"/>
              <a:t>Safari: Compatible con las funciones de HTML5, especialmente en dispositivos macOS e iOS.</a:t>
            </a:r>
          </a:p>
          <a:p>
            <a:r>
              <a:rPr lang="es-PE" sz="1200" noProof="0" dirty="0"/>
              <a:t>Opera: Basado en el motor </a:t>
            </a:r>
            <a:r>
              <a:rPr lang="es-PE" sz="1200" noProof="0" dirty="0" err="1"/>
              <a:t>Chromium</a:t>
            </a:r>
            <a:r>
              <a:rPr lang="es-PE" sz="1200" noProof="0" dirty="0"/>
              <a:t>, Opera es compatible con un amplio conjunto de funciones de HTML5.</a:t>
            </a:r>
          </a:p>
          <a:p>
            <a:r>
              <a:rPr lang="es-PE" sz="1200" noProof="0" dirty="0"/>
              <a:t>Internet Explorer: Si bien IE11 ofrece cierta compatibilidad con HTML5, muchas funciones no son totalmente compatibles.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25</a:t>
            </a:fld>
            <a:endParaRPr lang="es-PE" noProof="0" dirty="0"/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5036473" y="1344347"/>
            <a:ext cx="3132348" cy="432048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noProof="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https://web.archive.org/web/20120617183716/http://ishtml5ready.com/</a:t>
            </a:r>
            <a:endParaRPr lang="es-PE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object 2">
            <a:extLst>
              <a:ext uri="{FF2B5EF4-FFF2-40B4-BE49-F238E27FC236}">
                <a16:creationId xmlns:a16="http://schemas.microsoft.com/office/drawing/2014/main" id="{0D3DBA73-7D44-43E7-B6E8-6659889400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C3ECA11-DB49-A626-AFF4-764DD54C42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890826"/>
            <a:ext cx="3886200" cy="2220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C8AB17-038C-1AC0-B37F-6F15D7B4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BENEFICIOS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26</a:t>
            </a:fld>
            <a:endParaRPr lang="es-PE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329113" y="1200150"/>
            <a:ext cx="4814887" cy="3394075"/>
          </a:xfrm>
        </p:spPr>
        <p:txBody>
          <a:bodyPr>
            <a:normAutofit fontScale="92500" lnSpcReduction="20000"/>
          </a:bodyPr>
          <a:lstStyle/>
          <a:p>
            <a:r>
              <a:rPr lang="es-PE" noProof="0" dirty="0"/>
              <a:t>HTML5 = Evolución</a:t>
            </a:r>
          </a:p>
          <a:p>
            <a:endParaRPr lang="es-PE" noProof="0" dirty="0"/>
          </a:p>
          <a:p>
            <a:r>
              <a:rPr lang="es-PE" noProof="0" dirty="0"/>
              <a:t>Mejor manejo de errores</a:t>
            </a:r>
          </a:p>
          <a:p>
            <a:endParaRPr lang="es-PE" noProof="0" dirty="0"/>
          </a:p>
          <a:p>
            <a:r>
              <a:rPr lang="es-PE" noProof="0" dirty="0"/>
              <a:t>Mayor estandarización</a:t>
            </a:r>
          </a:p>
          <a:p>
            <a:endParaRPr lang="es-PE" noProof="0" dirty="0"/>
          </a:p>
          <a:p>
            <a:r>
              <a:rPr lang="es-PE" noProof="0" dirty="0"/>
              <a:t>Código más semántico</a:t>
            </a:r>
          </a:p>
          <a:p>
            <a:endParaRPr lang="es-PE" noProof="0" dirty="0"/>
          </a:p>
          <a:p>
            <a:r>
              <a:rPr lang="es-PE" noProof="0" dirty="0"/>
              <a:t>Más accesible</a:t>
            </a:r>
          </a:p>
          <a:p>
            <a:endParaRPr lang="es-PE" noProof="0" dirty="0"/>
          </a:p>
          <a:p>
            <a:r>
              <a:rPr lang="es-PE" noProof="0" dirty="0"/>
              <a:t>Soporte multimedia</a:t>
            </a:r>
          </a:p>
          <a:p>
            <a:endParaRPr lang="es-PE" noProof="0" dirty="0"/>
          </a:p>
        </p:txBody>
      </p:sp>
      <p:grpSp>
        <p:nvGrpSpPr>
          <p:cNvPr id="13" name="12 Grupo"/>
          <p:cNvGrpSpPr/>
          <p:nvPr/>
        </p:nvGrpSpPr>
        <p:grpSpPr>
          <a:xfrm>
            <a:off x="2907994" y="978794"/>
            <a:ext cx="1272999" cy="592093"/>
            <a:chOff x="4716016" y="3356992"/>
            <a:chExt cx="3096344" cy="1440160"/>
          </a:xfrm>
        </p:grpSpPr>
        <p:grpSp>
          <p:nvGrpSpPr>
            <p:cNvPr id="12" name="11 Grupo"/>
            <p:cNvGrpSpPr/>
            <p:nvPr/>
          </p:nvGrpSpPr>
          <p:grpSpPr>
            <a:xfrm>
              <a:off x="4716016" y="3356992"/>
              <a:ext cx="1296144" cy="1440160"/>
              <a:chOff x="4716016" y="3356992"/>
              <a:chExt cx="1296144" cy="1440160"/>
            </a:xfrm>
          </p:grpSpPr>
          <p:pic>
            <p:nvPicPr>
              <p:cNvPr id="5123" name="Picture 3" descr="C:\Diseño\Paradigma\Presentación\icons\html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16016" y="3549650"/>
                <a:ext cx="1031399" cy="1247502"/>
              </a:xfrm>
              <a:prstGeom prst="rect">
                <a:avLst/>
              </a:prstGeom>
              <a:noFill/>
            </p:spPr>
          </p:pic>
          <p:pic>
            <p:nvPicPr>
              <p:cNvPr id="5124" name="Picture 4" descr="C:\Diseño\Paradigma\Presentación\icons\1287500991_camera_te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48064" y="3356992"/>
                <a:ext cx="864096" cy="864096"/>
              </a:xfrm>
              <a:prstGeom prst="rect">
                <a:avLst/>
              </a:prstGeom>
              <a:noFill/>
            </p:spPr>
          </p:pic>
        </p:grpSp>
        <p:grpSp>
          <p:nvGrpSpPr>
            <p:cNvPr id="11" name="10 Grupo"/>
            <p:cNvGrpSpPr/>
            <p:nvPr/>
          </p:nvGrpSpPr>
          <p:grpSpPr>
            <a:xfrm>
              <a:off x="6572250" y="3356992"/>
              <a:ext cx="1240110" cy="1440160"/>
              <a:chOff x="6572250" y="3356992"/>
              <a:chExt cx="1240110" cy="1440160"/>
            </a:xfrm>
          </p:grpSpPr>
          <p:pic>
            <p:nvPicPr>
              <p:cNvPr id="5122" name="Picture 2" descr="C:\Diseño\Paradigma\Presentación\icons\xhtml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72250" y="3549650"/>
                <a:ext cx="1031399" cy="1247502"/>
              </a:xfrm>
              <a:prstGeom prst="rect">
                <a:avLst/>
              </a:prstGeom>
              <a:noFill/>
            </p:spPr>
          </p:pic>
          <p:pic>
            <p:nvPicPr>
              <p:cNvPr id="10" name="Picture 4" descr="C:\Diseño\Paradigma\Presentación\icons\1287500991_camera_test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948264" y="3356992"/>
                <a:ext cx="864096" cy="8640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5125" name="Picture 5" descr="C:\Diseño\Paradigma\Presentación\icons\1287501447_ale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3881" y="1662082"/>
            <a:ext cx="456125" cy="456125"/>
          </a:xfrm>
          <a:prstGeom prst="rect">
            <a:avLst/>
          </a:prstGeom>
          <a:noFill/>
        </p:spPr>
      </p:pic>
      <p:pic>
        <p:nvPicPr>
          <p:cNvPr id="5126" name="Picture 6" descr="C:\Diseño\Paradigma\Presentación\icons\1287501523_accessories-dictiona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8482" y="2897187"/>
            <a:ext cx="472511" cy="472511"/>
          </a:xfrm>
          <a:prstGeom prst="rect">
            <a:avLst/>
          </a:prstGeom>
          <a:noFill/>
        </p:spPr>
      </p:pic>
      <p:pic>
        <p:nvPicPr>
          <p:cNvPr id="5127" name="Picture 7" descr="C:\Diseño\Paradigma\Presentación\icons\1287496927_xin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6129" y="4089500"/>
            <a:ext cx="702078" cy="702078"/>
          </a:xfrm>
          <a:prstGeom prst="rect">
            <a:avLst/>
          </a:prstGeom>
          <a:noFill/>
        </p:spPr>
      </p:pic>
      <p:grpSp>
        <p:nvGrpSpPr>
          <p:cNvPr id="22" name="21 Grupo"/>
          <p:cNvGrpSpPr/>
          <p:nvPr/>
        </p:nvGrpSpPr>
        <p:grpSpPr>
          <a:xfrm>
            <a:off x="3047078" y="2209402"/>
            <a:ext cx="1133915" cy="563390"/>
            <a:chOff x="611560" y="3429000"/>
            <a:chExt cx="1511887" cy="751187"/>
          </a:xfrm>
        </p:grpSpPr>
        <p:pic>
          <p:nvPicPr>
            <p:cNvPr id="5130" name="Picture 10" descr="C:\Diseño\Paradigma\Presentación\icons\1287501732_Opera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91680" y="3501289"/>
              <a:ext cx="431767" cy="431767"/>
            </a:xfrm>
            <a:prstGeom prst="rect">
              <a:avLst/>
            </a:prstGeom>
            <a:noFill/>
          </p:spPr>
        </p:pic>
        <p:pic>
          <p:nvPicPr>
            <p:cNvPr id="5128" name="Picture 8" descr="C:\Diseño\Paradigma\Presentación\icons\1287501810_IE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03648" y="3593184"/>
              <a:ext cx="483888" cy="483888"/>
            </a:xfrm>
            <a:prstGeom prst="rect">
              <a:avLst/>
            </a:prstGeom>
            <a:noFill/>
          </p:spPr>
        </p:pic>
        <p:pic>
          <p:nvPicPr>
            <p:cNvPr id="5129" name="Picture 9" descr="C:\Diseño\Paradigma\Presentación\icons\1287501814_Safari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1560" y="3429000"/>
              <a:ext cx="576064" cy="576064"/>
            </a:xfrm>
            <a:prstGeom prst="rect">
              <a:avLst/>
            </a:prstGeom>
            <a:noFill/>
          </p:spPr>
        </p:pic>
        <p:pic>
          <p:nvPicPr>
            <p:cNvPr id="5131" name="Picture 11" descr="C:\Diseño\Paradigma\Presentación\icons\1287501776_Firefox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99592" y="3620169"/>
              <a:ext cx="456903" cy="456903"/>
            </a:xfrm>
            <a:prstGeom prst="rect">
              <a:avLst/>
            </a:prstGeom>
            <a:noFill/>
          </p:spPr>
        </p:pic>
        <p:pic>
          <p:nvPicPr>
            <p:cNvPr id="5132" name="Picture 12" descr="C:\Diseño\Paradigma\Presentación\icons\1287501789_Chrome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133934" y="3694450"/>
              <a:ext cx="485737" cy="485737"/>
            </a:xfrm>
            <a:prstGeom prst="rect">
              <a:avLst/>
            </a:prstGeom>
            <a:noFill/>
          </p:spPr>
        </p:pic>
      </p:grpSp>
      <p:pic>
        <p:nvPicPr>
          <p:cNvPr id="4098" name="Picture 2" descr="C:\Diseño\Paradigma\Presentación\img\icons\wheelchair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90856" y="3580341"/>
            <a:ext cx="396960" cy="39975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25400"/>
            <a:bevelB w="6350"/>
          </a:sp3d>
        </p:spPr>
      </p:pic>
      <p:pic>
        <p:nvPicPr>
          <p:cNvPr id="24" name="object 2">
            <a:extLst>
              <a:ext uri="{FF2B5EF4-FFF2-40B4-BE49-F238E27FC236}">
                <a16:creationId xmlns:a16="http://schemas.microsoft.com/office/drawing/2014/main" id="{5A90D247-D561-4351-8B43-FD34BA0FA275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noProof="0" dirty="0">
                <a:latin typeface="Calibri (Títulos)"/>
              </a:rPr>
              <a:t>Beneficios</a:t>
            </a:r>
            <a:endParaRPr lang="es-PE" sz="1200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27</a:t>
            </a:fld>
            <a:endParaRPr lang="es-PE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221163" y="1200150"/>
            <a:ext cx="4922837" cy="3394075"/>
          </a:xfrm>
        </p:spPr>
        <p:txBody>
          <a:bodyPr>
            <a:normAutofit fontScale="77500" lnSpcReduction="20000"/>
          </a:bodyPr>
          <a:lstStyle/>
          <a:p>
            <a:r>
              <a:rPr lang="es-PE" noProof="0" dirty="0"/>
              <a:t>Acceso a recursos como webcams o micrófonos</a:t>
            </a:r>
          </a:p>
          <a:p>
            <a:endParaRPr lang="es-PE" noProof="0" dirty="0"/>
          </a:p>
          <a:p>
            <a:r>
              <a:rPr lang="es-PE" noProof="0" dirty="0"/>
              <a:t>Almacenamiento Local</a:t>
            </a:r>
          </a:p>
          <a:p>
            <a:endParaRPr lang="es-PE" noProof="0" dirty="0"/>
          </a:p>
          <a:p>
            <a:r>
              <a:rPr lang="es-PE" noProof="0" dirty="0" err="1"/>
              <a:t>Webworkers</a:t>
            </a:r>
            <a:endParaRPr lang="es-PE" noProof="0" dirty="0"/>
          </a:p>
          <a:p>
            <a:endParaRPr lang="es-PE" noProof="0" dirty="0"/>
          </a:p>
          <a:p>
            <a:r>
              <a:rPr lang="es-PE" noProof="0" dirty="0"/>
              <a:t>Geolocalización</a:t>
            </a:r>
          </a:p>
          <a:p>
            <a:endParaRPr lang="es-PE" noProof="0" dirty="0"/>
          </a:p>
          <a:p>
            <a:r>
              <a:rPr lang="es-PE" noProof="0" dirty="0"/>
              <a:t>Gestión de formularios</a:t>
            </a:r>
          </a:p>
          <a:p>
            <a:endParaRPr lang="es-PE" noProof="0" dirty="0"/>
          </a:p>
          <a:p>
            <a:r>
              <a:rPr lang="es-PE" noProof="0" dirty="0"/>
              <a:t>Menor dependencia de </a:t>
            </a:r>
            <a:r>
              <a:rPr lang="es-PE" noProof="0" dirty="0" err="1"/>
              <a:t>plugins</a:t>
            </a:r>
            <a:r>
              <a:rPr lang="es-PE" noProof="0" dirty="0"/>
              <a:t> y </a:t>
            </a:r>
            <a:r>
              <a:rPr lang="es-PE" noProof="0" dirty="0" err="1"/>
              <a:t>Javascript</a:t>
            </a:r>
            <a:endParaRPr lang="es-PE" noProof="0" dirty="0"/>
          </a:p>
          <a:p>
            <a:endParaRPr lang="es-PE" noProof="0" dirty="0"/>
          </a:p>
          <a:p>
            <a:endParaRPr lang="es-PE" noProof="0" dirty="0"/>
          </a:p>
          <a:p>
            <a:pPr>
              <a:buNone/>
            </a:pPr>
            <a:endParaRPr lang="es-PE" noProof="0" dirty="0"/>
          </a:p>
          <a:p>
            <a:endParaRPr lang="es-PE" noProof="0" dirty="0"/>
          </a:p>
        </p:txBody>
      </p:sp>
      <p:pic>
        <p:nvPicPr>
          <p:cNvPr id="6146" name="Picture 2" descr="C:\Diseño\Paradigma\Presentación\icons\1287497345_redhat-starthe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3090" y="2762883"/>
            <a:ext cx="648073" cy="648073"/>
          </a:xfrm>
          <a:prstGeom prst="rect">
            <a:avLst/>
          </a:prstGeom>
          <a:noFill/>
        </p:spPr>
      </p:pic>
      <p:pic>
        <p:nvPicPr>
          <p:cNvPr id="6147" name="Picture 3" descr="C:\Diseño\Paradigma\Presentación\icons\1287501711_sched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4551" y="3330960"/>
            <a:ext cx="486054" cy="486054"/>
          </a:xfrm>
          <a:prstGeom prst="rect">
            <a:avLst/>
          </a:prstGeom>
          <a:noFill/>
        </p:spPr>
      </p:pic>
      <p:pic>
        <p:nvPicPr>
          <p:cNvPr id="6148" name="Picture 4" descr="C:\Diseño\Paradigma\Presentación\icons\1287502119_Database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5485" y="1616385"/>
            <a:ext cx="482352" cy="482352"/>
          </a:xfrm>
          <a:prstGeom prst="rect">
            <a:avLst/>
          </a:prstGeom>
          <a:noFill/>
        </p:spPr>
      </p:pic>
      <p:grpSp>
        <p:nvGrpSpPr>
          <p:cNvPr id="14" name="13 Grupo"/>
          <p:cNvGrpSpPr/>
          <p:nvPr/>
        </p:nvGrpSpPr>
        <p:grpSpPr>
          <a:xfrm>
            <a:off x="3151152" y="3950458"/>
            <a:ext cx="1010878" cy="540060"/>
            <a:chOff x="673299" y="4653136"/>
            <a:chExt cx="1347837" cy="720080"/>
          </a:xfrm>
        </p:grpSpPr>
        <p:pic>
          <p:nvPicPr>
            <p:cNvPr id="6149" name="Picture 5" descr="C:\Diseño\Paradigma\Presentación\icons\1287502232_Macromedia Flash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39646" y="4725143"/>
              <a:ext cx="581490" cy="581490"/>
            </a:xfrm>
            <a:prstGeom prst="rect">
              <a:avLst/>
            </a:prstGeom>
            <a:noFill/>
          </p:spPr>
        </p:pic>
        <p:pic>
          <p:nvPicPr>
            <p:cNvPr id="6150" name="Picture 6" descr="C:\Diseño\Paradigma\Presentación\icons\jquery_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3299" y="4653136"/>
              <a:ext cx="720080" cy="720080"/>
            </a:xfrm>
            <a:prstGeom prst="rect">
              <a:avLst/>
            </a:prstGeom>
            <a:noFill/>
          </p:spPr>
        </p:pic>
      </p:grpSp>
      <p:pic>
        <p:nvPicPr>
          <p:cNvPr id="6152" name="Picture 8" descr="C:\Diseño\Paradigma\Presentación\icons\1287502386_webcam_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92513" y="1047750"/>
            <a:ext cx="588297" cy="588297"/>
          </a:xfrm>
          <a:prstGeom prst="rect">
            <a:avLst/>
          </a:prstGeom>
          <a:noFill/>
        </p:spPr>
      </p:pic>
      <p:pic>
        <p:nvPicPr>
          <p:cNvPr id="6153" name="Picture 9" descr="C:\Diseño\Paradigma\Presentación\icons\1287502466_microphone_7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77634" y="993744"/>
            <a:ext cx="594066" cy="594066"/>
          </a:xfrm>
          <a:prstGeom prst="rect">
            <a:avLst/>
          </a:prstGeom>
          <a:noFill/>
        </p:spPr>
      </p:pic>
      <p:pic>
        <p:nvPicPr>
          <p:cNvPr id="5123" name="Picture 3" descr="C:\Diseño\Paradigma\Presentación\img\icons\webworker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21600" y="2127312"/>
            <a:ext cx="730121" cy="664146"/>
          </a:xfrm>
          <a:prstGeom prst="rect">
            <a:avLst/>
          </a:prstGeom>
          <a:noFill/>
        </p:spPr>
      </p:pic>
      <p:pic>
        <p:nvPicPr>
          <p:cNvPr id="16" name="object 2">
            <a:extLst>
              <a:ext uri="{FF2B5EF4-FFF2-40B4-BE49-F238E27FC236}">
                <a16:creationId xmlns:a16="http://schemas.microsoft.com/office/drawing/2014/main" id="{DF32C012-7EBF-473A-B77B-A3BAA85D206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1DAF9-0D59-6AFA-2F05-FD2B687A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Reto Inicial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F909610-A052-76FD-0875-3DEB1F15F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0200" y="241935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30702DB6-E02E-59C2-C760-263060041D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C3F0EEF6-F0F2-BD96-E599-B345E0A10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515" t="5325" b="5325"/>
          <a:stretch>
            <a:fillRect/>
          </a:stretch>
        </p:blipFill>
        <p:spPr>
          <a:xfrm>
            <a:off x="896674" y="1370013"/>
            <a:ext cx="7350652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43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noProof="0" dirty="0"/>
              <a:t>Etiquetado del documento</a:t>
            </a: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439652" y="1167596"/>
            <a:ext cx="6132744" cy="43974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PE" sz="2100" noProof="0" dirty="0"/>
              <a:t>DOCTYPE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29</a:t>
            </a:fld>
            <a:endParaRPr lang="es-PE" noProof="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277634" y="2464593"/>
            <a:ext cx="2946818" cy="8572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"-//W3C//DTD XHTML 1.0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Strict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//EN” "http://www.w3.org/TR/xhtml1/DTD/xhtml1-strict.dtd"&gt;</a:t>
            </a:r>
          </a:p>
        </p:txBody>
      </p:sp>
      <p:cxnSp>
        <p:nvCxnSpPr>
          <p:cNvPr id="19" name="18 Conector recto"/>
          <p:cNvCxnSpPr/>
          <p:nvPr/>
        </p:nvCxnSpPr>
        <p:spPr>
          <a:xfrm rot="5400000">
            <a:off x="3113838" y="316581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 Marcador de contenido"/>
          <p:cNvSpPr txBox="1">
            <a:spLocks/>
          </p:cNvSpPr>
          <p:nvPr/>
        </p:nvSpPr>
        <p:spPr>
          <a:xfrm>
            <a:off x="1303712" y="1710219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XHTML 1.0</a:t>
            </a:r>
          </a:p>
        </p:txBody>
      </p:sp>
      <p:sp>
        <p:nvSpPr>
          <p:cNvPr id="24" name="2 Marcador de contenido"/>
          <p:cNvSpPr txBox="1">
            <a:spLocks/>
          </p:cNvSpPr>
          <p:nvPr/>
        </p:nvSpPr>
        <p:spPr>
          <a:xfrm>
            <a:off x="4732736" y="1714494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HTML5</a:t>
            </a:r>
          </a:p>
        </p:txBody>
      </p:sp>
      <p:sp>
        <p:nvSpPr>
          <p:cNvPr id="26" name="2 Marcador de contenido"/>
          <p:cNvSpPr txBox="1">
            <a:spLocks/>
          </p:cNvSpPr>
          <p:nvPr/>
        </p:nvSpPr>
        <p:spPr>
          <a:xfrm>
            <a:off x="5274078" y="2625756"/>
            <a:ext cx="2214246" cy="2678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s-PE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s-PE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1028" name="Picture 4" descr="C:\Users\Luis Calvo\Desktop\curso\ppt\icons\tije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4198" y="3219822"/>
            <a:ext cx="1364468" cy="1364468"/>
          </a:xfrm>
          <a:prstGeom prst="rect">
            <a:avLst/>
          </a:prstGeom>
          <a:noFill/>
        </p:spPr>
      </p:pic>
      <p:pic>
        <p:nvPicPr>
          <p:cNvPr id="14" name="Picture 2" descr="C:\Diseño\Paradigma\Presentación\icons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2628606"/>
            <a:ext cx="540060" cy="321187"/>
          </a:xfrm>
          <a:prstGeom prst="rect">
            <a:avLst/>
          </a:prstGeom>
          <a:noFill/>
        </p:spPr>
      </p:pic>
      <p:pic>
        <p:nvPicPr>
          <p:cNvPr id="21" name="object 2">
            <a:extLst>
              <a:ext uri="{FF2B5EF4-FFF2-40B4-BE49-F238E27FC236}">
                <a16:creationId xmlns:a16="http://schemas.microsoft.com/office/drawing/2014/main" id="{D3799116-9DC5-4BEC-BAEB-280255D0879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2D2CA6F-A86A-4D71-B617-859CBA1EAE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4098" name="Picture 2" descr="Syllabus">
            <a:extLst>
              <a:ext uri="{FF2B5EF4-FFF2-40B4-BE49-F238E27FC236}">
                <a16:creationId xmlns:a16="http://schemas.microsoft.com/office/drawing/2014/main" id="{DCCB7D3D-1C3F-40EA-A6BA-CE04972C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28" y="1097413"/>
            <a:ext cx="3664744" cy="366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4F0FF839-32E8-4821-A972-FBF92C38F63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BC94435-CA85-523B-266C-31A90747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Presentación del Sílabo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noProof="0" dirty="0"/>
              <a:t>Etiquetado del documento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30</a:t>
            </a:fld>
            <a:endParaRPr lang="es-PE" noProof="0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439652" y="1167596"/>
            <a:ext cx="6132744" cy="4397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2100" noProof="0" dirty="0">
                <a:solidFill>
                  <a:schemeClr val="accent1">
                    <a:lumMod val="75000"/>
                  </a:schemeClr>
                </a:solidFill>
              </a:rPr>
              <a:t>META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303712" y="2464593"/>
            <a:ext cx="3000396" cy="85725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32160" indent="-132160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&lt;meta http-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equiv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=”Content-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charset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=UTF-8”&gt;</a:t>
            </a: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3113838" y="316581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 Marcador de contenido"/>
          <p:cNvSpPr txBox="1">
            <a:spLocks/>
          </p:cNvSpPr>
          <p:nvPr/>
        </p:nvSpPr>
        <p:spPr>
          <a:xfrm>
            <a:off x="1303712" y="1710219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 4.01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4732736" y="1714494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HTML5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058054" y="2517744"/>
            <a:ext cx="2540420" cy="2678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&lt;meta 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charset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=”UTF-8”&gt;</a:t>
            </a:r>
          </a:p>
        </p:txBody>
      </p:sp>
      <p:pic>
        <p:nvPicPr>
          <p:cNvPr id="13" name="Picture 4" descr="C:\Users\Luis Calvo\Desktop\curso\ppt\icons\tije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4198" y="3057804"/>
            <a:ext cx="1364468" cy="1364468"/>
          </a:xfrm>
          <a:prstGeom prst="rect">
            <a:avLst/>
          </a:prstGeom>
          <a:noFill/>
        </p:spPr>
      </p:pic>
      <p:pic>
        <p:nvPicPr>
          <p:cNvPr id="14" name="Picture 2" descr="C:\Diseño\Paradigma\Presentación\icons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2520594"/>
            <a:ext cx="540060" cy="321187"/>
          </a:xfrm>
          <a:prstGeom prst="rect">
            <a:avLst/>
          </a:prstGeom>
          <a:noFill/>
        </p:spPr>
      </p:pic>
      <p:pic>
        <p:nvPicPr>
          <p:cNvPr id="21" name="object 2">
            <a:extLst>
              <a:ext uri="{FF2B5EF4-FFF2-40B4-BE49-F238E27FC236}">
                <a16:creationId xmlns:a16="http://schemas.microsoft.com/office/drawing/2014/main" id="{2D818B71-3DC3-4006-AD09-765B500473C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noProof="0" dirty="0"/>
              <a:t>Etiquetado</a:t>
            </a:r>
            <a:r>
              <a:rPr lang="es-PE" sz="3225" noProof="0" dirty="0"/>
              <a:t> del documento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31</a:t>
            </a:fld>
            <a:endParaRPr lang="es-PE" noProof="0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439652" y="1167596"/>
            <a:ext cx="6132744" cy="4397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2100" noProof="0" dirty="0">
                <a:solidFill>
                  <a:schemeClr val="accent1">
                    <a:lumMod val="75000"/>
                  </a:schemeClr>
                </a:solidFill>
              </a:rPr>
              <a:t>SCRIPT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518026" y="2250279"/>
            <a:ext cx="3000396" cy="133946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=”file.js”&gt; &lt;/script&gt;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1050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………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1050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1050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3113838" y="316581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 Marcador de contenido"/>
          <p:cNvSpPr txBox="1">
            <a:spLocks/>
          </p:cNvSpPr>
          <p:nvPr/>
        </p:nvSpPr>
        <p:spPr>
          <a:xfrm>
            <a:off x="1303712" y="1710219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 4.01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4732736" y="1714494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HTML5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4839892" y="2303857"/>
            <a:ext cx="3026474" cy="11251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200" b="1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 </a:t>
            </a:r>
            <a:r>
              <a:rPr lang="es-PE" sz="1200" b="1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s-PE" sz="1200" b="1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=”file.js”&gt;&lt;/script&gt;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br>
              <a:rPr lang="es-PE" sz="1050" b="1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es-PE" sz="1050" b="1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200" b="1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200" b="1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………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200" b="1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13" name="Picture 4" descr="C:\Users\Luis Calvo\Desktop\curso\ppt\icons\tije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003798"/>
            <a:ext cx="1364468" cy="1364468"/>
          </a:xfrm>
          <a:prstGeom prst="rect">
            <a:avLst/>
          </a:prstGeom>
          <a:noFill/>
        </p:spPr>
      </p:pic>
      <p:pic>
        <p:nvPicPr>
          <p:cNvPr id="14" name="Picture 2" descr="C:\Diseño\Paradigma\Presentación\icons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2301720"/>
            <a:ext cx="486054" cy="289068"/>
          </a:xfrm>
          <a:prstGeom prst="rect">
            <a:avLst/>
          </a:prstGeom>
          <a:noFill/>
        </p:spPr>
      </p:pic>
      <p:pic>
        <p:nvPicPr>
          <p:cNvPr id="15" name="Picture 2" descr="C:\Diseño\Paradigma\Presentación\icons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2949792"/>
            <a:ext cx="486054" cy="289068"/>
          </a:xfrm>
          <a:prstGeom prst="rect">
            <a:avLst/>
          </a:prstGeom>
          <a:noFill/>
        </p:spPr>
      </p:pic>
      <p:pic>
        <p:nvPicPr>
          <p:cNvPr id="22" name="object 2">
            <a:extLst>
              <a:ext uri="{FF2B5EF4-FFF2-40B4-BE49-F238E27FC236}">
                <a16:creationId xmlns:a16="http://schemas.microsoft.com/office/drawing/2014/main" id="{B2E485C8-AC7D-44E5-9111-D51A5834D06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0DCA-D5C8-C221-24BA-293700BC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Hojas de estilo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32</a:t>
            </a:fld>
            <a:endParaRPr lang="es-PE" noProof="0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439652" y="1167596"/>
            <a:ext cx="6132744" cy="4397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210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247568" y="2414007"/>
            <a:ext cx="3000396" cy="53578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stylesheet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=”estilos.css”&gt;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1050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 rot="5400000">
            <a:off x="3113838" y="316581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 Marcador de contenido"/>
          <p:cNvSpPr txBox="1">
            <a:spLocks/>
          </p:cNvSpPr>
          <p:nvPr/>
        </p:nvSpPr>
        <p:spPr>
          <a:xfrm>
            <a:off x="1303712" y="1710219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 4.01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4732736" y="1714494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HTML5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132580" y="2409732"/>
            <a:ext cx="2571768" cy="4822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stylesheet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=”estilos.css”&gt;</a:t>
            </a:r>
          </a:p>
        </p:txBody>
      </p:sp>
      <p:pic>
        <p:nvPicPr>
          <p:cNvPr id="13" name="Picture 4" descr="C:\Users\Luis Calvo\Desktop\curso\ppt\icons\tije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9880" y="3273828"/>
            <a:ext cx="1364468" cy="1364468"/>
          </a:xfrm>
          <a:prstGeom prst="rect">
            <a:avLst/>
          </a:prstGeom>
          <a:noFill/>
        </p:spPr>
      </p:pic>
      <p:pic>
        <p:nvPicPr>
          <p:cNvPr id="14" name="Picture 2" descr="C:\Diseño\Paradigma\Presentación\icons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2463739"/>
            <a:ext cx="540060" cy="321187"/>
          </a:xfrm>
          <a:prstGeom prst="rect">
            <a:avLst/>
          </a:prstGeom>
          <a:noFill/>
        </p:spPr>
      </p:pic>
      <p:grpSp>
        <p:nvGrpSpPr>
          <p:cNvPr id="22" name="21 Grupo"/>
          <p:cNvGrpSpPr/>
          <p:nvPr/>
        </p:nvGrpSpPr>
        <p:grpSpPr>
          <a:xfrm>
            <a:off x="5903652" y="4768469"/>
            <a:ext cx="1260636" cy="287985"/>
            <a:chOff x="6568024" y="5797746"/>
            <a:chExt cx="2239382" cy="511574"/>
          </a:xfrm>
        </p:grpSpPr>
        <p:pic>
          <p:nvPicPr>
            <p:cNvPr id="23" name="Picture 10" descr="C:\Diseño\Paradigma\Presentación\icons\1287501732_Oper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60432" y="5877272"/>
              <a:ext cx="346974" cy="346974"/>
            </a:xfrm>
            <a:prstGeom prst="rect">
              <a:avLst/>
            </a:prstGeom>
            <a:noFill/>
          </p:spPr>
        </p:pic>
        <p:pic>
          <p:nvPicPr>
            <p:cNvPr id="24" name="Picture 8" descr="C:\Diseño\Paradigma\Presentación\icons\1287501810_I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86498" y="5864206"/>
              <a:ext cx="388860" cy="38886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25" name="Picture 9" descr="C:\Diseño\Paradigma\Presentación\icons\1287501814_Safar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537" y="5797746"/>
              <a:ext cx="462934" cy="462934"/>
            </a:xfrm>
            <a:prstGeom prst="rect">
              <a:avLst/>
            </a:prstGeom>
            <a:noFill/>
          </p:spPr>
        </p:pic>
        <p:pic>
          <p:nvPicPr>
            <p:cNvPr id="26" name="Picture 11" descr="C:\Diseño\Paradigma\Presentación\icons\1287501776_Firefox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68024" y="5864206"/>
              <a:ext cx="367174" cy="367174"/>
            </a:xfrm>
            <a:prstGeom prst="rect">
              <a:avLst/>
            </a:prstGeom>
            <a:noFill/>
          </p:spPr>
        </p:pic>
        <p:pic>
          <p:nvPicPr>
            <p:cNvPr id="27" name="Picture 12" descr="C:\Diseño\Paradigma\Presentación\icons\1287501789_Chrome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11262" y="5864206"/>
              <a:ext cx="390346" cy="390345"/>
            </a:xfrm>
            <a:prstGeom prst="rect">
              <a:avLst/>
            </a:prstGeom>
            <a:noFill/>
          </p:spPr>
        </p:pic>
        <p:sp>
          <p:nvSpPr>
            <p:cNvPr id="28" name="27 Rectángulo"/>
            <p:cNvSpPr/>
            <p:nvPr/>
          </p:nvSpPr>
          <p:spPr>
            <a:xfrm>
              <a:off x="7956376" y="5805264"/>
              <a:ext cx="504056" cy="504056"/>
            </a:xfrm>
            <a:prstGeom prst="rect">
              <a:avLst/>
            </a:prstGeom>
            <a:solidFill>
              <a:srgbClr val="B1D7E5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/>
            </a:p>
          </p:txBody>
        </p:sp>
      </p:grpSp>
      <p:pic>
        <p:nvPicPr>
          <p:cNvPr id="29" name="object 2">
            <a:extLst>
              <a:ext uri="{FF2B5EF4-FFF2-40B4-BE49-F238E27FC236}">
                <a16:creationId xmlns:a16="http://schemas.microsoft.com/office/drawing/2014/main" id="{A2B2E17E-4640-4F4D-BCDB-ADE37258D78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DF445-4E90-8208-C2A2-F12C13C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Etiqueta “a”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33</a:t>
            </a:fld>
            <a:endParaRPr lang="es-PE" noProof="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439652" y="1167596"/>
            <a:ext cx="6132744" cy="4397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210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357290" y="2196701"/>
            <a:ext cx="3000396" cy="171451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&lt;h2&gt;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=”acercaDe.htm”&gt;Acerca de&lt;/a&gt;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=”acercaDe.htm”&gt;Conoce quiénes somos&lt;/a&gt;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cxnSp>
        <p:nvCxnSpPr>
          <p:cNvPr id="10" name="9 Conector recto"/>
          <p:cNvCxnSpPr/>
          <p:nvPr/>
        </p:nvCxnSpPr>
        <p:spPr>
          <a:xfrm rot="5400000">
            <a:off x="3113838" y="316581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Marcador de contenido"/>
          <p:cNvSpPr txBox="1">
            <a:spLocks/>
          </p:cNvSpPr>
          <p:nvPr/>
        </p:nvSpPr>
        <p:spPr>
          <a:xfrm>
            <a:off x="1303712" y="1710219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 4.01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4732736" y="1714494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HTML5</a:t>
            </a: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947050" y="2250279"/>
            <a:ext cx="2571768" cy="12858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=”acercaDe.htm”&gt;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&lt;h2&gt;Acerca de&lt;/h2&gt;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&lt;p&gt;Conoce quiénes somos&lt;/p&gt;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2050" name="Picture 2" descr="G:\Documents\LUIS\recursosImg\metaforas\GB06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635" y="3000378"/>
            <a:ext cx="1649812" cy="1564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2" descr="C:\Diseño\Paradigma\Presentación\icons\arr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1970" y="2412582"/>
            <a:ext cx="540060" cy="321187"/>
          </a:xfrm>
          <a:prstGeom prst="rect">
            <a:avLst/>
          </a:prstGeom>
          <a:noFill/>
        </p:spPr>
      </p:pic>
      <p:pic>
        <p:nvPicPr>
          <p:cNvPr id="23" name="object 2">
            <a:extLst>
              <a:ext uri="{FF2B5EF4-FFF2-40B4-BE49-F238E27FC236}">
                <a16:creationId xmlns:a16="http://schemas.microsoft.com/office/drawing/2014/main" id="{A48CEBA4-A600-4271-968D-03846737643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noProof="0" dirty="0"/>
              <a:t>Elementos estructurales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34</a:t>
            </a:fld>
            <a:endParaRPr lang="es-PE" noProof="0" dirty="0"/>
          </a:p>
        </p:txBody>
      </p:sp>
      <p:grpSp>
        <p:nvGrpSpPr>
          <p:cNvPr id="5" name="6 Grupo"/>
          <p:cNvGrpSpPr/>
          <p:nvPr/>
        </p:nvGrpSpPr>
        <p:grpSpPr>
          <a:xfrm>
            <a:off x="2536017" y="1247460"/>
            <a:ext cx="4071966" cy="3544118"/>
            <a:chOff x="539552" y="2708919"/>
            <a:chExt cx="3935927" cy="3425714"/>
          </a:xfrm>
        </p:grpSpPr>
        <p:pic>
          <p:nvPicPr>
            <p:cNvPr id="8" name="7 Imagen" descr="layou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2708919"/>
              <a:ext cx="3935927" cy="3425714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1531901" y="2752077"/>
              <a:ext cx="1807774" cy="75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header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		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hgroup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  <a:p>
              <a:pPr algn="ctr"/>
              <a:endParaRPr lang="es-PE" sz="15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104390" y="3460938"/>
              <a:ext cx="640728" cy="31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nav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013394" y="5733256"/>
              <a:ext cx="844326" cy="31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footer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776817" y="4037002"/>
              <a:ext cx="847858" cy="31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article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363007" y="4725144"/>
              <a:ext cx="919133" cy="31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</a:t>
              </a:r>
              <a:r>
                <a:rPr lang="es-PE" sz="1500" b="1" noProof="0" dirty="0" err="1">
                  <a:solidFill>
                    <a:schemeClr val="bg1"/>
                  </a:solidFill>
                </a:rPr>
                <a:t>section</a:t>
              </a:r>
              <a:r>
                <a:rPr lang="es-PE" sz="1500" b="1" noProof="0" dirty="0">
                  <a:solidFill>
                    <a:schemeClr val="bg1"/>
                  </a:solidFill>
                </a:rPr>
                <a:t>&gt;</a:t>
              </a: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387877" y="4613066"/>
              <a:ext cx="767287" cy="312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1500" b="1" noProof="0" dirty="0">
                  <a:solidFill>
                    <a:schemeClr val="bg1"/>
                  </a:solidFill>
                </a:rPr>
                <a:t>&lt;aside&gt;</a:t>
              </a:r>
            </a:p>
          </p:txBody>
        </p:sp>
      </p:grpSp>
      <p:pic>
        <p:nvPicPr>
          <p:cNvPr id="21" name="object 2">
            <a:extLst>
              <a:ext uri="{FF2B5EF4-FFF2-40B4-BE49-F238E27FC236}">
                <a16:creationId xmlns:a16="http://schemas.microsoft.com/office/drawing/2014/main" id="{7F9950B7-7840-4A8B-9828-FE4185ADDB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 redondeado"/>
          <p:cNvSpPr/>
          <p:nvPr/>
        </p:nvSpPr>
        <p:spPr>
          <a:xfrm>
            <a:off x="3854514" y="803660"/>
            <a:ext cx="3610725" cy="2357454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35</a:t>
            </a:fld>
            <a:endParaRPr lang="es-PE" noProof="0" dirty="0"/>
          </a:p>
        </p:txBody>
      </p:sp>
      <p:pic>
        <p:nvPicPr>
          <p:cNvPr id="7" name="6 Imagen" descr="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1" y="857239"/>
            <a:ext cx="2328956" cy="202705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235392" y="1337081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nav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1357290" y="857238"/>
            <a:ext cx="2303876" cy="37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178467" y="264679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footer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447007" y="164308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article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793311" y="205027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section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93025" y="198395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&lt;aside&gt;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694496" y="882777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header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		&lt;</a:t>
            </a:r>
            <a:r>
              <a:rPr lang="es-PE" sz="900" b="1" noProof="0" dirty="0" err="1">
                <a:solidFill>
                  <a:schemeClr val="bg1"/>
                </a:solidFill>
              </a:rPr>
              <a:t>hgroup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s-PE" sz="900" b="1" noProof="0" dirty="0">
              <a:solidFill>
                <a:schemeClr val="bg1"/>
              </a:solidFill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982637" y="910817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196950" y="1232288"/>
            <a:ext cx="2946818" cy="9644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la cabecera de un documento o sección</a:t>
            </a: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3982637" y="1768073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4196950" y="2089544"/>
            <a:ext cx="2946818" cy="9644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el título de una sección. Se usa para agrupar conjuntos de elementos h1-h6 (títulos y subtítulos)</a:t>
            </a:r>
          </a:p>
        </p:txBody>
      </p:sp>
      <p:sp>
        <p:nvSpPr>
          <p:cNvPr id="22" name="21 Documento"/>
          <p:cNvSpPr/>
          <p:nvPr/>
        </p:nvSpPr>
        <p:spPr>
          <a:xfrm>
            <a:off x="3875479" y="3321849"/>
            <a:ext cx="3589760" cy="1285884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3929058" y="3375427"/>
            <a:ext cx="3429024" cy="11251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&lt;h1&gt;Mi Blog&lt;/h1&gt;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&lt;h2&gt;Esforzándome para trabajar menos&lt;/h2&gt;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4098" name="Picture 2" descr="C:\Users\Luis Calvo\Desktop\curso\ppt\images\marqu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4448" y="3107535"/>
            <a:ext cx="2171985" cy="1595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object 2">
            <a:extLst>
              <a:ext uri="{FF2B5EF4-FFF2-40B4-BE49-F238E27FC236}">
                <a16:creationId xmlns:a16="http://schemas.microsoft.com/office/drawing/2014/main" id="{631ACE23-5E8B-4133-B72B-9C76B194249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36</a:t>
            </a:fld>
            <a:endParaRPr lang="es-PE" noProof="0" dirty="0"/>
          </a:p>
        </p:txBody>
      </p:sp>
      <p:sp>
        <p:nvSpPr>
          <p:cNvPr id="6" name="5 Rectángulo redondeado"/>
          <p:cNvSpPr/>
          <p:nvPr/>
        </p:nvSpPr>
        <p:spPr>
          <a:xfrm>
            <a:off x="3854514" y="803660"/>
            <a:ext cx="3610725" cy="1285884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pic>
        <p:nvPicPr>
          <p:cNvPr id="7" name="6 Imagen" descr="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1" y="857239"/>
            <a:ext cx="2328956" cy="2027054"/>
          </a:xfrm>
          <a:prstGeom prst="rect">
            <a:avLst/>
          </a:prstGeom>
        </p:spPr>
      </p:pic>
      <p:sp>
        <p:nvSpPr>
          <p:cNvPr id="9" name="8 Rectángulo redondeado"/>
          <p:cNvSpPr/>
          <p:nvPr/>
        </p:nvSpPr>
        <p:spPr>
          <a:xfrm>
            <a:off x="1357290" y="1232287"/>
            <a:ext cx="2303876" cy="37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178467" y="264679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footer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447007" y="164308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article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793311" y="205027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section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93025" y="198395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&lt;aside&gt;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694496" y="882777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header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		&lt;</a:t>
            </a:r>
            <a:r>
              <a:rPr lang="es-PE" sz="900" b="1" noProof="0" dirty="0" err="1">
                <a:solidFill>
                  <a:schemeClr val="bg1"/>
                </a:solidFill>
              </a:rPr>
              <a:t>hgroup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s-PE" sz="900" b="1" noProof="0" dirty="0">
              <a:solidFill>
                <a:schemeClr val="bg1"/>
              </a:solidFill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982637" y="910817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196950" y="1232288"/>
            <a:ext cx="2946818" cy="9644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una sección del documento que contiene navegación</a:t>
            </a:r>
          </a:p>
        </p:txBody>
      </p:sp>
      <p:sp>
        <p:nvSpPr>
          <p:cNvPr id="20" name="19 Documento"/>
          <p:cNvSpPr/>
          <p:nvPr/>
        </p:nvSpPr>
        <p:spPr>
          <a:xfrm>
            <a:off x="3875479" y="2196701"/>
            <a:ext cx="3589760" cy="1928826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4036215" y="2357436"/>
            <a:ext cx="3429024" cy="182166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="#"&gt;home&lt;/a&gt;&lt;/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="#"&gt;blog&lt;/a&gt;&lt;/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="#"&gt;galería&lt;/a&gt;&lt;/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="#"&gt;contacto&lt;/a&gt;&lt;/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235392" y="1337081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nav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3074" name="Picture 2" descr="C:\Users\Luis Calvo\Desktop\curso\ppt\icons\men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066" y="3053956"/>
            <a:ext cx="1564472" cy="1564472"/>
          </a:xfrm>
          <a:prstGeom prst="rect">
            <a:avLst/>
          </a:prstGeom>
          <a:noFill/>
        </p:spPr>
      </p:pic>
      <p:pic>
        <p:nvPicPr>
          <p:cNvPr id="22" name="object 2">
            <a:extLst>
              <a:ext uri="{FF2B5EF4-FFF2-40B4-BE49-F238E27FC236}">
                <a16:creationId xmlns:a16="http://schemas.microsoft.com/office/drawing/2014/main" id="{9CFE7D04-D902-4FE7-B8C3-BFE78B8313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37</a:t>
            </a:fld>
            <a:endParaRPr lang="es-PE" noProof="0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3854514" y="803660"/>
            <a:ext cx="3610725" cy="3000396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pic>
        <p:nvPicPr>
          <p:cNvPr id="21" name="20 Imagen" descr="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1" y="857239"/>
            <a:ext cx="2328956" cy="2027054"/>
          </a:xfrm>
          <a:prstGeom prst="rect">
            <a:avLst/>
          </a:prstGeom>
        </p:spPr>
      </p:pic>
      <p:sp>
        <p:nvSpPr>
          <p:cNvPr id="22" name="21 Rectángulo redondeado"/>
          <p:cNvSpPr/>
          <p:nvPr/>
        </p:nvSpPr>
        <p:spPr>
          <a:xfrm>
            <a:off x="1357290" y="1660916"/>
            <a:ext cx="1446620" cy="964413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178467" y="264679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footer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993025" y="198395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&lt;aside&gt;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694496" y="882777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header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		&lt;</a:t>
            </a:r>
            <a:r>
              <a:rPr lang="es-PE" sz="900" b="1" noProof="0" dirty="0" err="1">
                <a:solidFill>
                  <a:schemeClr val="bg1"/>
                </a:solidFill>
              </a:rPr>
              <a:t>hgroup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s-PE" sz="900" b="1" noProof="0" dirty="0">
              <a:solidFill>
                <a:schemeClr val="bg1"/>
              </a:solidFill>
            </a:endParaRPr>
          </a:p>
        </p:txBody>
      </p:sp>
      <p:sp>
        <p:nvSpPr>
          <p:cNvPr id="29" name="2 Marcador de contenido"/>
          <p:cNvSpPr txBox="1">
            <a:spLocks/>
          </p:cNvSpPr>
          <p:nvPr/>
        </p:nvSpPr>
        <p:spPr>
          <a:xfrm>
            <a:off x="3982637" y="1017974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30" name="2 Marcador de contenido"/>
          <p:cNvSpPr txBox="1">
            <a:spLocks/>
          </p:cNvSpPr>
          <p:nvPr/>
        </p:nvSpPr>
        <p:spPr>
          <a:xfrm>
            <a:off x="4196950" y="1339445"/>
            <a:ext cx="2946818" cy="9644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una pieza de contenido independiente dentro de un documento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2235392" y="1337081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nav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1447007" y="164308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article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34" name="33 Rectángulo redondeado"/>
          <p:cNvSpPr/>
          <p:nvPr/>
        </p:nvSpPr>
        <p:spPr>
          <a:xfrm>
            <a:off x="1518026" y="1875230"/>
            <a:ext cx="1178727" cy="6429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793311" y="205027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section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35" name="2 Marcador de contenido"/>
          <p:cNvSpPr txBox="1">
            <a:spLocks/>
          </p:cNvSpPr>
          <p:nvPr/>
        </p:nvSpPr>
        <p:spPr>
          <a:xfrm>
            <a:off x="3982637" y="2143122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>
          <a:xfrm>
            <a:off x="4196950" y="2464593"/>
            <a:ext cx="2946818" cy="9644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una sección del documento (un capítulo, un apartado, 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) agrupa una serie de contenidos con una temática común</a:t>
            </a:r>
          </a:p>
        </p:txBody>
      </p:sp>
      <p:pic>
        <p:nvPicPr>
          <p:cNvPr id="5122" name="Picture 2" descr="C:\Users\Luis Calvo\Desktop\curso\ppt\icons\arti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622" y="3106341"/>
            <a:ext cx="1340657" cy="1340657"/>
          </a:xfrm>
          <a:prstGeom prst="rect">
            <a:avLst/>
          </a:prstGeom>
          <a:noFill/>
        </p:spPr>
      </p:pic>
      <p:pic>
        <p:nvPicPr>
          <p:cNvPr id="31" name="object 2">
            <a:extLst>
              <a:ext uri="{FF2B5EF4-FFF2-40B4-BE49-F238E27FC236}">
                <a16:creationId xmlns:a16="http://schemas.microsoft.com/office/drawing/2014/main" id="{B7E99830-F5EF-4DC4-9B6A-52CF5FAFD25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38</a:t>
            </a:fld>
            <a:endParaRPr lang="es-PE" noProof="0" dirty="0"/>
          </a:p>
        </p:txBody>
      </p:sp>
      <p:pic>
        <p:nvPicPr>
          <p:cNvPr id="6" name="5 Imagen" descr="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1" y="857239"/>
            <a:ext cx="2328956" cy="2027054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1357290" y="1660916"/>
            <a:ext cx="1446620" cy="964413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8" name="7 CuadroTexto"/>
          <p:cNvSpPr txBox="1"/>
          <p:nvPr/>
        </p:nvSpPr>
        <p:spPr>
          <a:xfrm>
            <a:off x="2178467" y="264679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footer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93025" y="198395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&lt;aside&gt;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694496" y="882777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header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		&lt;</a:t>
            </a:r>
            <a:r>
              <a:rPr lang="es-PE" sz="900" b="1" noProof="0" dirty="0" err="1">
                <a:solidFill>
                  <a:schemeClr val="bg1"/>
                </a:solidFill>
              </a:rPr>
              <a:t>hgroup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s-PE" sz="900" b="1" noProof="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35392" y="1337081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nav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447007" y="164308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article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1518026" y="1875230"/>
            <a:ext cx="1178727" cy="6429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793311" y="205027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section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6" name="Picture 2" descr="C:\Users\Luis Calvo\Desktop\curso\ppt\icons\arti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7622" y="3106341"/>
            <a:ext cx="1340657" cy="1340657"/>
          </a:xfrm>
          <a:prstGeom prst="rect">
            <a:avLst/>
          </a:prstGeom>
          <a:noFill/>
        </p:spPr>
      </p:pic>
      <p:sp>
        <p:nvSpPr>
          <p:cNvPr id="17" name="16 Documento"/>
          <p:cNvSpPr/>
          <p:nvPr/>
        </p:nvSpPr>
        <p:spPr>
          <a:xfrm>
            <a:off x="3875479" y="910817"/>
            <a:ext cx="3589760" cy="375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4036215" y="1017973"/>
            <a:ext cx="3321867" cy="33754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&lt;h1&gt;Título del artículo&lt;/h1&gt;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&lt;h2&gt;Subtítulo del artículo&lt;/h2&gt;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hgroup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&lt;p&gt;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Lorem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ipsum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dolor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amet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consectetur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adipiscing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elit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.&lt;/p&gt;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&lt;h1&gt;Capítulo 1&lt;/h1&gt;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&lt;p&gt;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Lorem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ipsum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dolor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amet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consectetur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adipiscing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elit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bibendum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scelerisque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neque, ac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facilisis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neque&lt;/p&gt;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600075" lvl="1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&lt;h1&gt;Capítulo 2&lt;/h1&gt;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&lt;p&gt;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Lorem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ipsum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dolor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amet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consectetur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adipiscing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elit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bibendum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scelerisque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neque, ac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facilisis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neque&lt;/p&gt;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20" name="object 2">
            <a:extLst>
              <a:ext uri="{FF2B5EF4-FFF2-40B4-BE49-F238E27FC236}">
                <a16:creationId xmlns:a16="http://schemas.microsoft.com/office/drawing/2014/main" id="{2D20DCD7-2689-453B-8C67-088B73C4551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39</a:t>
            </a:fld>
            <a:endParaRPr lang="es-PE" noProof="0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3854514" y="803660"/>
            <a:ext cx="3610725" cy="1607355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982637" y="857238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dialog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196950" y="1178709"/>
            <a:ext cx="3161132" cy="10715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una transcripción de una conversación, o los subtítulos de algún elemento embebido (audio o video)</a:t>
            </a:r>
          </a:p>
        </p:txBody>
      </p:sp>
      <p:sp>
        <p:nvSpPr>
          <p:cNvPr id="18" name="17 Documento"/>
          <p:cNvSpPr/>
          <p:nvPr/>
        </p:nvSpPr>
        <p:spPr>
          <a:xfrm>
            <a:off x="3875479" y="2518171"/>
            <a:ext cx="3589760" cy="198240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3982636" y="2571750"/>
            <a:ext cx="3482603" cy="198240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dialog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&gt;Pedro:&lt;/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Toc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toc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&gt;Jaime&lt;/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dd¿Sí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&gt;Pedro:&lt;/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&gt;¿Es aquí el Seminario de HTML5 y CSS3?&lt;/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&gt;Jaime&lt;/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&gt;Pasa, pasa&lt;/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dialog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20" name="19 Imagen" descr="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1" y="857239"/>
            <a:ext cx="2328956" cy="2027054"/>
          </a:xfrm>
          <a:prstGeom prst="rect">
            <a:avLst/>
          </a:prstGeom>
        </p:spPr>
      </p:pic>
      <p:sp>
        <p:nvSpPr>
          <p:cNvPr id="21" name="20 Rectángulo redondeado"/>
          <p:cNvSpPr/>
          <p:nvPr/>
        </p:nvSpPr>
        <p:spPr>
          <a:xfrm>
            <a:off x="1357290" y="1660916"/>
            <a:ext cx="1446620" cy="964413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178467" y="264679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footer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2993025" y="198395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&lt;aside&gt;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1694496" y="882777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header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		&lt;</a:t>
            </a:r>
            <a:r>
              <a:rPr lang="es-PE" sz="900" b="1" noProof="0" dirty="0" err="1">
                <a:solidFill>
                  <a:schemeClr val="bg1"/>
                </a:solidFill>
              </a:rPr>
              <a:t>hgroup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s-PE" sz="900" b="1" noProof="0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235392" y="1337081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nav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447007" y="164308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article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7" name="26 Rectángulo redondeado"/>
          <p:cNvSpPr/>
          <p:nvPr/>
        </p:nvSpPr>
        <p:spPr>
          <a:xfrm>
            <a:off x="1518026" y="1875230"/>
            <a:ext cx="1178727" cy="6429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793311" y="205027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section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grpSp>
        <p:nvGrpSpPr>
          <p:cNvPr id="5" name="30 Grupo"/>
          <p:cNvGrpSpPr/>
          <p:nvPr/>
        </p:nvGrpSpPr>
        <p:grpSpPr>
          <a:xfrm>
            <a:off x="1571604" y="3268270"/>
            <a:ext cx="1745129" cy="1017992"/>
            <a:chOff x="785786" y="4572008"/>
            <a:chExt cx="1714512" cy="1000132"/>
          </a:xfrm>
        </p:grpSpPr>
        <p:sp>
          <p:nvSpPr>
            <p:cNvPr id="29" name="28 Llamada ovalada"/>
            <p:cNvSpPr/>
            <p:nvPr/>
          </p:nvSpPr>
          <p:spPr>
            <a:xfrm>
              <a:off x="785786" y="4572008"/>
              <a:ext cx="1071570" cy="857256"/>
            </a:xfrm>
            <a:prstGeom prst="wedgeEllipseCallout">
              <a:avLst>
                <a:gd name="adj1" fmla="val -53722"/>
                <a:gd name="adj2" fmla="val 52976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350" noProof="0" dirty="0"/>
                <a:t>???</a:t>
              </a:r>
            </a:p>
          </p:txBody>
        </p:sp>
        <p:sp>
          <p:nvSpPr>
            <p:cNvPr id="30" name="29 Llamada rectangular redondeada"/>
            <p:cNvSpPr/>
            <p:nvPr/>
          </p:nvSpPr>
          <p:spPr>
            <a:xfrm>
              <a:off x="1571604" y="4929198"/>
              <a:ext cx="928694" cy="642942"/>
            </a:xfrm>
            <a:prstGeom prst="wedgeRoundRectCallout">
              <a:avLst>
                <a:gd name="adj1" fmla="val 42756"/>
                <a:gd name="adj2" fmla="val 68056"/>
                <a:gd name="adj3" fmla="val 16667"/>
              </a:avLst>
            </a:prstGeom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350" noProof="0" dirty="0"/>
                <a:t>!!!!!</a:t>
              </a:r>
            </a:p>
          </p:txBody>
        </p:sp>
      </p:grpSp>
      <p:pic>
        <p:nvPicPr>
          <p:cNvPr id="31" name="object 2">
            <a:extLst>
              <a:ext uri="{FF2B5EF4-FFF2-40B4-BE49-F238E27FC236}">
                <a16:creationId xmlns:a16="http://schemas.microsoft.com/office/drawing/2014/main" id="{CD8EE14F-554D-46FB-9180-74AF0FA8E2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9B75CF9F-2155-4D9B-B3DA-0A4A7215FA1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130" name="Google Shape;130;g28e7d797b76_0_94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s-PE" noProof="0" dirty="0">
                <a:sym typeface="Century Gothic"/>
              </a:rPr>
              <a:t>Objetivo de la Sesión</a:t>
            </a:r>
            <a:endParaRPr lang="es-PE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78EF2-DF2A-527B-D184-F20331EA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noProof="0" dirty="0"/>
              <a:t>Comprender los principios fundamentales del diseño responsivo y su importancia en el desarrollo web moderno, reconociendo los beneficios de adaptar interfaces a diferentes dispositivos.</a:t>
            </a:r>
          </a:p>
          <a:p>
            <a:endParaRPr lang="es-PE" noProof="0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34136CE5-ACFD-44D5-AF9D-A040EFFEC76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2C211DBD-5FAD-A9DA-5C22-3BADCE18E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29022"/>
            <a:ext cx="2562583" cy="255305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40</a:t>
            </a:fld>
            <a:endParaRPr lang="es-PE" noProof="0" dirty="0"/>
          </a:p>
        </p:txBody>
      </p:sp>
      <p:sp>
        <p:nvSpPr>
          <p:cNvPr id="7" name="6 Rectángulo redondeado"/>
          <p:cNvSpPr/>
          <p:nvPr/>
        </p:nvSpPr>
        <p:spPr>
          <a:xfrm>
            <a:off x="3854514" y="803660"/>
            <a:ext cx="3610725" cy="2035983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982637" y="964395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196950" y="1285866"/>
            <a:ext cx="3161132" cy="53578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un diagrama, una ilustración, una fotografía, 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9 Documento"/>
          <p:cNvSpPr/>
          <p:nvPr/>
        </p:nvSpPr>
        <p:spPr>
          <a:xfrm>
            <a:off x="3875479" y="3053956"/>
            <a:ext cx="3589760" cy="1232306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3982636" y="3214692"/>
            <a:ext cx="3482603" cy="9108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&lt;figure&gt;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=“fede.jpg"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=“Federico Caro"&gt;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&gt;Federico Caro impartiendo seminarios sobre tecnologías web&lt;/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&lt;/figure&gt;</a:t>
            </a:r>
          </a:p>
        </p:txBody>
      </p:sp>
      <p:pic>
        <p:nvPicPr>
          <p:cNvPr id="12" name="11 Imagen" descr="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1" y="857239"/>
            <a:ext cx="2328956" cy="2027054"/>
          </a:xfrm>
          <a:prstGeom prst="rect">
            <a:avLst/>
          </a:prstGeom>
        </p:spPr>
      </p:pic>
      <p:sp>
        <p:nvSpPr>
          <p:cNvPr id="13" name="12 Rectángulo redondeado"/>
          <p:cNvSpPr/>
          <p:nvPr/>
        </p:nvSpPr>
        <p:spPr>
          <a:xfrm>
            <a:off x="1357290" y="1660916"/>
            <a:ext cx="1446620" cy="964413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178467" y="264679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footer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2993025" y="198395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&lt;aside&gt;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694496" y="882777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header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		&lt;</a:t>
            </a:r>
            <a:r>
              <a:rPr lang="es-PE" sz="900" b="1" noProof="0" dirty="0" err="1">
                <a:solidFill>
                  <a:schemeClr val="bg1"/>
                </a:solidFill>
              </a:rPr>
              <a:t>hgroup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s-PE" sz="900" b="1" noProof="0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235392" y="1337081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nav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447007" y="164308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article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1518026" y="1875230"/>
            <a:ext cx="1178727" cy="64294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793311" y="205027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section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3982637" y="1821651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figcaption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4196950" y="2143122"/>
            <a:ext cx="3161132" cy="53578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la “nota al pie” del elemento incluido en &lt;figure&gt;</a:t>
            </a:r>
          </a:p>
        </p:txBody>
      </p:sp>
      <p:pic>
        <p:nvPicPr>
          <p:cNvPr id="7170" name="Picture 2" descr="C:\Users\Luis Calvo\Desktop\curso\ppt\icons\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4792" y="3052762"/>
            <a:ext cx="1197011" cy="1447814"/>
          </a:xfrm>
          <a:prstGeom prst="rect">
            <a:avLst/>
          </a:prstGeom>
          <a:noFill/>
        </p:spPr>
      </p:pic>
      <p:pic>
        <p:nvPicPr>
          <p:cNvPr id="25" name="object 2">
            <a:extLst>
              <a:ext uri="{FF2B5EF4-FFF2-40B4-BE49-F238E27FC236}">
                <a16:creationId xmlns:a16="http://schemas.microsoft.com/office/drawing/2014/main" id="{922033DD-6F29-49AC-BE76-CEBE3E537A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41</a:t>
            </a:fld>
            <a:endParaRPr lang="es-PE" noProof="0" dirty="0"/>
          </a:p>
        </p:txBody>
      </p:sp>
      <p:pic>
        <p:nvPicPr>
          <p:cNvPr id="6" name="5 Imagen" descr="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1" y="857239"/>
            <a:ext cx="2328956" cy="2027054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857488" y="1660916"/>
            <a:ext cx="803678" cy="964413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8" name="7 CuadroTexto"/>
          <p:cNvSpPr txBox="1"/>
          <p:nvPr/>
        </p:nvSpPr>
        <p:spPr>
          <a:xfrm>
            <a:off x="2178467" y="264679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footer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993025" y="198395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&lt;aside&gt;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694496" y="882777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header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		&lt;</a:t>
            </a:r>
            <a:r>
              <a:rPr lang="es-PE" sz="900" b="1" noProof="0" dirty="0" err="1">
                <a:solidFill>
                  <a:schemeClr val="bg1"/>
                </a:solidFill>
              </a:rPr>
              <a:t>hgroup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s-PE" sz="900" b="1" noProof="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35392" y="1337081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nav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447007" y="164308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article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793311" y="205027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section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3854514" y="803660"/>
            <a:ext cx="3610725" cy="1607355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982637" y="857238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4196950" y="1178709"/>
            <a:ext cx="3161132" cy="10715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contenidos que no están directamente relacionados con el resto de contenido de la página o que aporta información adicional</a:t>
            </a:r>
          </a:p>
        </p:txBody>
      </p:sp>
      <p:sp>
        <p:nvSpPr>
          <p:cNvPr id="19" name="18 Documento"/>
          <p:cNvSpPr/>
          <p:nvPr/>
        </p:nvSpPr>
        <p:spPr>
          <a:xfrm>
            <a:off x="3875479" y="2518172"/>
            <a:ext cx="3589760" cy="225029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3982636" y="2571750"/>
            <a:ext cx="3482603" cy="198240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&gt;&lt;h1&gt;Tecnologías web&lt;/h1&gt;&lt;/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&lt;p&gt;bla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bla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bla&lt;/p&gt;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&lt;aside&gt;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=“#”&gt;Links sobre HTML5&lt;/a&gt;&lt;/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&gt;&lt;a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=“#”&gt;Links sobre CSS3&lt;/a&gt;&lt;/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 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&lt;/aside&gt;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article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6146" name="Picture 2" descr="C:\Users\Luis Calvo\Desktop\curso\ppt\icons\post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18754">
            <a:off x="1763771" y="3187599"/>
            <a:ext cx="1388703" cy="1388703"/>
          </a:xfrm>
          <a:prstGeom prst="rect">
            <a:avLst/>
          </a:prstGeom>
          <a:noFill/>
        </p:spPr>
      </p:pic>
      <p:pic>
        <p:nvPicPr>
          <p:cNvPr id="22" name="object 2">
            <a:extLst>
              <a:ext uri="{FF2B5EF4-FFF2-40B4-BE49-F238E27FC236}">
                <a16:creationId xmlns:a16="http://schemas.microsoft.com/office/drawing/2014/main" id="{060F5A7A-BDA4-4FFE-B9A9-DF8BA17E7FC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42</a:t>
            </a:fld>
            <a:endParaRPr lang="es-PE" noProof="0" dirty="0"/>
          </a:p>
        </p:txBody>
      </p:sp>
      <p:pic>
        <p:nvPicPr>
          <p:cNvPr id="7" name="6 Imagen" descr="layou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1" y="857239"/>
            <a:ext cx="2328956" cy="2027054"/>
          </a:xfrm>
          <a:prstGeom prst="rect">
            <a:avLst/>
          </a:prstGeom>
        </p:spPr>
      </p:pic>
      <p:sp>
        <p:nvSpPr>
          <p:cNvPr id="8" name="7 Rectángulo redondeado"/>
          <p:cNvSpPr/>
          <p:nvPr/>
        </p:nvSpPr>
        <p:spPr>
          <a:xfrm>
            <a:off x="1357290" y="2625328"/>
            <a:ext cx="2303876" cy="267893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993025" y="1983956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&lt;aside&gt;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694496" y="882777"/>
            <a:ext cx="15696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header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		&lt;</a:t>
            </a:r>
            <a:r>
              <a:rPr lang="es-PE" sz="900" b="1" noProof="0" dirty="0" err="1">
                <a:solidFill>
                  <a:schemeClr val="bg1"/>
                </a:solidFill>
              </a:rPr>
              <a:t>hgroup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s-PE" sz="900" b="1" noProof="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35392" y="1337081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nav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447007" y="1643089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article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1793311" y="2050274"/>
            <a:ext cx="6463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section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854514" y="803660"/>
            <a:ext cx="3610725" cy="1607355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3982637" y="964395"/>
            <a:ext cx="3000396" cy="32147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4196950" y="1285866"/>
            <a:ext cx="3161132" cy="8036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representa el pie de una sección o página. Suele contener información sobre el autor, copyright, 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17 Documento"/>
          <p:cNvSpPr/>
          <p:nvPr/>
        </p:nvSpPr>
        <p:spPr>
          <a:xfrm>
            <a:off x="3875479" y="2518172"/>
            <a:ext cx="3589760" cy="96441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3982636" y="2571750"/>
            <a:ext cx="3482603" cy="69652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&lt;p&gt;© 2010 Bla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bla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bla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bla&lt;/p&gt;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footer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178467" y="264679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900" b="1" noProof="0" dirty="0">
                <a:solidFill>
                  <a:schemeClr val="bg1"/>
                </a:solidFill>
              </a:rPr>
              <a:t>&lt;</a:t>
            </a:r>
            <a:r>
              <a:rPr lang="es-PE" sz="900" b="1" noProof="0" dirty="0" err="1">
                <a:solidFill>
                  <a:schemeClr val="bg1"/>
                </a:solidFill>
              </a:rPr>
              <a:t>footer</a:t>
            </a:r>
            <a:r>
              <a:rPr lang="es-PE" sz="900" b="1" noProof="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21" name="object 2">
            <a:extLst>
              <a:ext uri="{FF2B5EF4-FFF2-40B4-BE49-F238E27FC236}">
                <a16:creationId xmlns:a16="http://schemas.microsoft.com/office/drawing/2014/main" id="{807F6EE8-55DB-4033-AF4F-63BB44AF333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25" b="1" noProof="0" dirty="0">
                <a:latin typeface="Calibri (Títulos)"/>
              </a:rPr>
              <a:t>Video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43</a:t>
            </a:fld>
            <a:endParaRPr lang="es-PE" noProof="0" dirty="0"/>
          </a:p>
        </p:txBody>
      </p:sp>
      <p:pic>
        <p:nvPicPr>
          <p:cNvPr id="2050" name="Picture 2" descr="C:\Users\Luis Calvo\Desktop\curso\ppt\icons\vide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479" y="3691082"/>
            <a:ext cx="1303730" cy="1303730"/>
          </a:xfrm>
          <a:prstGeom prst="rect">
            <a:avLst/>
          </a:prstGeom>
          <a:noFill/>
        </p:spPr>
      </p:pic>
      <p:pic>
        <p:nvPicPr>
          <p:cNvPr id="7174" name="Picture 6" descr="C:\Diseño\Paradigma\Presentación\img\icons\lo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652" y="2571750"/>
            <a:ext cx="864096" cy="864096"/>
          </a:xfrm>
          <a:prstGeom prst="rect">
            <a:avLst/>
          </a:prstGeom>
          <a:noFill/>
        </p:spPr>
      </p:pic>
      <p:pic>
        <p:nvPicPr>
          <p:cNvPr id="7175" name="Picture 7" descr="C:\Diseño\Paradigma\Presentación\img\icons\widt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9652" y="897564"/>
            <a:ext cx="864096" cy="864096"/>
          </a:xfrm>
          <a:prstGeom prst="rect">
            <a:avLst/>
          </a:prstGeom>
          <a:noFill/>
        </p:spPr>
      </p:pic>
      <p:pic>
        <p:nvPicPr>
          <p:cNvPr id="7176" name="Picture 8" descr="C:\Diseño\Paradigma\Presentación\img\icons\1287998872_Pla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652" y="1707654"/>
            <a:ext cx="860394" cy="860394"/>
          </a:xfrm>
          <a:prstGeom prst="rect">
            <a:avLst/>
          </a:prstGeom>
          <a:noFill/>
        </p:spPr>
      </p:pic>
      <p:pic>
        <p:nvPicPr>
          <p:cNvPr id="7177" name="Picture 9" descr="C:\Diseño\Paradigma\Presentación\img\icons\autobuff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26006" y="2733768"/>
            <a:ext cx="864096" cy="864096"/>
          </a:xfrm>
          <a:prstGeom prst="rect">
            <a:avLst/>
          </a:prstGeom>
          <a:noFill/>
        </p:spPr>
      </p:pic>
      <p:pic>
        <p:nvPicPr>
          <p:cNvPr id="7178" name="Picture 10" descr="C:\Diseño\Paradigma\Presentación\img\icons\video_src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39652" y="3435846"/>
            <a:ext cx="864096" cy="864096"/>
          </a:xfrm>
          <a:prstGeom prst="rect">
            <a:avLst/>
          </a:prstGeom>
          <a:noFill/>
        </p:spPr>
      </p:pic>
      <p:pic>
        <p:nvPicPr>
          <p:cNvPr id="7179" name="Picture 11" descr="C:\Diseño\Paradigma\Presentación\img\icons\video_im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26006" y="897564"/>
            <a:ext cx="864096" cy="864096"/>
          </a:xfrm>
          <a:prstGeom prst="rect">
            <a:avLst/>
          </a:prstGeom>
          <a:noFill/>
        </p:spPr>
      </p:pic>
      <p:pic>
        <p:nvPicPr>
          <p:cNvPr id="7180" name="Picture 12" descr="C:\Diseño\Paradigma\Presentación\img\icons\video_control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26006" y="1707654"/>
            <a:ext cx="864096" cy="864096"/>
          </a:xfrm>
          <a:prstGeom prst="rect">
            <a:avLst/>
          </a:prstGeom>
          <a:noFill/>
        </p:spPr>
      </p:pic>
      <p:sp>
        <p:nvSpPr>
          <p:cNvPr id="31" name="30 Rectángulo"/>
          <p:cNvSpPr/>
          <p:nvPr/>
        </p:nvSpPr>
        <p:spPr>
          <a:xfrm>
            <a:off x="2249742" y="1275606"/>
            <a:ext cx="2514342" cy="370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</a:rPr>
              <a:t>height</a:t>
            </a: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</a:rPr>
              <a:t>autoplay</a:t>
            </a: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</a:rPr>
              <a:t>loop</a:t>
            </a: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544108" y="1275607"/>
            <a:ext cx="2082294" cy="2594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</a:rPr>
              <a:t>poster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</a:rPr>
              <a:t>controls</a:t>
            </a: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7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</a:rPr>
              <a:t>Autobuffer</a:t>
            </a: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500" noProof="0" dirty="0" err="1">
                <a:solidFill>
                  <a:schemeClr val="accent1">
                    <a:lumMod val="75000"/>
                  </a:schemeClr>
                </a:solidFill>
              </a:rPr>
              <a:t>preload</a:t>
            </a:r>
            <a:endParaRPr lang="es-PE" sz="15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 rot="5400000">
            <a:off x="2735796" y="2571750"/>
            <a:ext cx="334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ject 2">
            <a:extLst>
              <a:ext uri="{FF2B5EF4-FFF2-40B4-BE49-F238E27FC236}">
                <a16:creationId xmlns:a16="http://schemas.microsoft.com/office/drawing/2014/main" id="{5C9BE021-9247-41A5-B2CE-E21C3B34A3A1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925" b="1" noProof="0" dirty="0">
                <a:latin typeface="Calibri (Títulos)"/>
              </a:rPr>
              <a:t>Video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44</a:t>
            </a:fld>
            <a:endParaRPr lang="es-PE" noProof="0" dirty="0"/>
          </a:p>
        </p:txBody>
      </p:sp>
      <p:sp>
        <p:nvSpPr>
          <p:cNvPr id="9" name="8 Documento"/>
          <p:cNvSpPr/>
          <p:nvPr/>
        </p:nvSpPr>
        <p:spPr>
          <a:xfrm>
            <a:off x="1732340" y="1083814"/>
            <a:ext cx="5786478" cy="198240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1785919" y="1137392"/>
            <a:ext cx="5679321" cy="17680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&lt;video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controls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="360"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="240"&gt;  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="movie.mp4"&gt;		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movie.ogv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="video/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ogg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codecs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theora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vorbis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'"&gt;   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movie.webm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="video/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codecs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='vp8,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vorbis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'"&gt;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application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/x-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shockwave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-flash"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="360"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="240" data="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player.swf?file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=movie.mp4"&gt;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player.swf?file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=movie.mp4"&gt;    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&lt;a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="movie.mp4"&gt;Descargar vídeo&lt;/a&gt; 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&lt;/video&gt;</a:t>
            </a:r>
          </a:p>
        </p:txBody>
      </p:sp>
      <p:pic>
        <p:nvPicPr>
          <p:cNvPr id="3074" name="Picture 2" descr="C:\Users\Luis Calvo\Desktop\curso\ppt\icons\1287496929_vide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3033" y="2155384"/>
            <a:ext cx="914400" cy="914400"/>
          </a:xfrm>
          <a:prstGeom prst="rect">
            <a:avLst/>
          </a:prstGeom>
          <a:noFill/>
        </p:spPr>
      </p:pic>
      <p:pic>
        <p:nvPicPr>
          <p:cNvPr id="11" name="object 2">
            <a:extLst>
              <a:ext uri="{FF2B5EF4-FFF2-40B4-BE49-F238E27FC236}">
                <a16:creationId xmlns:a16="http://schemas.microsoft.com/office/drawing/2014/main" id="{CDE96E04-6B8F-40C6-BBC0-7FE373E172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E6BBB0-037D-8754-E088-A5C143553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340" y="3088834"/>
            <a:ext cx="5786478" cy="12445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437996-4FDA-04A9-D5BD-58D2320FDF3C}"/>
              </a:ext>
            </a:extLst>
          </p:cNvPr>
          <p:cNvSpPr txBox="1"/>
          <p:nvPr/>
        </p:nvSpPr>
        <p:spPr>
          <a:xfrm>
            <a:off x="1678761" y="4314554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350" noProof="0" dirty="0">
                <a:hlinkClick r:id="rId5"/>
              </a:rPr>
              <a:t>https://www.w3schools.com/html/html5_video.asp</a:t>
            </a:r>
            <a:endParaRPr lang="es-PE" sz="1350" noProof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b="1" noProof="0" dirty="0"/>
              <a:t>Audio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2A44D-20A6-5F0A-4F67-0952D9D76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7400" y="1428750"/>
            <a:ext cx="3886200" cy="3263504"/>
          </a:xfrm>
        </p:spPr>
        <p:txBody>
          <a:bodyPr>
            <a:norm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2400" noProof="0" dirty="0" err="1">
                <a:solidFill>
                  <a:schemeClr val="accent1">
                    <a:lumMod val="75000"/>
                  </a:schemeClr>
                </a:solidFill>
              </a:rPr>
              <a:t>autoplay</a:t>
            </a:r>
            <a:endParaRPr lang="es-PE" sz="24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2400" noProof="0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endParaRPr lang="es-PE" sz="24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2400" noProof="0" dirty="0" err="1">
                <a:solidFill>
                  <a:schemeClr val="accent1">
                    <a:lumMod val="75000"/>
                  </a:schemeClr>
                </a:solidFill>
              </a:rPr>
              <a:t>loop</a:t>
            </a:r>
            <a:endParaRPr lang="es-PE" sz="24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2400" noProof="0" dirty="0" err="1">
                <a:solidFill>
                  <a:schemeClr val="accent1">
                    <a:lumMod val="75000"/>
                  </a:schemeClr>
                </a:solidFill>
              </a:rPr>
              <a:t>autobuffer</a:t>
            </a:r>
            <a:endParaRPr lang="es-PE" sz="24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2400" noProof="0" dirty="0" err="1">
                <a:solidFill>
                  <a:schemeClr val="accent1">
                    <a:lumMod val="75000"/>
                  </a:schemeClr>
                </a:solidFill>
              </a:rPr>
              <a:t>controls</a:t>
            </a:r>
            <a:endParaRPr lang="es-PE" sz="24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2400" noProof="0" dirty="0" err="1">
                <a:solidFill>
                  <a:schemeClr val="accent1">
                    <a:lumMod val="75000"/>
                  </a:schemeClr>
                </a:solidFill>
              </a:rPr>
              <a:t>preload</a:t>
            </a:r>
            <a:endParaRPr lang="es-PE" sz="240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45</a:t>
            </a:fld>
            <a:endParaRPr lang="es-PE" noProof="0" dirty="0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AED7F6A1-F7D5-41DE-B8E1-8A12C79E0DC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7" name="Picture 3" descr="C:\Diseño\Paradigma\Presentación\img\icons\1288001029_music.png">
            <a:extLst>
              <a:ext uri="{FF2B5EF4-FFF2-40B4-BE49-F238E27FC236}">
                <a16:creationId xmlns:a16="http://schemas.microsoft.com/office/drawing/2014/main" id="{8358CBC5-D6A7-9D42-8597-93ED2C15F7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6350" y="120015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8C4E6520-BF80-46A9-992E-272B47D8F4CC}" type="slidenum">
              <a:rPr lang="es-PE" noProof="0" smtClean="0"/>
              <a:pPr/>
              <a:t>46</a:t>
            </a:fld>
            <a:endParaRPr lang="es-PE" noProof="0" dirty="0"/>
          </a:p>
        </p:txBody>
      </p:sp>
      <p:sp>
        <p:nvSpPr>
          <p:cNvPr id="9" name="8 Documento"/>
          <p:cNvSpPr/>
          <p:nvPr/>
        </p:nvSpPr>
        <p:spPr>
          <a:xfrm>
            <a:off x="1678761" y="951570"/>
            <a:ext cx="5786478" cy="1768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1732340" y="1005148"/>
            <a:ext cx="5679321" cy="17680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&lt;audio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controls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  		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="song.ogg"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="audio/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ogg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/&gt;		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source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="song.mp3"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="audio/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mpeg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application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/x-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shockwave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-flash“ data="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player.swf?soundFile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=song.mp3"&gt;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movie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player.swf?soundFile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=song.mp3"&gt;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&lt;a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="song.mp3"&gt;Descargar canción&lt;/a&gt;  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&lt;/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	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&lt;/audio&gt; </a:t>
            </a:r>
          </a:p>
        </p:txBody>
      </p:sp>
      <p:pic>
        <p:nvPicPr>
          <p:cNvPr id="11" name="Picture 3" descr="C:\Diseño\Paradigma\Presentación\img\icons\1288001029_mus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1561" y="1768072"/>
            <a:ext cx="1042787" cy="1042784"/>
          </a:xfrm>
          <a:prstGeom prst="rect">
            <a:avLst/>
          </a:prstGeom>
          <a:noFill/>
        </p:spPr>
      </p:pic>
      <p:pic>
        <p:nvPicPr>
          <p:cNvPr id="12" name="object 2">
            <a:extLst>
              <a:ext uri="{FF2B5EF4-FFF2-40B4-BE49-F238E27FC236}">
                <a16:creationId xmlns:a16="http://schemas.microsoft.com/office/drawing/2014/main" id="{F38AA94C-9426-4576-97A4-FF9E9D03845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DD68E5E-F47A-B50E-3D3B-58C6B2CB1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762" y="2950383"/>
            <a:ext cx="5864336" cy="12123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F368A7-8EBA-D7A8-A335-6C959BAC2712}"/>
              </a:ext>
            </a:extLst>
          </p:cNvPr>
          <p:cNvSpPr txBox="1"/>
          <p:nvPr/>
        </p:nvSpPr>
        <p:spPr>
          <a:xfrm>
            <a:off x="1678761" y="4238648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350" noProof="0" dirty="0">
                <a:hlinkClick r:id="rId5"/>
              </a:rPr>
              <a:t>https://www.w3schools.com/html/html5_audio.asp</a:t>
            </a:r>
            <a:endParaRPr lang="es-PE" sz="1350" noProof="0" dirty="0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03A61BC5-A823-36DB-1242-074F54BE1232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solidFill>
                  <a:srgbClr val="C00000"/>
                </a:solidFill>
              </a:rPr>
              <a:t>Audio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F3067-B97C-95C6-B861-F8D9B25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Formularios</a:t>
            </a:r>
          </a:p>
        </p:txBody>
      </p:sp>
      <p:pic>
        <p:nvPicPr>
          <p:cNvPr id="41" name="Marcador de contenido 40">
            <a:extLst>
              <a:ext uri="{FF2B5EF4-FFF2-40B4-BE49-F238E27FC236}">
                <a16:creationId xmlns:a16="http://schemas.microsoft.com/office/drawing/2014/main" id="{8B8B7866-DC72-CCEE-8CB4-DA96289A2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396" y="1160403"/>
            <a:ext cx="5255207" cy="2822693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47</a:t>
            </a:fld>
            <a:endParaRPr lang="es-PE" noProof="0" dirty="0"/>
          </a:p>
        </p:txBody>
      </p:sp>
      <p:pic>
        <p:nvPicPr>
          <p:cNvPr id="23" name="object 2">
            <a:extLst>
              <a:ext uri="{FF2B5EF4-FFF2-40B4-BE49-F238E27FC236}">
                <a16:creationId xmlns:a16="http://schemas.microsoft.com/office/drawing/2014/main" id="{C6CB876B-948C-4BAF-B11A-9795BF80FA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latin typeface="Calibri (Títulos)"/>
              </a:rPr>
              <a:t>Formularios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48</a:t>
            </a:fld>
            <a:endParaRPr lang="es-PE" noProof="0" dirty="0"/>
          </a:p>
        </p:txBody>
      </p:sp>
      <p:sp>
        <p:nvSpPr>
          <p:cNvPr id="8" name="7 Rectángulo redondeado"/>
          <p:cNvSpPr/>
          <p:nvPr/>
        </p:nvSpPr>
        <p:spPr>
          <a:xfrm>
            <a:off x="1571604" y="1443726"/>
            <a:ext cx="6000792" cy="2786082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b="1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2553584" y="2300982"/>
            <a:ext cx="1178727" cy="321471"/>
          </a:xfrm>
          <a:prstGeom prst="rect">
            <a:avLst/>
          </a:prstGeom>
          <a:solidFill>
            <a:srgbClr val="CCDAEC"/>
          </a:solidFill>
          <a:ln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5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053783" y="2354560"/>
            <a:ext cx="4988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type</a:t>
            </a: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10 Abrir llave"/>
          <p:cNvSpPr/>
          <p:nvPr/>
        </p:nvSpPr>
        <p:spPr>
          <a:xfrm>
            <a:off x="4589567" y="1872354"/>
            <a:ext cx="107157" cy="1821669"/>
          </a:xfrm>
          <a:prstGeom prst="leftBrace">
            <a:avLst>
              <a:gd name="adj1" fmla="val 8333"/>
              <a:gd name="adj2" fmla="val 332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2" name="11 Rectángulo"/>
          <p:cNvSpPr/>
          <p:nvPr/>
        </p:nvSpPr>
        <p:spPr>
          <a:xfrm>
            <a:off x="4771224" y="1847364"/>
            <a:ext cx="976549" cy="1869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search</a:t>
            </a:r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email</a:t>
            </a:r>
          </a:p>
          <a:p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tel</a:t>
            </a:r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 (*)</a:t>
            </a:r>
          </a:p>
          <a:p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 (*)</a:t>
            </a: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</a:p>
          <a:p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datetime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-local</a:t>
            </a:r>
          </a:p>
          <a:p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month</a:t>
            </a:r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color </a:t>
            </a:r>
            <a:endParaRPr lang="es-PE" sz="1050" noProof="0" dirty="0"/>
          </a:p>
        </p:txBody>
      </p:sp>
      <p:sp>
        <p:nvSpPr>
          <p:cNvPr id="13" name="12 Rectángulo"/>
          <p:cNvSpPr/>
          <p:nvPr/>
        </p:nvSpPr>
        <p:spPr>
          <a:xfrm>
            <a:off x="2428861" y="2881238"/>
            <a:ext cx="68480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min (*)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3232538" y="2881238"/>
            <a:ext cx="71045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max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 (*)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6257" y="2247403"/>
            <a:ext cx="1003933" cy="18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8859" y="2461718"/>
            <a:ext cx="1262066" cy="18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2729609"/>
            <a:ext cx="1082600" cy="80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7" descr="C:\Diseño\Paradigma\Presentación\icons\1287500730_Inf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8223" y="3854758"/>
            <a:ext cx="270030" cy="2700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16 CuadroTexto"/>
          <p:cNvSpPr txBox="1"/>
          <p:nvPr/>
        </p:nvSpPr>
        <p:spPr>
          <a:xfrm>
            <a:off x="3308763" y="3891819"/>
            <a:ext cx="2900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noProof="0" dirty="0">
                <a:solidFill>
                  <a:schemeClr val="accent1">
                    <a:lumMod val="50000"/>
                  </a:schemeClr>
                </a:solidFill>
              </a:rPr>
              <a:t>http://www.findmebyip.com/litmus/#html5-forms-inputs</a:t>
            </a:r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443F8A00-83AC-474A-824D-52488625937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BB59B-B6ED-4944-E3C9-20A6813E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JavaScript: Nuevos Métodos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49</a:t>
            </a:fld>
            <a:endParaRPr lang="es-PE" noProof="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625182" y="960120"/>
            <a:ext cx="6054371" cy="3647613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1732340" y="1178709"/>
            <a:ext cx="5465007" cy="267892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document.getElementByClassName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: acceso a todos los elementos del DOM que compartan la clase especificada</a:t>
            </a: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document.querySelectorAll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(selector): acceso a todos los elementos del DOM con el selector especificado</a:t>
            </a: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document.querySelector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(selector): acceso al primer elemento del DOM con el selector especificado</a:t>
            </a: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</p:txBody>
      </p:sp>
      <p:sp>
        <p:nvSpPr>
          <p:cNvPr id="11" name="10 Documento"/>
          <p:cNvSpPr/>
          <p:nvPr/>
        </p:nvSpPr>
        <p:spPr>
          <a:xfrm>
            <a:off x="2375282" y="2196701"/>
            <a:ext cx="4607751" cy="107157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2428860" y="2196701"/>
            <a:ext cx="4875644" cy="10715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elementos =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div.wrapper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 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elementos =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div.content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div.wrapper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inputsText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('[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]');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13" name="12 Documento"/>
          <p:cNvSpPr/>
          <p:nvPr/>
        </p:nvSpPr>
        <p:spPr>
          <a:xfrm>
            <a:off x="2375282" y="3804056"/>
            <a:ext cx="4607751" cy="642942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2428860" y="3804056"/>
            <a:ext cx="4875644" cy="53578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elemento =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PE" sz="90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div.wrapper</a:t>
            </a: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90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20" name="object 2">
            <a:extLst>
              <a:ext uri="{FF2B5EF4-FFF2-40B4-BE49-F238E27FC236}">
                <a16:creationId xmlns:a16="http://schemas.microsoft.com/office/drawing/2014/main" id="{3561BCA5-BDCA-4639-8E92-4FA66F1B19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EB9C5D-EB4F-F74C-59A9-2D1E7F33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diseño responsivo?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42B67F-E834-02B4-18D9-F68E33C2A1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Técnica de diseño web que adapta el contenido a cualquier dispositivo.</a:t>
            </a:r>
          </a:p>
          <a:p>
            <a:r>
              <a:rPr lang="es-ES" dirty="0"/>
              <a:t>Usa estructuras flexibles, rejillas y media </a:t>
            </a:r>
            <a:r>
              <a:rPr lang="es-ES" dirty="0" err="1"/>
              <a:t>queries</a:t>
            </a:r>
            <a:r>
              <a:rPr lang="es-ES" dirty="0"/>
              <a:t>.</a:t>
            </a:r>
          </a:p>
          <a:p>
            <a:r>
              <a:rPr lang="es-ES" dirty="0"/>
              <a:t>Mejora la accesibilidad y experiencia del usuario.</a:t>
            </a:r>
            <a:endParaRPr lang="es-PE" dirty="0"/>
          </a:p>
        </p:txBody>
      </p:sp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E5EEAAC1-63FE-4E81-B9A8-EB611A31A5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1369219"/>
            <a:ext cx="3886200" cy="26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6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 err="1"/>
              <a:t>Javascript</a:t>
            </a:r>
            <a:endParaRPr lang="es-PE" b="1" noProof="0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E5E7956-8BCC-1493-63D4-E97AB999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50</a:t>
            </a:fld>
            <a:endParaRPr lang="es-PE" noProof="0" dirty="0"/>
          </a:p>
        </p:txBody>
      </p:sp>
      <p:sp>
        <p:nvSpPr>
          <p:cNvPr id="7" name="6 Rectángulo redondeado"/>
          <p:cNvSpPr/>
          <p:nvPr/>
        </p:nvSpPr>
        <p:spPr>
          <a:xfrm>
            <a:off x="1518025" y="960120"/>
            <a:ext cx="6054371" cy="3647613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u="sng" noProof="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625183" y="1500180"/>
            <a:ext cx="5465007" cy="4822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draggable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true|false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): el elemento puede ser arrastrado hacia otro elemento</a:t>
            </a:r>
          </a:p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3125381" y="857238"/>
            <a:ext cx="3000396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PROPIEDADES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1785918" y="2464593"/>
            <a:ext cx="5465007" cy="1660934"/>
          </a:xfrm>
          <a:prstGeom prst="roundRect">
            <a:avLst>
              <a:gd name="adj" fmla="val 5000"/>
            </a:avLst>
          </a:prstGeom>
          <a:solidFill>
            <a:srgbClr val="FEF4E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875480" y="2303857"/>
            <a:ext cx="1178727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EVENTOS</a:t>
            </a: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2160967" y="2786064"/>
            <a:ext cx="1553777" cy="69652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dragstart</a:t>
            </a:r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drag</a:t>
            </a:r>
          </a:p>
        </p:txBody>
      </p:sp>
      <p:pic>
        <p:nvPicPr>
          <p:cNvPr id="25" name="Picture 3" descr="C:\Diseño\Paradigma\Presentación\icons\1287497636_package-x-gener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1016" y="3882774"/>
            <a:ext cx="832117" cy="832117"/>
          </a:xfrm>
          <a:prstGeom prst="rect">
            <a:avLst/>
          </a:prstGeom>
          <a:noFill/>
        </p:spPr>
      </p:pic>
      <p:sp>
        <p:nvSpPr>
          <p:cNvPr id="26" name="2 Marcador de contenido"/>
          <p:cNvSpPr txBox="1">
            <a:spLocks/>
          </p:cNvSpPr>
          <p:nvPr/>
        </p:nvSpPr>
        <p:spPr>
          <a:xfrm>
            <a:off x="3875479" y="2786064"/>
            <a:ext cx="1553777" cy="10179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dragenter</a:t>
            </a:r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dragover</a:t>
            </a:r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dragleave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27" name="2 Marcador de contenido"/>
          <p:cNvSpPr txBox="1">
            <a:spLocks/>
          </p:cNvSpPr>
          <p:nvPr/>
        </p:nvSpPr>
        <p:spPr>
          <a:xfrm>
            <a:off x="5589991" y="2786064"/>
            <a:ext cx="1553777" cy="5893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drop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135731" indent="-13573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dragend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pic>
        <p:nvPicPr>
          <p:cNvPr id="29" name="Picture 3" descr="C:\Diseño\Paradigma\Presentación\icons\1287497636_package-x-gener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3669" y="3857634"/>
            <a:ext cx="482207" cy="482207"/>
          </a:xfrm>
          <a:prstGeom prst="rect">
            <a:avLst/>
          </a:prstGeom>
          <a:noFill/>
        </p:spPr>
      </p:pic>
      <p:sp>
        <p:nvSpPr>
          <p:cNvPr id="28" name="27 Flecha curvada hacia abajo"/>
          <p:cNvSpPr/>
          <p:nvPr/>
        </p:nvSpPr>
        <p:spPr>
          <a:xfrm rot="385973">
            <a:off x="6641460" y="3630693"/>
            <a:ext cx="751823" cy="370307"/>
          </a:xfrm>
          <a:prstGeom prst="curvedDownArrow">
            <a:avLst>
              <a:gd name="adj1" fmla="val 25000"/>
              <a:gd name="adj2" fmla="val 50000"/>
              <a:gd name="adj3" fmla="val 41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uis Calvo\Desktop\seminario\ppt\images\opera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0440" y="4808172"/>
            <a:ext cx="193849" cy="193849"/>
          </a:xfrm>
          <a:prstGeom prst="rect">
            <a:avLst/>
          </a:prstGeom>
          <a:noFill/>
        </p:spPr>
      </p:pic>
      <p:pic>
        <p:nvPicPr>
          <p:cNvPr id="34" name="object 2">
            <a:extLst>
              <a:ext uri="{FF2B5EF4-FFF2-40B4-BE49-F238E27FC236}">
                <a16:creationId xmlns:a16="http://schemas.microsoft.com/office/drawing/2014/main" id="{24197D89-E8D2-4D3F-B7BD-7D0B947F9B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Elipse"/>
          <p:cNvSpPr/>
          <p:nvPr/>
        </p:nvSpPr>
        <p:spPr>
          <a:xfrm>
            <a:off x="1219200" y="1294695"/>
            <a:ext cx="6536577" cy="3536181"/>
          </a:xfrm>
          <a:prstGeom prst="ellipse">
            <a:avLst/>
          </a:prstGeom>
          <a:solidFill>
            <a:srgbClr val="B1C7E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1379935" y="3763581"/>
            <a:ext cx="2786082" cy="857256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latin typeface="Calibri (Títulos)"/>
              </a:rPr>
              <a:t>Elementos que desaparecen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17DA1D2-E0ED-D5C1-016B-7A80824F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51</a:t>
            </a:fld>
            <a:endParaRPr lang="es-PE" noProof="0" dirty="0"/>
          </a:p>
        </p:txBody>
      </p:sp>
      <p:sp>
        <p:nvSpPr>
          <p:cNvPr id="7" name="6 Rectángulo redondeado"/>
          <p:cNvSpPr/>
          <p:nvPr/>
        </p:nvSpPr>
        <p:spPr>
          <a:xfrm>
            <a:off x="1379935" y="1133959"/>
            <a:ext cx="2786082" cy="2411033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647828" y="1401852"/>
            <a:ext cx="1285884" cy="21967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acronym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&lt;applet&gt;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basefont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	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&lt;center&gt;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dir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	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880133" y="1401852"/>
            <a:ext cx="1393017" cy="1795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frameset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isindex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noframes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&lt;strike&gt;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tt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&lt;u&gt;</a:t>
            </a: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2183613" y="1080381"/>
            <a:ext cx="1178727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ETIQUETAS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4487488" y="1133959"/>
            <a:ext cx="2678925" cy="2946818"/>
          </a:xfrm>
          <a:prstGeom prst="roundRect">
            <a:avLst>
              <a:gd name="adj" fmla="val 6576"/>
            </a:avLst>
          </a:prstGeom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4648223" y="1509009"/>
            <a:ext cx="2732504" cy="25181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numCol="3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abbr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align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alink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archive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axis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background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bgcolor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border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cellpadding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cellspacing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charoff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charset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classid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codebase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codetype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compact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compact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declare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hspace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longdesc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marginheight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marginwidth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nohref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noshade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nowrap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profile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rules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scheme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scope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standby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target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valign</a:t>
            </a:r>
            <a:r>
              <a:rPr lang="es-PE" sz="825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valuetype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version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vlink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vspace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825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endParaRPr lang="es-PE" sz="825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5291166" y="1080381"/>
            <a:ext cx="1178727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ATRIBUTOS</a:t>
            </a: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1647828" y="3977895"/>
            <a:ext cx="1285884" cy="642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&lt;b&gt;</a:t>
            </a: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2612241" y="3977895"/>
            <a:ext cx="1285884" cy="5357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&lt;cite&gt;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&lt;i&gt;</a:t>
            </a: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2183613" y="3652149"/>
            <a:ext cx="1178727" cy="2721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REDEFINIDAS</a:t>
            </a:r>
          </a:p>
        </p:txBody>
      </p:sp>
      <p:pic>
        <p:nvPicPr>
          <p:cNvPr id="3074" name="Picture 2" descr="C:\Users\Luis Calvo\Desktop\curso\ppt\icons\papeler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7686" y="3812885"/>
            <a:ext cx="1219200" cy="1219200"/>
          </a:xfrm>
          <a:prstGeom prst="rect">
            <a:avLst/>
          </a:prstGeom>
          <a:noFill/>
        </p:spPr>
      </p:pic>
      <p:sp>
        <p:nvSpPr>
          <p:cNvPr id="21" name="2 Marcador de contenido"/>
          <p:cNvSpPr txBox="1">
            <a:spLocks/>
          </p:cNvSpPr>
          <p:nvPr/>
        </p:nvSpPr>
        <p:spPr>
          <a:xfrm>
            <a:off x="3469497" y="3973620"/>
            <a:ext cx="1285884" cy="5357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</a:p>
        </p:txBody>
      </p:sp>
      <p:pic>
        <p:nvPicPr>
          <p:cNvPr id="22" name="object 2">
            <a:extLst>
              <a:ext uri="{FF2B5EF4-FFF2-40B4-BE49-F238E27FC236}">
                <a16:creationId xmlns:a16="http://schemas.microsoft.com/office/drawing/2014/main" id="{658234C2-154F-497D-B6AE-F52CA8EA9A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latin typeface="Calibri (Títulos)"/>
              </a:rPr>
              <a:t>Almacenamiento local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PE" sz="5400" noProof="0" dirty="0"/>
              <a:t>Web != online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52</a:t>
            </a:fld>
            <a:endParaRPr lang="es-PE" noProof="0" dirty="0"/>
          </a:p>
        </p:txBody>
      </p:sp>
      <p:pic>
        <p:nvPicPr>
          <p:cNvPr id="3074" name="Picture 2" descr="C:\Diseño\Paradigma\Presentación\img\icons\metro-de-londres-london-underground-370x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839" y="2957488"/>
            <a:ext cx="1299745" cy="1053847"/>
          </a:xfrm>
          <a:prstGeom prst="rect">
            <a:avLst/>
          </a:prstGeom>
          <a:noFill/>
        </p:spPr>
      </p:pic>
      <p:pic>
        <p:nvPicPr>
          <p:cNvPr id="3075" name="Picture 3" descr="C:\Diseño\Paradigma\Presentación\img\icons\1288082269_av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8" y="2795469"/>
            <a:ext cx="1404156" cy="1404156"/>
          </a:xfrm>
          <a:prstGeom prst="rect">
            <a:avLst/>
          </a:prstGeom>
          <a:noFill/>
        </p:spPr>
      </p:pic>
      <p:pic>
        <p:nvPicPr>
          <p:cNvPr id="9" name="object 2">
            <a:extLst>
              <a:ext uri="{FF2B5EF4-FFF2-40B4-BE49-F238E27FC236}">
                <a16:creationId xmlns:a16="http://schemas.microsoft.com/office/drawing/2014/main" id="{00AF907A-8E76-4146-928F-778EEA99B5C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latin typeface="Calibri (Títulos)"/>
              </a:rPr>
              <a:t>Almacenamiento local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80031" y="1186644"/>
            <a:ext cx="3162299" cy="7925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PE" sz="2100" noProof="0" dirty="0"/>
              <a:t>Bases de datos Locales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53</a:t>
            </a:fld>
            <a:endParaRPr lang="es-PE" noProof="0" dirty="0"/>
          </a:p>
        </p:txBody>
      </p:sp>
      <p:grpSp>
        <p:nvGrpSpPr>
          <p:cNvPr id="7" name="28 Grupo"/>
          <p:cNvGrpSpPr/>
          <p:nvPr/>
        </p:nvGrpSpPr>
        <p:grpSpPr>
          <a:xfrm>
            <a:off x="1709682" y="1685623"/>
            <a:ext cx="2592288" cy="2506307"/>
            <a:chOff x="755576" y="2247498"/>
            <a:chExt cx="3456384" cy="3341742"/>
          </a:xfrm>
        </p:grpSpPr>
        <p:pic>
          <p:nvPicPr>
            <p:cNvPr id="1026" name="Picture 2" descr="C:\Diseño\Paradigma\Presentación\icons\arr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1825945" y="2545281"/>
              <a:ext cx="1469534" cy="873968"/>
            </a:xfrm>
            <a:prstGeom prst="rect">
              <a:avLst/>
            </a:prstGeom>
            <a:noFill/>
          </p:spPr>
        </p:pic>
        <p:grpSp>
          <p:nvGrpSpPr>
            <p:cNvPr id="10" name="24 Grupo"/>
            <p:cNvGrpSpPr/>
            <p:nvPr/>
          </p:nvGrpSpPr>
          <p:grpSpPr>
            <a:xfrm>
              <a:off x="755576" y="3861048"/>
              <a:ext cx="3456384" cy="1728192"/>
              <a:chOff x="899592" y="3861048"/>
              <a:chExt cx="3456384" cy="1728192"/>
            </a:xfrm>
          </p:grpSpPr>
          <p:sp>
            <p:nvSpPr>
              <p:cNvPr id="9" name="2 Marcador de contenido"/>
              <p:cNvSpPr txBox="1">
                <a:spLocks/>
              </p:cNvSpPr>
              <p:nvPr/>
            </p:nvSpPr>
            <p:spPr>
              <a:xfrm>
                <a:off x="899592" y="3861048"/>
                <a:ext cx="3456384" cy="72008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/>
              <a:p>
                <a:pPr marL="257175" indent="-257175" algn="ctr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defRPr/>
                </a:pPr>
                <a:r>
                  <a:rPr lang="es-PE" sz="1350" noProof="0" dirty="0">
                    <a:solidFill>
                      <a:schemeClr val="accent1">
                        <a:lumMod val="75000"/>
                      </a:schemeClr>
                    </a:solidFill>
                  </a:rPr>
                  <a:t>Lógica de la aplicación</a:t>
                </a:r>
              </a:p>
              <a:p>
                <a:pPr marL="257175" indent="-257175" algn="ctr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defRPr/>
                </a:pPr>
                <a:r>
                  <a:rPr lang="es-PE" sz="1350" noProof="0" dirty="0">
                    <a:solidFill>
                      <a:schemeClr val="accent1">
                        <a:lumMod val="75000"/>
                      </a:schemeClr>
                    </a:solidFill>
                  </a:rPr>
                  <a:t>e interfaz de usuario</a:t>
                </a:r>
              </a:p>
            </p:txBody>
          </p:sp>
          <p:grpSp>
            <p:nvGrpSpPr>
              <p:cNvPr id="11" name="22 Grupo"/>
              <p:cNvGrpSpPr/>
              <p:nvPr/>
            </p:nvGrpSpPr>
            <p:grpSpPr>
              <a:xfrm>
                <a:off x="899592" y="4653136"/>
                <a:ext cx="3384376" cy="936104"/>
                <a:chOff x="899592" y="4653136"/>
                <a:chExt cx="3384376" cy="936104"/>
              </a:xfrm>
            </p:grpSpPr>
            <p:pic>
              <p:nvPicPr>
                <p:cNvPr id="1036" name="Picture 12" descr="C:\Diseño\Paradigma\Presentación\icons\css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45927" y="4653136"/>
                  <a:ext cx="773945" cy="9361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7" name="Picture 13" descr="C:\Diseño\Paradigma\Presentación\icons\html_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899592" y="4653136"/>
                  <a:ext cx="773945" cy="9361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8" name="Picture 14" descr="C:\Diseño\Paradigma\Presentación\icons\js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763688" y="4653136"/>
                  <a:ext cx="773945" cy="9361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9" name="Picture 15" descr="C:\Diseño\Paradigma\Presentación\icons\img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510023" y="4653136"/>
                  <a:ext cx="773945" cy="936104"/>
                </a:xfrm>
                <a:prstGeom prst="rect">
                  <a:avLst/>
                </a:prstGeom>
                <a:noFill/>
              </p:spPr>
            </p:pic>
          </p:grpSp>
        </p:grpSp>
      </p:grpSp>
      <p:grpSp>
        <p:nvGrpSpPr>
          <p:cNvPr id="12" name="30 Grupo"/>
          <p:cNvGrpSpPr/>
          <p:nvPr/>
        </p:nvGrpSpPr>
        <p:grpSpPr>
          <a:xfrm>
            <a:off x="4463988" y="1685623"/>
            <a:ext cx="3078342" cy="2884349"/>
            <a:chOff x="4355976" y="2247498"/>
            <a:chExt cx="4104456" cy="3845798"/>
          </a:xfrm>
        </p:grpSpPr>
        <p:cxnSp>
          <p:nvCxnSpPr>
            <p:cNvPr id="27" name="26 Conector recto"/>
            <p:cNvCxnSpPr/>
            <p:nvPr/>
          </p:nvCxnSpPr>
          <p:spPr>
            <a:xfrm rot="5400000">
              <a:off x="2483768" y="4221088"/>
              <a:ext cx="37444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C:\Diseño\Paradigma\Presentación\icons\arr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5642369" y="2545281"/>
              <a:ext cx="1469534" cy="873968"/>
            </a:xfrm>
            <a:prstGeom prst="rect">
              <a:avLst/>
            </a:prstGeom>
            <a:noFill/>
          </p:spPr>
        </p:pic>
        <p:sp>
          <p:nvSpPr>
            <p:cNvPr id="24" name="2 Marcador de contenido"/>
            <p:cNvSpPr txBox="1">
              <a:spLocks/>
            </p:cNvSpPr>
            <p:nvPr/>
          </p:nvSpPr>
          <p:spPr>
            <a:xfrm>
              <a:off x="4572000" y="3861048"/>
              <a:ext cx="3888432" cy="720080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/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s-PE" sz="1350" noProof="0" dirty="0">
                  <a:solidFill>
                    <a:schemeClr val="accent1">
                      <a:lumMod val="75000"/>
                    </a:schemeClr>
                  </a:solidFill>
                </a:rPr>
                <a:t>data generada por el usuario, </a:t>
              </a: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s-PE" sz="1350" noProof="0" dirty="0">
                  <a:solidFill>
                    <a:schemeClr val="accent1">
                      <a:lumMod val="75000"/>
                    </a:schemeClr>
                  </a:solidFill>
                </a:rPr>
                <a:t>o recursos solicitados</a:t>
              </a:r>
            </a:p>
          </p:txBody>
        </p:sp>
        <p:pic>
          <p:nvPicPr>
            <p:cNvPr id="1040" name="Picture 16" descr="C:\Diseño\Paradigma\Presentación\icons\1287502119_Database_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68144" y="4576192"/>
              <a:ext cx="1080120" cy="1080120"/>
            </a:xfrm>
            <a:prstGeom prst="rect">
              <a:avLst/>
            </a:prstGeom>
            <a:noFill/>
          </p:spPr>
        </p:pic>
      </p:grpSp>
      <p:sp>
        <p:nvSpPr>
          <p:cNvPr id="21" name="20 Rectángulo"/>
          <p:cNvSpPr/>
          <p:nvPr/>
        </p:nvSpPr>
        <p:spPr>
          <a:xfrm>
            <a:off x="3796774" y="2100095"/>
            <a:ext cx="199822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7500" noProof="0" dirty="0">
                <a:solidFill>
                  <a:srgbClr val="B1C7E1"/>
                </a:solidFill>
              </a:rPr>
              <a:t>VS</a:t>
            </a: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2141730" y="1167594"/>
            <a:ext cx="1721904" cy="54006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2100" noProof="0" dirty="0">
                <a:solidFill>
                  <a:schemeClr val="accent1">
                    <a:lumMod val="75000"/>
                  </a:schemeClr>
                </a:solidFill>
              </a:rPr>
              <a:t>Cache</a:t>
            </a:r>
          </a:p>
        </p:txBody>
      </p:sp>
      <p:pic>
        <p:nvPicPr>
          <p:cNvPr id="23" name="object 2">
            <a:extLst>
              <a:ext uri="{FF2B5EF4-FFF2-40B4-BE49-F238E27FC236}">
                <a16:creationId xmlns:a16="http://schemas.microsoft.com/office/drawing/2014/main" id="{BF51A4C6-3CCB-499F-80F3-309408B1EE8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48 Grupo"/>
          <p:cNvGrpSpPr/>
          <p:nvPr/>
        </p:nvGrpSpPr>
        <p:grpSpPr>
          <a:xfrm>
            <a:off x="3445679" y="1908750"/>
            <a:ext cx="1832357" cy="1734178"/>
            <a:chOff x="2986114" y="2701510"/>
            <a:chExt cx="2443142" cy="2312237"/>
          </a:xfrm>
        </p:grpSpPr>
        <p:sp>
          <p:nvSpPr>
            <p:cNvPr id="43" name="42 Rectángulo redondeado"/>
            <p:cNvSpPr/>
            <p:nvPr/>
          </p:nvSpPr>
          <p:spPr>
            <a:xfrm>
              <a:off x="2986114" y="2701510"/>
              <a:ext cx="2443142" cy="1628761"/>
            </a:xfrm>
            <a:prstGeom prst="roundRect">
              <a:avLst>
                <a:gd name="adj" fmla="val 59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/>
            </a:p>
          </p:txBody>
        </p:sp>
        <p:pic>
          <p:nvPicPr>
            <p:cNvPr id="41" name="Picture 2" descr="C:\Diseño\Paradigma\Presentación\icons\arr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4030080" y="4757579"/>
              <a:ext cx="298862" cy="213473"/>
            </a:xfrm>
            <a:prstGeom prst="rect">
              <a:avLst/>
            </a:prstGeom>
            <a:noFill/>
          </p:spPr>
        </p:pic>
        <p:sp>
          <p:nvSpPr>
            <p:cNvPr id="45" name="2 Marcador de contenido"/>
            <p:cNvSpPr txBox="1">
              <a:spLocks/>
            </p:cNvSpPr>
            <p:nvPr/>
          </p:nvSpPr>
          <p:spPr>
            <a:xfrm>
              <a:off x="2986684" y="2989542"/>
              <a:ext cx="2442572" cy="136815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/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050" noProof="0" dirty="0">
                  <a:solidFill>
                    <a:schemeClr val="bg1"/>
                  </a:solidFill>
                </a:rPr>
                <a:t>Se fuerza a tener</a:t>
              </a: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050" noProof="0" dirty="0">
                  <a:solidFill>
                    <a:schemeClr val="bg1"/>
                  </a:solidFill>
                </a:rPr>
                <a:t>Instalado el plugin.</a:t>
              </a: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endParaRPr lang="es-PE" sz="1050" noProof="0" dirty="0">
                <a:solidFill>
                  <a:schemeClr val="bg1"/>
                </a:solidFill>
              </a:endParaRP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050" noProof="0" dirty="0">
                  <a:solidFill>
                    <a:schemeClr val="bg1"/>
                  </a:solidFill>
                </a:rPr>
                <a:t>Problemas con Firewalls</a:t>
              </a:r>
            </a:p>
          </p:txBody>
        </p:sp>
      </p:grpSp>
      <p:grpSp>
        <p:nvGrpSpPr>
          <p:cNvPr id="8" name="47 Grupo"/>
          <p:cNvGrpSpPr/>
          <p:nvPr/>
        </p:nvGrpSpPr>
        <p:grpSpPr>
          <a:xfrm>
            <a:off x="5867400" y="2829417"/>
            <a:ext cx="1928826" cy="1660933"/>
            <a:chOff x="6215074" y="3929067"/>
            <a:chExt cx="2571768" cy="2214577"/>
          </a:xfrm>
        </p:grpSpPr>
        <p:pic>
          <p:nvPicPr>
            <p:cNvPr id="40" name="Picture 2" descr="C:\Diseño\Paradigma\Presentación\icons\arro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H="1">
              <a:off x="7342664" y="4015923"/>
              <a:ext cx="428628" cy="254915"/>
            </a:xfrm>
            <a:prstGeom prst="rect">
              <a:avLst/>
            </a:prstGeom>
            <a:noFill/>
          </p:spPr>
        </p:pic>
        <p:sp>
          <p:nvSpPr>
            <p:cNvPr id="46" name="45 Rectángulo redondeado"/>
            <p:cNvSpPr/>
            <p:nvPr/>
          </p:nvSpPr>
          <p:spPr>
            <a:xfrm>
              <a:off x="6215074" y="4429132"/>
              <a:ext cx="2571768" cy="1714512"/>
            </a:xfrm>
            <a:prstGeom prst="roundRect">
              <a:avLst>
                <a:gd name="adj" fmla="val 59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/>
            </a:p>
          </p:txBody>
        </p:sp>
        <p:sp>
          <p:nvSpPr>
            <p:cNvPr id="47" name="2 Marcador de contenido"/>
            <p:cNvSpPr txBox="1">
              <a:spLocks/>
            </p:cNvSpPr>
            <p:nvPr/>
          </p:nvSpPr>
          <p:spPr>
            <a:xfrm>
              <a:off x="6215074" y="4573148"/>
              <a:ext cx="2499760" cy="1512168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/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endParaRPr lang="es-PE" sz="1200" noProof="0" dirty="0">
                <a:solidFill>
                  <a:schemeClr val="bg1"/>
                </a:solidFill>
              </a:endParaRP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050" noProof="0" dirty="0">
                  <a:solidFill>
                    <a:schemeClr val="bg1"/>
                  </a:solidFill>
                </a:rPr>
                <a:t>Se fuerza a usar un</a:t>
              </a: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050" noProof="0" dirty="0">
                  <a:solidFill>
                    <a:schemeClr val="bg1"/>
                  </a:solidFill>
                </a:rPr>
                <a:t>Navegador</a:t>
              </a: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050" noProof="0" dirty="0">
                  <a:solidFill>
                    <a:schemeClr val="bg1"/>
                  </a:solidFill>
                </a:rPr>
                <a:t>determinado</a:t>
              </a:r>
            </a:p>
          </p:txBody>
        </p:sp>
      </p:grpSp>
      <p:grpSp>
        <p:nvGrpSpPr>
          <p:cNvPr id="9" name="43 Grupo"/>
          <p:cNvGrpSpPr/>
          <p:nvPr/>
        </p:nvGrpSpPr>
        <p:grpSpPr>
          <a:xfrm>
            <a:off x="1313227" y="2829416"/>
            <a:ext cx="1768091" cy="1607355"/>
            <a:chOff x="142844" y="3929066"/>
            <a:chExt cx="2357454" cy="2143140"/>
          </a:xfrm>
        </p:grpSpPr>
        <p:pic>
          <p:nvPicPr>
            <p:cNvPr id="38" name="Picture 2" descr="C:\Diseño\Paradigma\Presentación\icons\arro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1015518" y="4015922"/>
              <a:ext cx="428628" cy="254915"/>
            </a:xfrm>
            <a:prstGeom prst="rect">
              <a:avLst/>
            </a:prstGeom>
            <a:noFill/>
          </p:spPr>
        </p:pic>
        <p:sp>
          <p:nvSpPr>
            <p:cNvPr id="39" name="38 Rectángulo redondeado"/>
            <p:cNvSpPr/>
            <p:nvPr/>
          </p:nvSpPr>
          <p:spPr>
            <a:xfrm>
              <a:off x="142844" y="4429132"/>
              <a:ext cx="2357454" cy="1571636"/>
            </a:xfrm>
            <a:prstGeom prst="roundRect">
              <a:avLst>
                <a:gd name="adj" fmla="val 59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/>
            </a:p>
          </p:txBody>
        </p:sp>
        <p:sp>
          <p:nvSpPr>
            <p:cNvPr id="42" name="2 Marcador de contenido"/>
            <p:cNvSpPr txBox="1">
              <a:spLocks/>
            </p:cNvSpPr>
            <p:nvPr/>
          </p:nvSpPr>
          <p:spPr>
            <a:xfrm>
              <a:off x="142844" y="4560038"/>
              <a:ext cx="2286016" cy="1512168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/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endParaRPr lang="es-PE" sz="1050" noProof="0" dirty="0">
                <a:solidFill>
                  <a:schemeClr val="bg1"/>
                </a:solidFill>
              </a:endParaRP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050" noProof="0" dirty="0">
                  <a:solidFill>
                    <a:schemeClr val="bg1"/>
                  </a:solidFill>
                </a:rPr>
                <a:t>Poca información (4 Kb)</a:t>
              </a: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endParaRPr lang="es-PE" sz="1050" noProof="0" dirty="0">
                <a:solidFill>
                  <a:schemeClr val="bg1"/>
                </a:solidFill>
              </a:endParaRPr>
            </a:p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050" noProof="0" dirty="0">
                  <a:solidFill>
                    <a:schemeClr val="bg1"/>
                  </a:solidFill>
                </a:rPr>
                <a:t>Reduce velocidad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latin typeface="Calibri (Títulos)"/>
              </a:rPr>
              <a:t>Almacenamiento local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PE" sz="2100" noProof="0" dirty="0"/>
              <a:t>Técnicas de Almacenamiento Offline Previas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54</a:t>
            </a:fld>
            <a:endParaRPr lang="es-PE" noProof="0" dirty="0"/>
          </a:p>
        </p:txBody>
      </p:sp>
      <p:grpSp>
        <p:nvGrpSpPr>
          <p:cNvPr id="10" name="35 Grupo"/>
          <p:cNvGrpSpPr/>
          <p:nvPr/>
        </p:nvGrpSpPr>
        <p:grpSpPr>
          <a:xfrm>
            <a:off x="5687830" y="1806295"/>
            <a:ext cx="2376264" cy="973951"/>
            <a:chOff x="5292080" y="3356992"/>
            <a:chExt cx="3168352" cy="1298601"/>
          </a:xfrm>
        </p:grpSpPr>
        <p:sp>
          <p:nvSpPr>
            <p:cNvPr id="23" name="2 Marcador de contenido"/>
            <p:cNvSpPr txBox="1">
              <a:spLocks/>
            </p:cNvSpPr>
            <p:nvPr/>
          </p:nvSpPr>
          <p:spPr>
            <a:xfrm>
              <a:off x="5292080" y="3356992"/>
              <a:ext cx="3168352" cy="72008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/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500" noProof="0" dirty="0">
                  <a:solidFill>
                    <a:schemeClr val="accent1">
                      <a:lumMod val="75000"/>
                    </a:schemeClr>
                  </a:solidFill>
                </a:rPr>
                <a:t>Navegador</a:t>
              </a:r>
            </a:p>
          </p:txBody>
        </p:sp>
        <p:grpSp>
          <p:nvGrpSpPr>
            <p:cNvPr id="11" name="24 Grupo"/>
            <p:cNvGrpSpPr/>
            <p:nvPr/>
          </p:nvGrpSpPr>
          <p:grpSpPr>
            <a:xfrm>
              <a:off x="5868144" y="3696768"/>
              <a:ext cx="1929797" cy="958825"/>
              <a:chOff x="611560" y="3300298"/>
              <a:chExt cx="1511887" cy="751186"/>
            </a:xfrm>
          </p:grpSpPr>
          <p:pic>
            <p:nvPicPr>
              <p:cNvPr id="26" name="Picture 10" descr="C:\Diseño\Paradigma\Presentación\icons\1287501732_Opera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91680" y="3372588"/>
                <a:ext cx="431767" cy="431767"/>
              </a:xfrm>
              <a:prstGeom prst="rect">
                <a:avLst/>
              </a:prstGeom>
              <a:noFill/>
            </p:spPr>
          </p:pic>
          <p:pic>
            <p:nvPicPr>
              <p:cNvPr id="28" name="Picture 8" descr="C:\Diseño\Paradigma\Presentación\icons\1287501810_IE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3648" y="3464483"/>
                <a:ext cx="483888" cy="483888"/>
              </a:xfrm>
              <a:prstGeom prst="rect">
                <a:avLst/>
              </a:prstGeom>
              <a:noFill/>
            </p:spPr>
          </p:pic>
          <p:pic>
            <p:nvPicPr>
              <p:cNvPr id="29" name="Picture 9" descr="C:\Diseño\Paradigma\Presentación\icons\1287501814_Safari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11560" y="3300298"/>
                <a:ext cx="576064" cy="576064"/>
              </a:xfrm>
              <a:prstGeom prst="rect">
                <a:avLst/>
              </a:prstGeom>
              <a:noFill/>
            </p:spPr>
          </p:pic>
          <p:pic>
            <p:nvPicPr>
              <p:cNvPr id="30" name="Picture 11" descr="C:\Diseño\Paradigma\Presentación\icons\1287501776_Firefox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491468"/>
                <a:ext cx="456903" cy="456903"/>
              </a:xfrm>
              <a:prstGeom prst="rect">
                <a:avLst/>
              </a:prstGeom>
              <a:noFill/>
            </p:spPr>
          </p:pic>
          <p:pic>
            <p:nvPicPr>
              <p:cNvPr id="31" name="Picture 12" descr="C:\Diseño\Paradigma\Presentación\icons\1287501789_Chrome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133934" y="3565747"/>
                <a:ext cx="485737" cy="485737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2" name="36 Grupo"/>
          <p:cNvGrpSpPr/>
          <p:nvPr/>
        </p:nvGrpSpPr>
        <p:grpSpPr>
          <a:xfrm>
            <a:off x="3338950" y="3588492"/>
            <a:ext cx="2106234" cy="1026114"/>
            <a:chOff x="2987824" y="4149080"/>
            <a:chExt cx="2808312" cy="1368152"/>
          </a:xfrm>
        </p:grpSpPr>
        <p:sp>
          <p:nvSpPr>
            <p:cNvPr id="22" name="2 Marcador de contenido"/>
            <p:cNvSpPr txBox="1">
              <a:spLocks/>
            </p:cNvSpPr>
            <p:nvPr/>
          </p:nvSpPr>
          <p:spPr>
            <a:xfrm>
              <a:off x="2987824" y="4797152"/>
              <a:ext cx="2808312" cy="72008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/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500" noProof="0" dirty="0">
                  <a:solidFill>
                    <a:schemeClr val="accent1">
                      <a:lumMod val="75000"/>
                    </a:schemeClr>
                  </a:solidFill>
                </a:rPr>
                <a:t>Basado en </a:t>
              </a:r>
              <a:r>
                <a:rPr lang="es-PE" sz="1500" noProof="0" dirty="0" err="1">
                  <a:solidFill>
                    <a:schemeClr val="accent1">
                      <a:lumMod val="75000"/>
                    </a:schemeClr>
                  </a:solidFill>
                </a:rPr>
                <a:t>Plugins</a:t>
              </a:r>
              <a:endParaRPr lang="es-PE" sz="1500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075" name="Picture 3" descr="C:\Diseño\Paradigma\Presentación\icons\gears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59832" y="4221088"/>
              <a:ext cx="1512168" cy="424988"/>
            </a:xfrm>
            <a:prstGeom prst="rect">
              <a:avLst/>
            </a:prstGeom>
            <a:noFill/>
          </p:spPr>
        </p:pic>
        <p:pic>
          <p:nvPicPr>
            <p:cNvPr id="33" name="Picture 5" descr="C:\Diseño\Paradigma\Presentación\icons\1287502232_Macromedia Flash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932040" y="4149080"/>
              <a:ext cx="689496" cy="689496"/>
            </a:xfrm>
            <a:prstGeom prst="rect">
              <a:avLst/>
            </a:prstGeom>
            <a:noFill/>
          </p:spPr>
        </p:pic>
      </p:grpSp>
      <p:grpSp>
        <p:nvGrpSpPr>
          <p:cNvPr id="13" name="34 Grupo"/>
          <p:cNvGrpSpPr/>
          <p:nvPr/>
        </p:nvGrpSpPr>
        <p:grpSpPr>
          <a:xfrm>
            <a:off x="1340728" y="1806294"/>
            <a:ext cx="1512168" cy="972108"/>
            <a:chOff x="863080" y="3356992"/>
            <a:chExt cx="2016224" cy="1296144"/>
          </a:xfrm>
        </p:grpSpPr>
        <p:sp>
          <p:nvSpPr>
            <p:cNvPr id="21" name="2 Marcador de contenido"/>
            <p:cNvSpPr txBox="1">
              <a:spLocks/>
            </p:cNvSpPr>
            <p:nvPr/>
          </p:nvSpPr>
          <p:spPr>
            <a:xfrm>
              <a:off x="863080" y="3356992"/>
              <a:ext cx="2016224" cy="720080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/>
            <a:p>
              <a:pPr marL="257175" indent="-257175"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1500" noProof="0" dirty="0">
                  <a:solidFill>
                    <a:schemeClr val="accent1">
                      <a:lumMod val="75000"/>
                    </a:schemeClr>
                  </a:solidFill>
                </a:rPr>
                <a:t>Cookies</a:t>
              </a:r>
            </a:p>
          </p:txBody>
        </p:sp>
        <p:pic>
          <p:nvPicPr>
            <p:cNvPr id="3076" name="Picture 4" descr="C:\Diseño\Paradigma\Presentación\icons\cookie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403648" y="3717032"/>
              <a:ext cx="936104" cy="936104"/>
            </a:xfrm>
            <a:prstGeom prst="rect">
              <a:avLst/>
            </a:prstGeom>
            <a:noFill/>
          </p:spPr>
        </p:pic>
      </p:grpSp>
      <p:cxnSp>
        <p:nvCxnSpPr>
          <p:cNvPr id="35" name="34 Conector recto"/>
          <p:cNvCxnSpPr/>
          <p:nvPr/>
        </p:nvCxnSpPr>
        <p:spPr>
          <a:xfrm rot="5400000">
            <a:off x="1849012" y="3150887"/>
            <a:ext cx="2893239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rot="5400000">
            <a:off x="4207062" y="3150291"/>
            <a:ext cx="2893239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object 2">
            <a:extLst>
              <a:ext uri="{FF2B5EF4-FFF2-40B4-BE49-F238E27FC236}">
                <a16:creationId xmlns:a16="http://schemas.microsoft.com/office/drawing/2014/main" id="{B66D0A25-739B-48F6-8211-FE02FE3F9CF5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latin typeface="Calibri (Títulos)"/>
              </a:rPr>
              <a:t>Almacenamiento local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1166813"/>
            <a:ext cx="6264275" cy="54133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PE" sz="2100" noProof="0" dirty="0"/>
              <a:t>Técnicas de Almacenamiento con </a:t>
            </a:r>
            <a:r>
              <a:rPr lang="es-PE" sz="2100" b="1" noProof="0" dirty="0"/>
              <a:t>HTML5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439652" y="1815666"/>
            <a:ext cx="6264696" cy="297033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Diferentes </a:t>
            </a:r>
            <a:r>
              <a:rPr lang="es-PE" sz="1350" b="1" noProof="0" dirty="0" err="1">
                <a:solidFill>
                  <a:schemeClr val="accent1">
                    <a:lumMod val="75000"/>
                  </a:schemeClr>
                </a:solidFill>
              </a:rPr>
              <a:t>APIs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Web Storage </a:t>
            </a:r>
            <a:r>
              <a:rPr lang="es-PE" sz="1350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(Local Storage </a:t>
            </a:r>
            <a:r>
              <a:rPr lang="es-PE" sz="1350" noProof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s-PE" sz="1350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DOM Storage)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Web SQL 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IndexedDB</a:t>
            </a: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File Storage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750" b="1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750" b="1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PRINCIPIOS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Normas </a:t>
            </a: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estándar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 para “todos” los navegadores.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Información </a:t>
            </a: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solo accesible desde el propio navegador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Interacción de la API y la Base de Datos es </a:t>
            </a: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asíncrona</a:t>
            </a: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E2C84717-257F-44CA-85A7-58E1BDD7B1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4585971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latin typeface="Calibri (Títulos)"/>
              </a:rPr>
              <a:t>Almacenamiento local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PE" sz="2100" b="1" noProof="0" dirty="0"/>
              <a:t>Web Storage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56</a:t>
            </a:fld>
            <a:endParaRPr lang="es-PE" noProof="0" dirty="0"/>
          </a:p>
        </p:txBody>
      </p:sp>
      <p:sp>
        <p:nvSpPr>
          <p:cNvPr id="34" name="2 Marcador de contenido"/>
          <p:cNvSpPr txBox="1">
            <a:spLocks/>
          </p:cNvSpPr>
          <p:nvPr/>
        </p:nvSpPr>
        <p:spPr>
          <a:xfrm>
            <a:off x="1439652" y="2733768"/>
            <a:ext cx="6264696" cy="17281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TIPOS DE DATOS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u="sng" noProof="0" dirty="0" err="1">
                <a:solidFill>
                  <a:schemeClr val="accent1">
                    <a:lumMod val="75000"/>
                  </a:schemeClr>
                </a:solidFill>
              </a:rPr>
              <a:t>localStorage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		Permanecen hasta que el usuario los borra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s-PE" sz="1350" u="sng" noProof="0" dirty="0" err="1">
                <a:solidFill>
                  <a:schemeClr val="accent1">
                    <a:lumMod val="75000"/>
                  </a:schemeClr>
                </a:solidFill>
              </a:rPr>
              <a:t>sessionStorage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		Desaparecen al cerrarse el navegador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 descr="C:\Diseño\Paradigma\Presentación\icons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838" y="3003798"/>
            <a:ext cx="324036" cy="192713"/>
          </a:xfrm>
          <a:prstGeom prst="rect">
            <a:avLst/>
          </a:prstGeom>
          <a:noFill/>
        </p:spPr>
      </p:pic>
      <p:pic>
        <p:nvPicPr>
          <p:cNvPr id="9" name="Picture 2" descr="C:\Diseño\Paradigma\Presentación\icons\ar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838" y="3489852"/>
            <a:ext cx="324036" cy="192713"/>
          </a:xfrm>
          <a:prstGeom prst="rect">
            <a:avLst/>
          </a:prstGeom>
          <a:noFill/>
        </p:spPr>
      </p:pic>
      <p:sp>
        <p:nvSpPr>
          <p:cNvPr id="14" name="2 Marcador de contenido"/>
          <p:cNvSpPr txBox="1">
            <a:spLocks/>
          </p:cNvSpPr>
          <p:nvPr/>
        </p:nvSpPr>
        <p:spPr>
          <a:xfrm>
            <a:off x="1769976" y="1815666"/>
            <a:ext cx="2802024" cy="5940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El más compatible.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Estructura clave-valor</a:t>
            </a: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5010336" y="1815666"/>
            <a:ext cx="2910036" cy="5940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Integridad de los datos.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Race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conditions</a:t>
            </a:r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6" descr="C:\Diseño\Paradigma\Presentación\icons\1287502119_Databas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7844" y="1113588"/>
            <a:ext cx="486054" cy="486054"/>
          </a:xfrm>
          <a:prstGeom prst="rect">
            <a:avLst/>
          </a:prstGeom>
          <a:noFill/>
        </p:spPr>
      </p:pic>
      <p:pic>
        <p:nvPicPr>
          <p:cNvPr id="19" name="Picture 3" descr="C:\Diseño\Paradigma\Presentación\icons\dow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0012" y="1869672"/>
            <a:ext cx="289565" cy="216024"/>
          </a:xfrm>
          <a:prstGeom prst="rect">
            <a:avLst/>
          </a:prstGeom>
          <a:noFill/>
        </p:spPr>
      </p:pic>
      <p:pic>
        <p:nvPicPr>
          <p:cNvPr id="20" name="Picture 2" descr="C:\Diseño\Paradigma\Presentación\icons\up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652" y="1815666"/>
            <a:ext cx="289565" cy="216024"/>
          </a:xfrm>
          <a:prstGeom prst="rect">
            <a:avLst/>
          </a:prstGeom>
          <a:noFill/>
        </p:spPr>
      </p:pic>
      <p:pic>
        <p:nvPicPr>
          <p:cNvPr id="21" name="Picture 2" descr="C:\Diseño\Paradigma\Presentación\icons\up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652" y="2085696"/>
            <a:ext cx="289565" cy="216024"/>
          </a:xfrm>
          <a:prstGeom prst="rect">
            <a:avLst/>
          </a:prstGeom>
          <a:noFill/>
        </p:spPr>
      </p:pic>
      <p:pic>
        <p:nvPicPr>
          <p:cNvPr id="22" name="Picture 3" descr="C:\Diseño\Paradigma\Presentación\icons\down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0012" y="2139702"/>
            <a:ext cx="289565" cy="216024"/>
          </a:xfrm>
          <a:prstGeom prst="rect">
            <a:avLst/>
          </a:prstGeom>
          <a:noFill/>
        </p:spPr>
      </p:pic>
      <p:pic>
        <p:nvPicPr>
          <p:cNvPr id="17" name="Picture 2" descr="C:\Diseño\Paradigma\Presentación\img\icons\1288076148_stock_test-mo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78959" y="4408382"/>
            <a:ext cx="228600" cy="228600"/>
          </a:xfrm>
          <a:prstGeom prst="rect">
            <a:avLst/>
          </a:prstGeom>
          <a:noFill/>
        </p:spPr>
      </p:pic>
      <p:sp>
        <p:nvSpPr>
          <p:cNvPr id="23" name="22 CuadroTexto"/>
          <p:cNvSpPr txBox="1"/>
          <p:nvPr/>
        </p:nvSpPr>
        <p:spPr>
          <a:xfrm>
            <a:off x="3394984" y="4286263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noProof="0" dirty="0">
                <a:solidFill>
                  <a:srgbClr val="FF0000"/>
                </a:solidFill>
                <a:hlinkClick r:id="rId7"/>
              </a:rPr>
              <a:t>http://html5demos.com/storage</a:t>
            </a:r>
            <a:endParaRPr lang="es-PE" sz="900" noProof="0" dirty="0">
              <a:solidFill>
                <a:srgbClr val="FF0000"/>
              </a:solidFill>
            </a:endParaRPr>
          </a:p>
          <a:p>
            <a:r>
              <a:rPr lang="es-PE" sz="900" noProof="0" dirty="0">
                <a:hlinkClick r:id="rId8"/>
              </a:rPr>
              <a:t>http://playground.html5rocks.com/#localstorage</a:t>
            </a:r>
            <a:br>
              <a:rPr lang="es-PE" sz="900" noProof="0" dirty="0">
                <a:hlinkClick r:id="rId8"/>
              </a:rPr>
            </a:br>
            <a:r>
              <a:rPr lang="es-PE" sz="900" noProof="0" dirty="0">
                <a:hlinkClick r:id="rId8"/>
              </a:rPr>
              <a:t>http://playground.html5rocks.com/#sessionstorage</a:t>
            </a:r>
            <a:endParaRPr lang="es-PE" sz="900" noProof="0" dirty="0">
              <a:solidFill>
                <a:srgbClr val="FF0000"/>
              </a:solidFill>
            </a:endParaRPr>
          </a:p>
          <a:p>
            <a:endParaRPr lang="es-PE" sz="900" noProof="0" dirty="0"/>
          </a:p>
        </p:txBody>
      </p:sp>
      <p:pic>
        <p:nvPicPr>
          <p:cNvPr id="24" name="object 2">
            <a:extLst>
              <a:ext uri="{FF2B5EF4-FFF2-40B4-BE49-F238E27FC236}">
                <a16:creationId xmlns:a16="http://schemas.microsoft.com/office/drawing/2014/main" id="{633BCA81-A8BA-4CAF-8424-E4BC5569E2A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latin typeface="Calibri (Títulos)"/>
              </a:rPr>
              <a:t>CSS 3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E6520-BF80-46A9-992E-272B47D8F4CC}" type="slidenum">
              <a:rPr lang="es-PE" noProof="0" smtClean="0"/>
              <a:pPr/>
              <a:t>57</a:t>
            </a:fld>
            <a:endParaRPr lang="es-PE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4294967295"/>
          </p:nvPr>
        </p:nvSpPr>
        <p:spPr>
          <a:xfrm>
            <a:off x="0" y="1716088"/>
            <a:ext cx="3028950" cy="784225"/>
          </a:xfrm>
        </p:spPr>
        <p:txBody>
          <a:bodyPr>
            <a:normAutofit/>
          </a:bodyPr>
          <a:lstStyle/>
          <a:p>
            <a:pPr algn="ctr"/>
            <a:r>
              <a:rPr lang="es-PE" sz="3300" noProof="0" dirty="0"/>
              <a:t>HTML 5</a:t>
            </a:r>
            <a:endParaRPr lang="es-PE" noProof="0" dirty="0"/>
          </a:p>
          <a:p>
            <a:endParaRPr lang="es-PE" noProof="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4294967295"/>
          </p:nvPr>
        </p:nvSpPr>
        <p:spPr>
          <a:xfrm>
            <a:off x="6115050" y="1716088"/>
            <a:ext cx="3028950" cy="508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PE" sz="3300" noProof="0" dirty="0"/>
              <a:t>CSS 3</a:t>
            </a:r>
            <a:endParaRPr lang="es-PE" noProof="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869923" y="1110102"/>
            <a:ext cx="1232325" cy="1592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750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vs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1331640" y="2385083"/>
            <a:ext cx="6431328" cy="1752842"/>
            <a:chOff x="251520" y="3180109"/>
            <a:chExt cx="8575104" cy="2337123"/>
          </a:xfrm>
        </p:grpSpPr>
        <p:cxnSp>
          <p:nvCxnSpPr>
            <p:cNvPr id="9" name="8 Conector recto"/>
            <p:cNvCxnSpPr/>
            <p:nvPr/>
          </p:nvCxnSpPr>
          <p:spPr>
            <a:xfrm rot="5400000">
              <a:off x="3439443" y="4312666"/>
              <a:ext cx="2121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 descr="C:\Diseño\Paradigma\Presentación\icons\arr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1537913" y="3477892"/>
              <a:ext cx="1469534" cy="873968"/>
            </a:xfrm>
            <a:prstGeom prst="rect">
              <a:avLst/>
            </a:prstGeom>
            <a:noFill/>
          </p:spPr>
        </p:pic>
        <p:pic>
          <p:nvPicPr>
            <p:cNvPr id="13" name="Picture 2" descr="C:\Diseño\Paradigma\Presentación\icons\arr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6002409" y="3477892"/>
              <a:ext cx="1469534" cy="873968"/>
            </a:xfrm>
            <a:prstGeom prst="rect">
              <a:avLst/>
            </a:prstGeom>
            <a:noFill/>
          </p:spPr>
        </p:pic>
        <p:sp>
          <p:nvSpPr>
            <p:cNvPr id="14" name="2 Marcador de contenido"/>
            <p:cNvSpPr txBox="1">
              <a:spLocks/>
            </p:cNvSpPr>
            <p:nvPr/>
          </p:nvSpPr>
          <p:spPr>
            <a:xfrm>
              <a:off x="251520" y="4744069"/>
              <a:ext cx="4038600" cy="773163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/>
            <a:p>
              <a:pPr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2700" noProof="0" dirty="0">
                  <a:solidFill>
                    <a:schemeClr val="accent1">
                      <a:lumMod val="75000"/>
                    </a:schemeClr>
                  </a:solidFill>
                </a:rPr>
                <a:t>estructura</a:t>
              </a:r>
            </a:p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Font typeface="Arial" pitchFamily="34" charset="0"/>
                <a:buChar char="•"/>
                <a:defRPr/>
              </a:pPr>
              <a:endParaRPr lang="es-PE" sz="1500" noProof="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Font typeface="Arial" pitchFamily="34" charset="0"/>
                <a:buChar char="•"/>
                <a:defRPr/>
              </a:pPr>
              <a:endParaRPr lang="es-PE" sz="1500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2 Marcador de contenido"/>
            <p:cNvSpPr txBox="1">
              <a:spLocks/>
            </p:cNvSpPr>
            <p:nvPr/>
          </p:nvSpPr>
          <p:spPr>
            <a:xfrm>
              <a:off x="4788024" y="4725144"/>
              <a:ext cx="4038600" cy="773163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/>
            <a:p>
              <a:pPr algn="ctr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defRPr/>
              </a:pPr>
              <a:r>
                <a:rPr lang="es-PE" sz="2700" noProof="0" dirty="0">
                  <a:solidFill>
                    <a:schemeClr val="accent1">
                      <a:lumMod val="75000"/>
                    </a:schemeClr>
                  </a:solidFill>
                </a:rPr>
                <a:t>presentación</a:t>
              </a:r>
            </a:p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Font typeface="Arial" pitchFamily="34" charset="0"/>
                <a:buChar char="•"/>
                <a:defRPr/>
              </a:pPr>
              <a:endParaRPr lang="es-PE" sz="1500" noProof="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Font typeface="Arial" pitchFamily="34" charset="0"/>
                <a:buChar char="•"/>
                <a:defRPr/>
              </a:pPr>
              <a:endParaRPr lang="es-PE" sz="1500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098" name="Picture 2" descr="C:\Diseño\Paradigma\Presentación\img\icons\1288076148_stock_test-m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3898" y="4461960"/>
            <a:ext cx="228600" cy="228600"/>
          </a:xfrm>
          <a:prstGeom prst="rect">
            <a:avLst/>
          </a:prstGeom>
          <a:noFill/>
        </p:spPr>
      </p:pic>
      <p:sp>
        <p:nvSpPr>
          <p:cNvPr id="16" name="15 CuadroTexto"/>
          <p:cNvSpPr txBox="1"/>
          <p:nvPr/>
        </p:nvSpPr>
        <p:spPr>
          <a:xfrm>
            <a:off x="3869922" y="4481777"/>
            <a:ext cx="161294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25" noProof="0" dirty="0"/>
              <a:t>www.paradigmatecnologico.com</a:t>
            </a:r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5DB7DBEE-1B61-47B2-851D-83C6BEC8BF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noProof="0" dirty="0">
                <a:latin typeface="Calibri (Títulos)"/>
              </a:rPr>
              <a:t>Historia CSS3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58</a:t>
            </a:fld>
            <a:endParaRPr lang="es-PE" noProof="0" dirty="0"/>
          </a:p>
        </p:txBody>
      </p:sp>
      <p:sp>
        <p:nvSpPr>
          <p:cNvPr id="7" name="6 Rectángulo redondeado"/>
          <p:cNvSpPr/>
          <p:nvPr/>
        </p:nvSpPr>
        <p:spPr>
          <a:xfrm>
            <a:off x="2033718" y="1113588"/>
            <a:ext cx="108012" cy="36184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033718" y="1430655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371540" y="1268637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1996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371540" y="174772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1998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371540" y="3003798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2000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71540" y="3435846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2002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371540" y="4238967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2009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195736" y="1291721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CSS 1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: permite dar estilos independientemente del navegador y del HTML</a:t>
            </a:r>
            <a:endParaRPr lang="es-PE" sz="1200" b="1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195736" y="1748158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CSS2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: nuevas funcionalidades, pero implementación lenta</a:t>
            </a:r>
            <a:endParaRPr lang="es-PE" sz="1200" b="1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195736" y="2148848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Semilla del CSS3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195736" y="2564782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Se plantea una </a:t>
            </a:r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lista de mejoras de CSS2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2195736" y="3003799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Borrador de CSS3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195736" y="3435847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CSS2.1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: Crea lo que ahora consideramos el estándar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2195736" y="4255082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Implementación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 en algunos navegadores de algunas partes de CSS3</a:t>
            </a:r>
          </a:p>
        </p:txBody>
      </p:sp>
      <p:cxnSp>
        <p:nvCxnSpPr>
          <p:cNvPr id="30" name="29 Conector recto"/>
          <p:cNvCxnSpPr/>
          <p:nvPr/>
        </p:nvCxnSpPr>
        <p:spPr>
          <a:xfrm>
            <a:off x="2033718" y="1862703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2033718" y="2294751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2033718" y="2726799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033718" y="3543858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2033718" y="3975906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2033718" y="4400985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2033718" y="3111810"/>
            <a:ext cx="1080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1371540" y="386092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PE" sz="1350" noProof="0" dirty="0"/>
              <a:t>2005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195736" y="3860926"/>
            <a:ext cx="561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Empieza el desarrollo 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de CSS3</a:t>
            </a:r>
          </a:p>
        </p:txBody>
      </p:sp>
      <p:pic>
        <p:nvPicPr>
          <p:cNvPr id="39" name="object 2">
            <a:extLst>
              <a:ext uri="{FF2B5EF4-FFF2-40B4-BE49-F238E27FC236}">
                <a16:creationId xmlns:a16="http://schemas.microsoft.com/office/drawing/2014/main" id="{036DEF87-75BA-4D62-AB12-4C67C0DDBA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noProof="0" dirty="0">
                <a:latin typeface="Calibri (Títulos)"/>
              </a:rPr>
              <a:t>Comparación entre CSS2 y CSS3</a:t>
            </a:r>
            <a:endParaRPr lang="es-PE" b="1" noProof="0" dirty="0">
              <a:latin typeface="Calibri (Títulos)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D088C5-C11F-2AB4-645E-7C5807EC4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CSS2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C5F2F936-5168-99FF-FB09-49997688DB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4241787"/>
              </p:ext>
            </p:extLst>
          </p:nvPr>
        </p:nvGraphicFramePr>
        <p:xfrm>
          <a:off x="629842" y="1878806"/>
          <a:ext cx="3868340" cy="276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1D5A102-BF9C-DB83-2026-0BDF5DD4E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CSS3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53B3F328-294F-C68E-67CC-9B31359174E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12717078"/>
              </p:ext>
            </p:extLst>
          </p:nvPr>
        </p:nvGraphicFramePr>
        <p:xfrm>
          <a:off x="4629150" y="1878806"/>
          <a:ext cx="3887391" cy="2763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59</a:t>
            </a:fld>
            <a:endParaRPr lang="es-PE" noProof="0" dirty="0"/>
          </a:p>
        </p:txBody>
      </p:sp>
      <p:pic>
        <p:nvPicPr>
          <p:cNvPr id="19" name="object 2">
            <a:extLst>
              <a:ext uri="{FF2B5EF4-FFF2-40B4-BE49-F238E27FC236}">
                <a16:creationId xmlns:a16="http://schemas.microsoft.com/office/drawing/2014/main" id="{D2B7559A-BD67-4023-B816-5F2C8F22A943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F1BB-A403-F923-5A83-0514CC67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tx1"/>
                </a:solidFill>
              </a:rPr>
              <a:t>Transformación</a:t>
            </a:r>
            <a:br>
              <a:rPr lang="es-PE" dirty="0"/>
            </a:br>
            <a:r>
              <a:rPr lang="es-PE" dirty="0"/>
              <a:t>¿Por qué es importante el diseño responsivo?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A23BB-EB74-8B4E-AFCA-6BADFB3E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Más del 60% del tráfico web proviene de dispositivos móviles.</a:t>
            </a:r>
          </a:p>
          <a:p>
            <a:r>
              <a:rPr lang="es-ES" dirty="0"/>
              <a:t>Permite mantener un solo código para todos los tamaños de pantalla.</a:t>
            </a:r>
          </a:p>
          <a:p>
            <a:r>
              <a:rPr lang="es-ES" dirty="0"/>
              <a:t>Mejora el Optimización para Motores de Búsqueda y la usabilidad.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5609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60</a:t>
            </a:fld>
            <a:endParaRPr lang="es-PE" noProof="0" dirty="0"/>
          </a:p>
        </p:txBody>
      </p:sp>
      <p:cxnSp>
        <p:nvCxnSpPr>
          <p:cNvPr id="12" name="11 Conector recto"/>
          <p:cNvCxnSpPr/>
          <p:nvPr/>
        </p:nvCxnSpPr>
        <p:spPr>
          <a:xfrm rot="5400000">
            <a:off x="3005826" y="2787774"/>
            <a:ext cx="2916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493659" y="3254417"/>
            <a:ext cx="2754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PE" sz="1050" noProof="0" dirty="0" err="1"/>
              <a:t>border-image</a:t>
            </a:r>
            <a:r>
              <a:rPr lang="es-PE" sz="1050" noProof="0" dirty="0"/>
              <a:t>:  </a:t>
            </a:r>
            <a:r>
              <a:rPr lang="es-PE" sz="1050" noProof="0" dirty="0" err="1"/>
              <a:t>url</a:t>
            </a:r>
            <a:r>
              <a:rPr lang="es-PE" sz="1050" noProof="0" dirty="0"/>
              <a:t>(border.png) </a:t>
            </a:r>
          </a:p>
          <a:p>
            <a:pPr>
              <a:buNone/>
            </a:pPr>
            <a:r>
              <a:rPr lang="es-PE" sz="1050" noProof="0" dirty="0"/>
              <a:t>                           27 27 27 27 round </a:t>
            </a:r>
            <a:r>
              <a:rPr lang="es-PE" sz="1050" noProof="0" dirty="0" err="1"/>
              <a:t>round</a:t>
            </a:r>
            <a:r>
              <a:rPr lang="es-PE" sz="1050" noProof="0" dirty="0"/>
              <a:t>;</a:t>
            </a:r>
            <a:endParaRPr lang="es-PE" sz="135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493659" y="2874634"/>
            <a:ext cx="1268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b="1" noProof="0" dirty="0" err="1">
                <a:solidFill>
                  <a:schemeClr val="accent1">
                    <a:lumMod val="50000"/>
                  </a:schemeClr>
                </a:solidFill>
              </a:rPr>
              <a:t>border-image</a:t>
            </a:r>
            <a:endParaRPr lang="es-PE" sz="1500" b="1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788025" y="3219823"/>
            <a:ext cx="2754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PE" sz="1050" noProof="0" dirty="0"/>
              <a:t>box-</a:t>
            </a:r>
            <a:r>
              <a:rPr lang="es-PE" sz="1050" noProof="0" dirty="0" err="1"/>
              <a:t>shadow</a:t>
            </a:r>
            <a:r>
              <a:rPr lang="es-PE" sz="1050" noProof="0" dirty="0"/>
              <a:t>: 10px </a:t>
            </a:r>
            <a:r>
              <a:rPr lang="es-PE" sz="1050" noProof="0" dirty="0" err="1"/>
              <a:t>10px</a:t>
            </a:r>
            <a:r>
              <a:rPr lang="es-PE" sz="1050" noProof="0" dirty="0"/>
              <a:t> 5px #888;</a:t>
            </a:r>
            <a:endParaRPr lang="es-PE" sz="135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788025" y="2874634"/>
            <a:ext cx="23242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b="1" noProof="0" dirty="0">
                <a:solidFill>
                  <a:schemeClr val="accent1">
                    <a:lumMod val="50000"/>
                  </a:schemeClr>
                </a:solidFill>
              </a:rPr>
              <a:t>box-</a:t>
            </a:r>
            <a:r>
              <a:rPr lang="es-PE" sz="1500" b="1" noProof="0" dirty="0" err="1">
                <a:solidFill>
                  <a:schemeClr val="accent1">
                    <a:lumMod val="50000"/>
                  </a:schemeClr>
                </a:solidFill>
              </a:rPr>
              <a:t>shadow</a:t>
            </a:r>
            <a:r>
              <a:rPr lang="es-PE" sz="1500" b="1" noProof="0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es-PE" sz="1500" b="1" noProof="0" dirty="0" err="1">
                <a:solidFill>
                  <a:schemeClr val="accent1">
                    <a:lumMod val="50000"/>
                  </a:schemeClr>
                </a:solidFill>
              </a:rPr>
              <a:t>text-shadow</a:t>
            </a:r>
            <a:endParaRPr lang="es-PE" sz="1500" b="1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46" name="Picture 2" descr="C:\Diseño\Paradigma\Presentación\icons\border-imag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671" y="3705877"/>
            <a:ext cx="2307431" cy="507206"/>
          </a:xfrm>
          <a:prstGeom prst="rect">
            <a:avLst/>
          </a:prstGeom>
          <a:noFill/>
        </p:spPr>
      </p:pic>
      <p:cxnSp>
        <p:nvCxnSpPr>
          <p:cNvPr id="33" name="32 Conector recto"/>
          <p:cNvCxnSpPr/>
          <p:nvPr/>
        </p:nvCxnSpPr>
        <p:spPr>
          <a:xfrm>
            <a:off x="1439652" y="2733768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53 Grupo"/>
          <p:cNvGrpSpPr/>
          <p:nvPr/>
        </p:nvGrpSpPr>
        <p:grpSpPr>
          <a:xfrm>
            <a:off x="1547665" y="1275606"/>
            <a:ext cx="2754307" cy="1242138"/>
            <a:chOff x="4860032" y="1700808"/>
            <a:chExt cx="3672409" cy="1656184"/>
          </a:xfrm>
        </p:grpSpPr>
        <p:grpSp>
          <p:nvGrpSpPr>
            <p:cNvPr id="27" name="26 Grupo"/>
            <p:cNvGrpSpPr/>
            <p:nvPr/>
          </p:nvGrpSpPr>
          <p:grpSpPr>
            <a:xfrm>
              <a:off x="4860032" y="1700808"/>
              <a:ext cx="3672409" cy="842611"/>
              <a:chOff x="4860032" y="2204864"/>
              <a:chExt cx="3672409" cy="842611"/>
            </a:xfrm>
          </p:grpSpPr>
          <p:sp>
            <p:nvSpPr>
              <p:cNvPr id="19" name="18 CuadroTexto"/>
              <p:cNvSpPr txBox="1"/>
              <p:nvPr/>
            </p:nvSpPr>
            <p:spPr>
              <a:xfrm>
                <a:off x="4860033" y="2708920"/>
                <a:ext cx="367240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s-PE" sz="1050" noProof="0" dirty="0" err="1"/>
                  <a:t>border-radius</a:t>
                </a:r>
                <a:r>
                  <a:rPr lang="es-PE" sz="1050" noProof="0" dirty="0"/>
                  <a:t>: 15px;</a:t>
                </a:r>
                <a:endParaRPr lang="es-PE" sz="1350" noProof="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19 CuadroTexto"/>
              <p:cNvSpPr txBox="1"/>
              <p:nvPr/>
            </p:nvSpPr>
            <p:spPr>
              <a:xfrm>
                <a:off x="4860032" y="2204864"/>
                <a:ext cx="16972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500" b="1" noProof="0" dirty="0" err="1">
                    <a:solidFill>
                      <a:schemeClr val="accent1">
                        <a:lumMod val="50000"/>
                      </a:schemeClr>
                    </a:solidFill>
                  </a:rPr>
                  <a:t>border-radius</a:t>
                </a:r>
                <a:endParaRPr lang="es-PE" sz="1500" b="1" noProof="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" name="33 Rectángulo redondeado"/>
            <p:cNvSpPr/>
            <p:nvPr/>
          </p:nvSpPr>
          <p:spPr>
            <a:xfrm>
              <a:off x="5292080" y="2996952"/>
              <a:ext cx="2664296" cy="360040"/>
            </a:xfrm>
            <a:prstGeom prst="roundRect">
              <a:avLst>
                <a:gd name="adj" fmla="val 3523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/>
            </a:p>
          </p:txBody>
        </p:sp>
      </p:grpSp>
      <p:sp>
        <p:nvSpPr>
          <p:cNvPr id="35" name="34 Rectángulo redondeado"/>
          <p:cNvSpPr/>
          <p:nvPr/>
        </p:nvSpPr>
        <p:spPr>
          <a:xfrm>
            <a:off x="5112060" y="3813888"/>
            <a:ext cx="1998222" cy="270030"/>
          </a:xfrm>
          <a:prstGeom prst="roundRect">
            <a:avLst>
              <a:gd name="adj" fmla="val 35234"/>
            </a:avLst>
          </a:prstGeom>
          <a:solidFill>
            <a:schemeClr val="bg1"/>
          </a:solidFill>
          <a:ln w="38100"/>
          <a:effectLst>
            <a:outerShdw blurRad="508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cxnSp>
        <p:nvCxnSpPr>
          <p:cNvPr id="36" name="35 Conector recto"/>
          <p:cNvCxnSpPr/>
          <p:nvPr/>
        </p:nvCxnSpPr>
        <p:spPr>
          <a:xfrm>
            <a:off x="4734018" y="2733768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44 Grupo"/>
          <p:cNvGrpSpPr/>
          <p:nvPr/>
        </p:nvGrpSpPr>
        <p:grpSpPr>
          <a:xfrm>
            <a:off x="1143000" y="789552"/>
            <a:ext cx="6858000" cy="415498"/>
            <a:chOff x="0" y="1052736"/>
            <a:chExt cx="9144000" cy="553997"/>
          </a:xfrm>
        </p:grpSpPr>
        <p:sp>
          <p:nvSpPr>
            <p:cNvPr id="46" name="45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3684759" y="1052736"/>
              <a:ext cx="146099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BORDES</a:t>
              </a:r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4734019" y="1275606"/>
            <a:ext cx="2754307" cy="1264146"/>
            <a:chOff x="467544" y="1700808"/>
            <a:chExt cx="3672409" cy="1685528"/>
          </a:xfrm>
        </p:grpSpPr>
        <p:grpSp>
          <p:nvGrpSpPr>
            <p:cNvPr id="26" name="25 Grupo"/>
            <p:cNvGrpSpPr/>
            <p:nvPr/>
          </p:nvGrpSpPr>
          <p:grpSpPr>
            <a:xfrm>
              <a:off x="467544" y="1700808"/>
              <a:ext cx="3672409" cy="1245043"/>
              <a:chOff x="467544" y="2204864"/>
              <a:chExt cx="3672409" cy="1245043"/>
            </a:xfrm>
          </p:grpSpPr>
          <p:sp>
            <p:nvSpPr>
              <p:cNvPr id="8" name="7 CuadroTexto"/>
              <p:cNvSpPr txBox="1"/>
              <p:nvPr/>
            </p:nvSpPr>
            <p:spPr>
              <a:xfrm>
                <a:off x="467545" y="2711243"/>
                <a:ext cx="367240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s-PE" sz="1050" noProof="0" dirty="0" err="1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</a:rPr>
                  <a:t>border</a:t>
                </a:r>
                <a:r>
                  <a:rPr lang="es-PE" sz="1050" noProof="0" dirty="0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</a:rPr>
                  <a:t>: 5px </a:t>
                </a:r>
                <a:r>
                  <a:rPr lang="es-PE" sz="1050" noProof="0" dirty="0" err="1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</a:rPr>
                  <a:t>solid</a:t>
                </a:r>
                <a:r>
                  <a:rPr lang="es-PE" sz="1050" noProof="0" dirty="0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</a:rPr>
                  <a:t> #000;</a:t>
                </a:r>
              </a:p>
              <a:p>
                <a:pPr>
                  <a:buNone/>
                </a:pPr>
                <a:r>
                  <a:rPr lang="es-PE" sz="1050" noProof="0" dirty="0" err="1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</a:rPr>
                  <a:t>border-colors</a:t>
                </a:r>
                <a:r>
                  <a:rPr lang="es-PE" sz="1050" noProof="0" dirty="0">
                    <a:solidFill>
                      <a:schemeClr val="accent1">
                        <a:lumMod val="50000"/>
                      </a:schemeClr>
                    </a:solidFill>
                    <a:latin typeface="Consolas" pitchFamily="49" charset="0"/>
                  </a:rPr>
                  <a:t>:</a:t>
                </a:r>
                <a:r>
                  <a:rPr lang="es-PE" sz="900" noProof="0" dirty="0">
                    <a:solidFill>
                      <a:srgbClr val="002060"/>
                    </a:solidFill>
                  </a:rPr>
                  <a:t>#e00 #c30 #c50 #c60 #c70 </a:t>
                </a:r>
                <a:endParaRPr lang="es-PE" sz="900" noProof="0" dirty="0">
                  <a:solidFill>
                    <a:srgbClr val="002060"/>
                  </a:solidFill>
                  <a:latin typeface="Consolas" pitchFamily="49" charset="0"/>
                </a:endParaRPr>
              </a:p>
              <a:p>
                <a:endParaRPr lang="es-PE" sz="900" noProof="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>
                <a:off x="467544" y="2204864"/>
                <a:ext cx="158402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500" b="1" noProof="0" dirty="0" err="1">
                    <a:solidFill>
                      <a:schemeClr val="accent1">
                        <a:lumMod val="50000"/>
                      </a:schemeClr>
                    </a:solidFill>
                  </a:rPr>
                  <a:t>border</a:t>
                </a:r>
                <a:r>
                  <a:rPr lang="es-PE" sz="1500" b="1" noProof="0" dirty="0">
                    <a:solidFill>
                      <a:schemeClr val="accent1">
                        <a:lumMod val="50000"/>
                      </a:schemeClr>
                    </a:solidFill>
                  </a:rPr>
                  <a:t>-color</a:t>
                </a:r>
              </a:p>
            </p:txBody>
          </p:sp>
        </p:grp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2852936"/>
              <a:ext cx="27813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48 Rectángulo"/>
          <p:cNvSpPr/>
          <p:nvPr/>
        </p:nvSpPr>
        <p:spPr>
          <a:xfrm>
            <a:off x="2859198" y="4500577"/>
            <a:ext cx="4306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900" noProof="0" dirty="0">
                <a:hlinkClick r:id="rId4"/>
              </a:rPr>
              <a:t>http://www.webdesignerwall.com/demo/css3-dropdown-menu/</a:t>
            </a:r>
            <a:endParaRPr lang="es-PE" sz="900" noProof="0" dirty="0"/>
          </a:p>
          <a:p>
            <a:endParaRPr lang="es-PE" sz="900" noProof="0" dirty="0"/>
          </a:p>
        </p:txBody>
      </p:sp>
      <p:cxnSp>
        <p:nvCxnSpPr>
          <p:cNvPr id="51" name="50 Conector recto"/>
          <p:cNvCxnSpPr/>
          <p:nvPr/>
        </p:nvCxnSpPr>
        <p:spPr>
          <a:xfrm>
            <a:off x="1385646" y="4353948"/>
            <a:ext cx="6210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C:\Diseño\Paradigma\Presentación\img\icons\1288076148_stock_test-mod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4500576"/>
            <a:ext cx="228600" cy="228600"/>
          </a:xfrm>
          <a:prstGeom prst="rect">
            <a:avLst/>
          </a:prstGeom>
          <a:noFill/>
        </p:spPr>
      </p:pic>
      <p:pic>
        <p:nvPicPr>
          <p:cNvPr id="40" name="object 2">
            <a:extLst>
              <a:ext uri="{FF2B5EF4-FFF2-40B4-BE49-F238E27FC236}">
                <a16:creationId xmlns:a16="http://schemas.microsoft.com/office/drawing/2014/main" id="{C5F96417-A5C8-4DAE-A597-6148063F842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61</a:t>
            </a:fld>
            <a:endParaRPr lang="es-PE" noProof="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357755" y="1437625"/>
            <a:ext cx="52385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PE" sz="1050" noProof="0" dirty="0" err="1">
                <a:latin typeface="Consolas" pitchFamily="49" charset="0"/>
              </a:rPr>
              <a:t>background</a:t>
            </a:r>
            <a:r>
              <a:rPr lang="es-PE" sz="1050" noProof="0" dirty="0">
                <a:latin typeface="Consolas" pitchFamily="49" charset="0"/>
              </a:rPr>
              <a:t>: </a:t>
            </a:r>
          </a:p>
          <a:p>
            <a:pPr>
              <a:buNone/>
            </a:pPr>
            <a:r>
              <a:rPr lang="es-PE" sz="1050" noProof="0" dirty="0">
                <a:latin typeface="Consolas" pitchFamily="49" charset="0"/>
              </a:rPr>
              <a:t>      </a:t>
            </a:r>
            <a:r>
              <a:rPr lang="es-PE" sz="1050" noProof="0" dirty="0" err="1">
                <a:latin typeface="Consolas" pitchFamily="49" charset="0"/>
              </a:rPr>
              <a:t>url</a:t>
            </a:r>
            <a:r>
              <a:rPr lang="es-PE" sz="1050" noProof="0" dirty="0">
                <a:latin typeface="Consolas" pitchFamily="49" charset="0"/>
              </a:rPr>
              <a:t>(../topImage.jpg) top </a:t>
            </a:r>
            <a:r>
              <a:rPr lang="es-PE" sz="1050" noProof="0" dirty="0" err="1">
                <a:latin typeface="Consolas" pitchFamily="49" charset="0"/>
              </a:rPr>
              <a:t>left</a:t>
            </a:r>
            <a:r>
              <a:rPr lang="es-PE" sz="1050" noProof="0" dirty="0">
                <a:latin typeface="Consolas" pitchFamily="49" charset="0"/>
              </a:rPr>
              <a:t>          no-</a:t>
            </a:r>
            <a:r>
              <a:rPr lang="es-PE" sz="1050" noProof="0" dirty="0" err="1">
                <a:latin typeface="Consolas" pitchFamily="49" charset="0"/>
              </a:rPr>
              <a:t>repeat</a:t>
            </a:r>
            <a:r>
              <a:rPr lang="es-PE" sz="1050" noProof="0" dirty="0">
                <a:latin typeface="Consolas" pitchFamily="49" charset="0"/>
              </a:rPr>
              <a:t>, </a:t>
            </a:r>
          </a:p>
          <a:p>
            <a:pPr>
              <a:buNone/>
            </a:pPr>
            <a:r>
              <a:rPr lang="es-PE" sz="1050" noProof="0" dirty="0">
                <a:latin typeface="Consolas" pitchFamily="49" charset="0"/>
              </a:rPr>
              <a:t>      </a:t>
            </a:r>
            <a:r>
              <a:rPr lang="es-PE" sz="1050" noProof="0" dirty="0" err="1">
                <a:latin typeface="Consolas" pitchFamily="49" charset="0"/>
              </a:rPr>
              <a:t>url</a:t>
            </a:r>
            <a:r>
              <a:rPr lang="es-PE" sz="1050" noProof="0" dirty="0">
                <a:latin typeface="Consolas" pitchFamily="49" charset="0"/>
              </a:rPr>
              <a:t>(../centerImage.jpg)  top </a:t>
            </a:r>
            <a:r>
              <a:rPr lang="es-PE" sz="1050" noProof="0" dirty="0" err="1">
                <a:latin typeface="Consolas" pitchFamily="49" charset="0"/>
              </a:rPr>
              <a:t>right</a:t>
            </a:r>
            <a:r>
              <a:rPr lang="es-PE" sz="1050" noProof="0" dirty="0">
                <a:latin typeface="Consolas" pitchFamily="49" charset="0"/>
              </a:rPr>
              <a:t>     </a:t>
            </a:r>
            <a:r>
              <a:rPr lang="es-PE" sz="1050" noProof="0" dirty="0" err="1">
                <a:latin typeface="Consolas" pitchFamily="49" charset="0"/>
              </a:rPr>
              <a:t>repeat</a:t>
            </a:r>
            <a:r>
              <a:rPr lang="es-PE" sz="1050" noProof="0" dirty="0">
                <a:latin typeface="Consolas" pitchFamily="49" charset="0"/>
              </a:rPr>
              <a:t>-y, </a:t>
            </a:r>
          </a:p>
          <a:p>
            <a:pPr>
              <a:buNone/>
            </a:pPr>
            <a:r>
              <a:rPr lang="es-PE" sz="1050" noProof="0" dirty="0">
                <a:latin typeface="Consolas" pitchFamily="49" charset="0"/>
              </a:rPr>
              <a:t>      </a:t>
            </a:r>
            <a:r>
              <a:rPr lang="es-PE" sz="1050" noProof="0" dirty="0" err="1">
                <a:latin typeface="Consolas" pitchFamily="49" charset="0"/>
              </a:rPr>
              <a:t>url</a:t>
            </a:r>
            <a:r>
              <a:rPr lang="es-PE" sz="1050" noProof="0" dirty="0">
                <a:latin typeface="Consolas" pitchFamily="49" charset="0"/>
              </a:rPr>
              <a:t>(../bottomImage.jpg)  bottom center no-</a:t>
            </a:r>
            <a:r>
              <a:rPr lang="es-PE" sz="1050" noProof="0" dirty="0" err="1">
                <a:latin typeface="Consolas" pitchFamily="49" charset="0"/>
              </a:rPr>
              <a:t>repeat</a:t>
            </a:r>
            <a:r>
              <a:rPr lang="es-PE" sz="1050" noProof="0" dirty="0">
                <a:latin typeface="Consolas" pitchFamily="49" charset="0"/>
              </a:rPr>
              <a:t>;</a:t>
            </a:r>
            <a:endParaRPr lang="es-PE" sz="1350" noProof="0" dirty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2627784" y="2334574"/>
            <a:ext cx="3618402" cy="1728192"/>
            <a:chOff x="2051720" y="3356992"/>
            <a:chExt cx="4824536" cy="2304256"/>
          </a:xfrm>
        </p:grpSpPr>
        <p:sp>
          <p:nvSpPr>
            <p:cNvPr id="15" name="14 Rectángulo redondeado"/>
            <p:cNvSpPr/>
            <p:nvPr/>
          </p:nvSpPr>
          <p:spPr>
            <a:xfrm>
              <a:off x="2267744" y="3429000"/>
              <a:ext cx="4392488" cy="2160240"/>
            </a:xfrm>
            <a:prstGeom prst="roundRect">
              <a:avLst/>
            </a:prstGeom>
            <a:solidFill>
              <a:srgbClr val="ECEFF8"/>
            </a:solidFill>
            <a:ln w="57150">
              <a:solidFill>
                <a:srgbClr val="FE5A0D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2051720" y="3356992"/>
              <a:ext cx="4824536" cy="64807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50" noProof="0" dirty="0">
                  <a:solidFill>
                    <a:srgbClr val="FE5A0D"/>
                  </a:solidFill>
                </a:rPr>
                <a:t>top </a:t>
              </a:r>
              <a:r>
                <a:rPr lang="es-PE" sz="1350" noProof="0" dirty="0" err="1">
                  <a:solidFill>
                    <a:srgbClr val="FE5A0D"/>
                  </a:solidFill>
                </a:rPr>
                <a:t>image</a:t>
              </a:r>
              <a:endParaRPr lang="es-PE" sz="1350" noProof="0" dirty="0">
                <a:solidFill>
                  <a:srgbClr val="FE5A0D"/>
                </a:solidFill>
              </a:endParaRP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2051720" y="4149080"/>
              <a:ext cx="4824536" cy="79208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50" noProof="0" dirty="0">
                  <a:solidFill>
                    <a:srgbClr val="FE5A0D"/>
                  </a:solidFill>
                </a:rPr>
                <a:t>center </a:t>
              </a:r>
              <a:r>
                <a:rPr lang="es-PE" sz="1350" noProof="0" dirty="0" err="1">
                  <a:solidFill>
                    <a:srgbClr val="FE5A0D"/>
                  </a:solidFill>
                </a:rPr>
                <a:t>image</a:t>
              </a:r>
              <a:endParaRPr lang="es-PE" sz="1350" noProof="0" dirty="0">
                <a:solidFill>
                  <a:srgbClr val="FE5A0D"/>
                </a:solidFill>
              </a:endParaRPr>
            </a:p>
          </p:txBody>
        </p:sp>
        <p:sp>
          <p:nvSpPr>
            <p:cNvPr id="18" name="17 Rectángulo"/>
            <p:cNvSpPr/>
            <p:nvPr/>
          </p:nvSpPr>
          <p:spPr>
            <a:xfrm>
              <a:off x="2051720" y="5085184"/>
              <a:ext cx="4824536" cy="576064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50" noProof="0" dirty="0">
                  <a:solidFill>
                    <a:srgbClr val="FE5A0D"/>
                  </a:solidFill>
                </a:rPr>
                <a:t>bottom </a:t>
              </a:r>
              <a:r>
                <a:rPr lang="es-PE" sz="1350" noProof="0" dirty="0" err="1">
                  <a:solidFill>
                    <a:srgbClr val="FE5A0D"/>
                  </a:solidFill>
                </a:rPr>
                <a:t>image</a:t>
              </a:r>
              <a:endParaRPr lang="es-PE" sz="1350" noProof="0" dirty="0">
                <a:solidFill>
                  <a:srgbClr val="FE5A0D"/>
                </a:solidFill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1143000" y="789552"/>
            <a:ext cx="6858000" cy="415498"/>
            <a:chOff x="0" y="1052736"/>
            <a:chExt cx="9144000" cy="553997"/>
          </a:xfrm>
        </p:grpSpPr>
        <p:sp>
          <p:nvSpPr>
            <p:cNvPr id="21" name="20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356921" y="1052736"/>
              <a:ext cx="41166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MULTIPLE BACKGROUNDS</a:t>
              </a:r>
            </a:p>
          </p:txBody>
        </p:sp>
      </p:grpSp>
      <p:sp>
        <p:nvSpPr>
          <p:cNvPr id="38" name="37 CuadroTexto"/>
          <p:cNvSpPr txBox="1"/>
          <p:nvPr/>
        </p:nvSpPr>
        <p:spPr>
          <a:xfrm>
            <a:off x="2375282" y="4569973"/>
            <a:ext cx="43829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noProof="0" dirty="0">
                <a:hlinkClick r:id="rId2"/>
              </a:rPr>
              <a:t>http://www.css3.info/wp-content/uploads/2007/09/multiple-backgrounds-example.html</a:t>
            </a:r>
            <a:endParaRPr lang="es-PE" sz="900" noProof="0" dirty="0"/>
          </a:p>
        </p:txBody>
      </p:sp>
      <p:pic>
        <p:nvPicPr>
          <p:cNvPr id="39" name="Picture 2" descr="C:\Diseño\Paradigma\Presentación\img\icons\1288076148_stock_test-m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258" y="4569972"/>
            <a:ext cx="228600" cy="228600"/>
          </a:xfrm>
          <a:prstGeom prst="rect">
            <a:avLst/>
          </a:prstGeom>
          <a:noFill/>
        </p:spPr>
      </p:pic>
      <p:pic>
        <p:nvPicPr>
          <p:cNvPr id="26" name="object 2">
            <a:extLst>
              <a:ext uri="{FF2B5EF4-FFF2-40B4-BE49-F238E27FC236}">
                <a16:creationId xmlns:a16="http://schemas.microsoft.com/office/drawing/2014/main" id="{3D29F3BA-DED1-47A7-9C91-1DB3FE0B3C7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62</a:t>
            </a:fld>
            <a:endParaRPr lang="es-PE" noProof="0" dirty="0"/>
          </a:p>
        </p:txBody>
      </p:sp>
      <p:sp>
        <p:nvSpPr>
          <p:cNvPr id="18" name="17 Rectángulo"/>
          <p:cNvSpPr/>
          <p:nvPr/>
        </p:nvSpPr>
        <p:spPr>
          <a:xfrm>
            <a:off x="7434318" y="4353948"/>
            <a:ext cx="378042" cy="378042"/>
          </a:xfrm>
          <a:prstGeom prst="rect">
            <a:avLst/>
          </a:prstGeom>
          <a:solidFill>
            <a:srgbClr val="B1D7E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1331640" y="1310260"/>
            <a:ext cx="2916324" cy="721430"/>
          </a:xfrm>
          <a:prstGeom prst="rect">
            <a:avLst/>
          </a:prstGeom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rotate</a:t>
            </a: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 :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</a:rPr>
              <a:t>rotate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(30deg);</a:t>
            </a:r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4734018" y="1329612"/>
            <a:ext cx="3510390" cy="594066"/>
          </a:xfrm>
          <a:prstGeom prst="rect">
            <a:avLst/>
          </a:prstGeom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skew</a:t>
            </a: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 :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</a:rPr>
              <a:t>skew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(-30deg);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05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>
          <a:xfrm rot="5400000">
            <a:off x="2951820" y="2895786"/>
            <a:ext cx="3132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1547664" y="2787774"/>
            <a:ext cx="27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4788024" y="2787774"/>
            <a:ext cx="27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 Marcador de contenido"/>
          <p:cNvSpPr txBox="1">
            <a:spLocks/>
          </p:cNvSpPr>
          <p:nvPr/>
        </p:nvSpPr>
        <p:spPr>
          <a:xfrm>
            <a:off x="4734018" y="2787774"/>
            <a:ext cx="3024336" cy="432048"/>
          </a:xfrm>
          <a:prstGeom prst="rect">
            <a:avLst/>
          </a:prstGeom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translate</a:t>
            </a:r>
            <a:endParaRPr lang="es-PE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	 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</a:rPr>
              <a:t>translate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(30px,10px);</a:t>
            </a:r>
          </a:p>
        </p:txBody>
      </p:sp>
      <p:sp>
        <p:nvSpPr>
          <p:cNvPr id="27" name="2 Marcador de contenido"/>
          <p:cNvSpPr txBox="1">
            <a:spLocks/>
          </p:cNvSpPr>
          <p:nvPr/>
        </p:nvSpPr>
        <p:spPr>
          <a:xfrm>
            <a:off x="1331640" y="2820330"/>
            <a:ext cx="3024336" cy="723528"/>
          </a:xfrm>
          <a:prstGeom prst="rect">
            <a:avLst/>
          </a:prstGeom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scale</a:t>
            </a: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 :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</a:rPr>
              <a:t>transform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</a:rPr>
              <a:t>scale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</a:rPr>
              <a:t>(0.5,2.0);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05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33 Rectángulo redondeado"/>
          <p:cNvSpPr/>
          <p:nvPr/>
        </p:nvSpPr>
        <p:spPr>
          <a:xfrm rot="20057324">
            <a:off x="2926348" y="1924119"/>
            <a:ext cx="1080120" cy="378042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E5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b="1" noProof="0" dirty="0">
              <a:solidFill>
                <a:schemeClr val="tx1"/>
              </a:solidFill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1601670" y="1978566"/>
            <a:ext cx="1080120" cy="378042"/>
          </a:xfrm>
          <a:prstGeom prst="roundRect">
            <a:avLst/>
          </a:prstGeom>
          <a:solidFill>
            <a:srgbClr val="FFC000">
              <a:alpha val="20000"/>
            </a:srgbClr>
          </a:solidFill>
          <a:ln w="28575">
            <a:solidFill>
              <a:srgbClr val="FE5A0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b="1" noProof="0" dirty="0">
              <a:solidFill>
                <a:schemeClr val="tx1"/>
              </a:solidFill>
            </a:endParaRPr>
          </a:p>
        </p:txBody>
      </p:sp>
      <p:sp>
        <p:nvSpPr>
          <p:cNvPr id="37" name="36 Rectángulo redondeado"/>
          <p:cNvSpPr/>
          <p:nvPr/>
        </p:nvSpPr>
        <p:spPr>
          <a:xfrm>
            <a:off x="2926347" y="3489852"/>
            <a:ext cx="835563" cy="810090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E5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b="1" noProof="0" dirty="0">
              <a:solidFill>
                <a:schemeClr val="tx1"/>
              </a:solidFill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1601669" y="3489852"/>
            <a:ext cx="1080120" cy="378042"/>
          </a:xfrm>
          <a:prstGeom prst="roundRect">
            <a:avLst/>
          </a:prstGeom>
          <a:solidFill>
            <a:srgbClr val="FFC000">
              <a:alpha val="20000"/>
            </a:srgbClr>
          </a:solidFill>
          <a:ln w="28575">
            <a:solidFill>
              <a:srgbClr val="FE5A0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b="1" noProof="0" dirty="0">
              <a:solidFill>
                <a:schemeClr val="tx1"/>
              </a:solidFill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4842030" y="1977685"/>
            <a:ext cx="1080120" cy="378042"/>
          </a:xfrm>
          <a:prstGeom prst="roundRect">
            <a:avLst/>
          </a:prstGeom>
          <a:solidFill>
            <a:srgbClr val="FFC000">
              <a:alpha val="20000"/>
            </a:srgbClr>
          </a:solidFill>
          <a:ln w="28575">
            <a:solidFill>
              <a:srgbClr val="FE5A0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b="1" noProof="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Diseño\Paradigma\Presentación\img\icons\sk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186" y="1977685"/>
            <a:ext cx="1222251" cy="396625"/>
          </a:xfrm>
          <a:prstGeom prst="rect">
            <a:avLst/>
          </a:prstGeom>
          <a:noFill/>
        </p:spPr>
      </p:pic>
      <p:sp>
        <p:nvSpPr>
          <p:cNvPr id="41" name="40 Rectángulo redondeado"/>
          <p:cNvSpPr/>
          <p:nvPr/>
        </p:nvSpPr>
        <p:spPr>
          <a:xfrm>
            <a:off x="4842030" y="3435846"/>
            <a:ext cx="1080120" cy="378042"/>
          </a:xfrm>
          <a:prstGeom prst="roundRect">
            <a:avLst/>
          </a:prstGeom>
          <a:solidFill>
            <a:srgbClr val="FFC000">
              <a:alpha val="20000"/>
            </a:srgbClr>
          </a:solidFill>
          <a:ln w="28575">
            <a:solidFill>
              <a:srgbClr val="FE5A0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b="1" noProof="0" dirty="0">
              <a:solidFill>
                <a:schemeClr val="tx1"/>
              </a:solidFill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5166066" y="3543858"/>
            <a:ext cx="1080120" cy="378042"/>
          </a:xfrm>
          <a:prstGeom prst="roundRect">
            <a:avLst/>
          </a:prstGeom>
          <a:solidFill>
            <a:srgbClr val="FFC000"/>
          </a:solidFill>
          <a:ln w="28575">
            <a:solidFill>
              <a:srgbClr val="FE5A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b="1" noProof="0" dirty="0">
              <a:solidFill>
                <a:schemeClr val="tx1"/>
              </a:solidFill>
            </a:endParaRPr>
          </a:p>
        </p:txBody>
      </p:sp>
      <p:grpSp>
        <p:nvGrpSpPr>
          <p:cNvPr id="7" name="29 Grupo"/>
          <p:cNvGrpSpPr/>
          <p:nvPr/>
        </p:nvGrpSpPr>
        <p:grpSpPr>
          <a:xfrm>
            <a:off x="1143000" y="789552"/>
            <a:ext cx="6858000" cy="415498"/>
            <a:chOff x="0" y="1052736"/>
            <a:chExt cx="9144000" cy="553997"/>
          </a:xfrm>
        </p:grpSpPr>
        <p:sp>
          <p:nvSpPr>
            <p:cNvPr id="31" name="30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3328463" y="1052736"/>
              <a:ext cx="2173588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TRANSFORM</a:t>
              </a:r>
            </a:p>
          </p:txBody>
        </p:sp>
      </p:grpSp>
      <p:sp>
        <p:nvSpPr>
          <p:cNvPr id="33" name="32 CuadroTexto"/>
          <p:cNvSpPr txBox="1"/>
          <p:nvPr/>
        </p:nvSpPr>
        <p:spPr>
          <a:xfrm>
            <a:off x="3383869" y="4569973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noProof="0" dirty="0">
                <a:hlinkClick r:id="rId3"/>
              </a:rPr>
              <a:t>http://lab.simurai.com/css/tilt-shift/</a:t>
            </a:r>
            <a:endParaRPr lang="es-PE" sz="900" noProof="0" dirty="0"/>
          </a:p>
          <a:p>
            <a:endParaRPr lang="es-PE" sz="900" noProof="0" dirty="0"/>
          </a:p>
        </p:txBody>
      </p:sp>
      <p:pic>
        <p:nvPicPr>
          <p:cNvPr id="1026" name="Picture 2" descr="C:\Diseño\Paradigma\Presentación\img\icons\1288076148_stock_test-m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7844" y="4569972"/>
            <a:ext cx="228600" cy="228600"/>
          </a:xfrm>
          <a:prstGeom prst="rect">
            <a:avLst/>
          </a:prstGeom>
          <a:noFill/>
        </p:spPr>
      </p:pic>
      <p:sp>
        <p:nvSpPr>
          <p:cNvPr id="35" name="34 Rectángulo"/>
          <p:cNvSpPr/>
          <p:nvPr/>
        </p:nvSpPr>
        <p:spPr>
          <a:xfrm>
            <a:off x="1778776" y="249553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noProof="0" dirty="0">
                <a:hlinkClick r:id="rId5"/>
              </a:rPr>
              <a:t>http://www.ejhansel.com/transform/</a:t>
            </a:r>
            <a:endParaRPr lang="es-PE" sz="900" noProof="0" dirty="0"/>
          </a:p>
          <a:p>
            <a:endParaRPr lang="es-PE" sz="900" noProof="0" dirty="0"/>
          </a:p>
        </p:txBody>
      </p:sp>
      <p:pic>
        <p:nvPicPr>
          <p:cNvPr id="39" name="Picture 2" descr="C:\Diseño\Paradigma\Presentación\img\icons\1288076148_stock_test-m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1670" y="2495531"/>
            <a:ext cx="228600" cy="228600"/>
          </a:xfrm>
          <a:prstGeom prst="rect">
            <a:avLst/>
          </a:prstGeom>
          <a:noFill/>
        </p:spPr>
      </p:pic>
      <p:pic>
        <p:nvPicPr>
          <p:cNvPr id="50" name="object 2">
            <a:extLst>
              <a:ext uri="{FF2B5EF4-FFF2-40B4-BE49-F238E27FC236}">
                <a16:creationId xmlns:a16="http://schemas.microsoft.com/office/drawing/2014/main" id="{59BE7D21-1B0E-4500-A58D-15A71F21271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63</a:t>
            </a:fld>
            <a:endParaRPr lang="es-PE" noProof="0" dirty="0"/>
          </a:p>
        </p:txBody>
      </p:sp>
      <p:grpSp>
        <p:nvGrpSpPr>
          <p:cNvPr id="50" name="49 Grupo"/>
          <p:cNvGrpSpPr/>
          <p:nvPr/>
        </p:nvGrpSpPr>
        <p:grpSpPr>
          <a:xfrm>
            <a:off x="1331640" y="3099840"/>
            <a:ext cx="3510390" cy="972108"/>
            <a:chOff x="4788024" y="1772816"/>
            <a:chExt cx="4680520" cy="1296144"/>
          </a:xfrm>
        </p:grpSpPr>
        <p:grpSp>
          <p:nvGrpSpPr>
            <p:cNvPr id="26" name="25 Grupo"/>
            <p:cNvGrpSpPr/>
            <p:nvPr/>
          </p:nvGrpSpPr>
          <p:grpSpPr>
            <a:xfrm>
              <a:off x="4860032" y="2564904"/>
              <a:ext cx="3960440" cy="504056"/>
              <a:chOff x="2699792" y="4941168"/>
              <a:chExt cx="3960440" cy="504056"/>
            </a:xfrm>
          </p:grpSpPr>
          <p:sp>
            <p:nvSpPr>
              <p:cNvPr id="27" name="26 Rectángulo redondeado"/>
              <p:cNvSpPr/>
              <p:nvPr/>
            </p:nvSpPr>
            <p:spPr>
              <a:xfrm>
                <a:off x="2699792" y="4941168"/>
                <a:ext cx="1800200" cy="504056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rgbClr val="FE5A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1050" b="1" noProof="0" dirty="0" err="1">
                    <a:solidFill>
                      <a:schemeClr val="tx1"/>
                    </a:solidFill>
                  </a:rPr>
                  <a:t>rgb</a:t>
                </a:r>
                <a:r>
                  <a:rPr lang="es-PE" sz="1050" b="1" noProof="0" dirty="0">
                    <a:solidFill>
                      <a:schemeClr val="tx1"/>
                    </a:solidFill>
                    <a:sym typeface="Wingdings" pitchFamily="2" charset="2"/>
                  </a:rPr>
                  <a:t>(255,192,0,1);</a:t>
                </a:r>
                <a:endParaRPr lang="es-PE" sz="105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27 Rectángulo redondeado"/>
              <p:cNvSpPr/>
              <p:nvPr/>
            </p:nvSpPr>
            <p:spPr>
              <a:xfrm>
                <a:off x="4644008" y="4941168"/>
                <a:ext cx="2016224" cy="504056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rgbClr val="FE5A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35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28 Rectángulo redondeado"/>
              <p:cNvSpPr/>
              <p:nvPr/>
            </p:nvSpPr>
            <p:spPr>
              <a:xfrm>
                <a:off x="4644008" y="4941168"/>
                <a:ext cx="2016224" cy="504056"/>
              </a:xfrm>
              <a:prstGeom prst="roundRect">
                <a:avLst/>
              </a:prstGeom>
              <a:solidFill>
                <a:srgbClr val="B1C7E1">
                  <a:alpha val="77000"/>
                </a:srgbClr>
              </a:solidFill>
              <a:ln w="28575">
                <a:solidFill>
                  <a:srgbClr val="DCD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1050" b="1" noProof="0" dirty="0" err="1">
                    <a:solidFill>
                      <a:schemeClr val="tx1"/>
                    </a:solidFill>
                  </a:rPr>
                  <a:t>rgb</a:t>
                </a:r>
                <a:r>
                  <a:rPr lang="es-PE" sz="1050" b="1" noProof="0" dirty="0">
                    <a:solidFill>
                      <a:schemeClr val="tx1"/>
                    </a:solidFill>
                    <a:sym typeface="Wingdings" pitchFamily="2" charset="2"/>
                  </a:rPr>
                  <a:t>(255,192,0,0.5);</a:t>
                </a:r>
                <a:endParaRPr lang="es-PE" sz="1050" b="1" noProof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2 Marcador de contenido"/>
            <p:cNvSpPr txBox="1">
              <a:spLocks/>
            </p:cNvSpPr>
            <p:nvPr/>
          </p:nvSpPr>
          <p:spPr>
            <a:xfrm>
              <a:off x="4788024" y="1772816"/>
              <a:ext cx="4680520" cy="792088"/>
            </a:xfrm>
            <a:prstGeom prst="rect">
              <a:avLst/>
            </a:prstGeom>
          </p:spPr>
          <p:txBody>
            <a:bodyPr/>
            <a:lstStyle/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Font typeface="Arial" pitchFamily="34" charset="0"/>
                <a:buChar char="•"/>
              </a:pPr>
              <a:r>
                <a:rPr lang="es-PE" noProof="0" dirty="0">
                  <a:solidFill>
                    <a:schemeClr val="accent1">
                      <a:lumMod val="50000"/>
                    </a:schemeClr>
                  </a:solidFill>
                </a:rPr>
                <a:t>RGBA: </a:t>
              </a:r>
            </a:p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	(Red, Green, Blue, Alpha)</a:t>
              </a:r>
              <a:endParaRPr lang="es-PE" sz="1350" noProof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32" name="31 Conector recto"/>
          <p:cNvCxnSpPr/>
          <p:nvPr/>
        </p:nvCxnSpPr>
        <p:spPr>
          <a:xfrm rot="5400000">
            <a:off x="2951820" y="2895786"/>
            <a:ext cx="3132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1547664" y="2839643"/>
            <a:ext cx="27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4788024" y="2839643"/>
            <a:ext cx="27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48 Grupo"/>
          <p:cNvGrpSpPr/>
          <p:nvPr/>
        </p:nvGrpSpPr>
        <p:grpSpPr>
          <a:xfrm>
            <a:off x="1331640" y="1383618"/>
            <a:ext cx="3510390" cy="1026114"/>
            <a:chOff x="4788024" y="3717032"/>
            <a:chExt cx="4680520" cy="1368152"/>
          </a:xfrm>
        </p:grpSpPr>
        <p:grpSp>
          <p:nvGrpSpPr>
            <p:cNvPr id="25" name="24 Grupo"/>
            <p:cNvGrpSpPr/>
            <p:nvPr/>
          </p:nvGrpSpPr>
          <p:grpSpPr>
            <a:xfrm>
              <a:off x="4860032" y="4581128"/>
              <a:ext cx="3960440" cy="504056"/>
              <a:chOff x="2699792" y="4941168"/>
              <a:chExt cx="3960440" cy="504056"/>
            </a:xfrm>
          </p:grpSpPr>
          <p:sp>
            <p:nvSpPr>
              <p:cNvPr id="18" name="17 Rectángulo redondeado"/>
              <p:cNvSpPr/>
              <p:nvPr/>
            </p:nvSpPr>
            <p:spPr>
              <a:xfrm>
                <a:off x="2699792" y="4941168"/>
                <a:ext cx="1800200" cy="504056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rgbClr val="FE5A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1350" b="1" noProof="0" dirty="0" err="1">
                    <a:solidFill>
                      <a:schemeClr val="tx1"/>
                    </a:solidFill>
                  </a:rPr>
                  <a:t>Opacity</a:t>
                </a:r>
                <a:r>
                  <a:rPr lang="es-PE" sz="1350" b="1" noProof="0" dirty="0">
                    <a:solidFill>
                      <a:schemeClr val="tx1"/>
                    </a:solidFill>
                  </a:rPr>
                  <a:t>: 1.0</a:t>
                </a:r>
              </a:p>
            </p:txBody>
          </p:sp>
          <p:sp>
            <p:nvSpPr>
              <p:cNvPr id="19" name="18 Rectángulo redondeado"/>
              <p:cNvSpPr/>
              <p:nvPr/>
            </p:nvSpPr>
            <p:spPr>
              <a:xfrm>
                <a:off x="4644008" y="4941168"/>
                <a:ext cx="2016224" cy="504056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rgbClr val="FE5A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1350" b="1" noProof="0" dirty="0" err="1">
                    <a:solidFill>
                      <a:schemeClr val="tx1"/>
                    </a:solidFill>
                  </a:rPr>
                  <a:t>Opacity</a:t>
                </a:r>
                <a:r>
                  <a:rPr lang="es-PE" sz="1350" b="1" noProof="0" dirty="0">
                    <a:solidFill>
                      <a:schemeClr val="tx1"/>
                    </a:solidFill>
                  </a:rPr>
                  <a:t>: 0.5</a:t>
                </a:r>
              </a:p>
            </p:txBody>
          </p:sp>
          <p:sp>
            <p:nvSpPr>
              <p:cNvPr id="21" name="20 Rectángulo redondeado"/>
              <p:cNvSpPr/>
              <p:nvPr/>
            </p:nvSpPr>
            <p:spPr>
              <a:xfrm>
                <a:off x="4644008" y="4941168"/>
                <a:ext cx="2016224" cy="504056"/>
              </a:xfrm>
              <a:prstGeom prst="roundRect">
                <a:avLst/>
              </a:prstGeom>
              <a:solidFill>
                <a:srgbClr val="B1C7E1">
                  <a:alpha val="77000"/>
                </a:srgbClr>
              </a:solidFill>
              <a:ln w="28575">
                <a:solidFill>
                  <a:srgbClr val="DCD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350" b="1" noProof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2 Marcador de contenido"/>
            <p:cNvSpPr txBox="1">
              <a:spLocks/>
            </p:cNvSpPr>
            <p:nvPr/>
          </p:nvSpPr>
          <p:spPr>
            <a:xfrm>
              <a:off x="4788024" y="3717032"/>
              <a:ext cx="4680520" cy="576064"/>
            </a:xfrm>
            <a:prstGeom prst="rect">
              <a:avLst/>
            </a:prstGeom>
          </p:spPr>
          <p:txBody>
            <a:bodyPr/>
            <a:lstStyle/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Font typeface="Arial" pitchFamily="34" charset="0"/>
                <a:buChar char="•"/>
              </a:pPr>
              <a:r>
                <a:rPr lang="es-PE" noProof="0" dirty="0" err="1">
                  <a:solidFill>
                    <a:schemeClr val="accent1">
                      <a:lumMod val="50000"/>
                    </a:schemeClr>
                  </a:solidFill>
                </a:rPr>
                <a:t>Opacity</a:t>
              </a:r>
              <a:endParaRPr lang="es-PE" noProof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4734018" y="3078390"/>
            <a:ext cx="3024336" cy="993558"/>
            <a:chOff x="251520" y="3760440"/>
            <a:chExt cx="4032448" cy="1324744"/>
          </a:xfrm>
        </p:grpSpPr>
        <p:sp>
          <p:nvSpPr>
            <p:cNvPr id="37" name="2 Marcador de contenido"/>
            <p:cNvSpPr txBox="1">
              <a:spLocks/>
            </p:cNvSpPr>
            <p:nvPr/>
          </p:nvSpPr>
          <p:spPr>
            <a:xfrm>
              <a:off x="251520" y="3760440"/>
              <a:ext cx="4032448" cy="964704"/>
            </a:xfrm>
            <a:prstGeom prst="rect">
              <a:avLst/>
            </a:prstGeom>
          </p:spPr>
          <p:txBody>
            <a:bodyPr/>
            <a:lstStyle/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Font typeface="Arial" pitchFamily="34" charset="0"/>
                <a:buChar char="•"/>
              </a:pPr>
              <a:r>
                <a:rPr lang="es-PE" noProof="0" dirty="0">
                  <a:solidFill>
                    <a:schemeClr val="accent1">
                      <a:lumMod val="50000"/>
                    </a:schemeClr>
                  </a:solidFill>
                </a:rPr>
                <a:t>HSLA: </a:t>
              </a:r>
            </a:p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	(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</a:rPr>
                <a:t>Hue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</a:rPr>
                <a:t>Saturation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</a:rPr>
                <a:t>Lightness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, Alpha) </a:t>
              </a:r>
            </a:p>
          </p:txBody>
        </p:sp>
        <p:grpSp>
          <p:nvGrpSpPr>
            <p:cNvPr id="38" name="37 Grupo"/>
            <p:cNvGrpSpPr/>
            <p:nvPr/>
          </p:nvGrpSpPr>
          <p:grpSpPr>
            <a:xfrm>
              <a:off x="323528" y="4581128"/>
              <a:ext cx="3960440" cy="504056"/>
              <a:chOff x="2699792" y="4941168"/>
              <a:chExt cx="3960440" cy="504056"/>
            </a:xfrm>
          </p:grpSpPr>
          <p:sp>
            <p:nvSpPr>
              <p:cNvPr id="39" name="38 Rectángulo redondeado"/>
              <p:cNvSpPr/>
              <p:nvPr/>
            </p:nvSpPr>
            <p:spPr>
              <a:xfrm>
                <a:off x="2699792" y="4941168"/>
                <a:ext cx="1800200" cy="504056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rgbClr val="FE5A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900" b="1" noProof="0" dirty="0" err="1">
                    <a:solidFill>
                      <a:schemeClr val="tx1"/>
                    </a:solidFill>
                  </a:rPr>
                  <a:t>hsla</a:t>
                </a:r>
                <a:r>
                  <a:rPr lang="es-PE" sz="900" b="1" noProof="0" dirty="0">
                    <a:solidFill>
                      <a:schemeClr val="tx1"/>
                    </a:solidFill>
                    <a:sym typeface="Wingdings" pitchFamily="2" charset="2"/>
                  </a:rPr>
                  <a:t>(21,97%,52%,1);</a:t>
                </a:r>
                <a:endParaRPr lang="es-PE" sz="90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39 Rectángulo redondeado"/>
              <p:cNvSpPr/>
              <p:nvPr/>
            </p:nvSpPr>
            <p:spPr>
              <a:xfrm>
                <a:off x="4644008" y="4941168"/>
                <a:ext cx="2016224" cy="504056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rgbClr val="FE5A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sz="1350" b="1" noProof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40 Rectángulo redondeado"/>
              <p:cNvSpPr/>
              <p:nvPr/>
            </p:nvSpPr>
            <p:spPr>
              <a:xfrm>
                <a:off x="4644008" y="4941168"/>
                <a:ext cx="2016224" cy="504056"/>
              </a:xfrm>
              <a:prstGeom prst="roundRect">
                <a:avLst/>
              </a:prstGeom>
              <a:solidFill>
                <a:srgbClr val="B1C7E1">
                  <a:alpha val="77000"/>
                </a:srgbClr>
              </a:solidFill>
              <a:ln w="28575">
                <a:solidFill>
                  <a:srgbClr val="DCD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900" b="1" noProof="0" dirty="0" err="1">
                    <a:solidFill>
                      <a:schemeClr val="tx1"/>
                    </a:solidFill>
                  </a:rPr>
                  <a:t>hsla</a:t>
                </a:r>
                <a:r>
                  <a:rPr lang="es-PE" sz="900" b="1" noProof="0" dirty="0">
                    <a:solidFill>
                      <a:schemeClr val="tx1"/>
                    </a:solidFill>
                    <a:sym typeface="Wingdings" pitchFamily="2" charset="2"/>
                  </a:rPr>
                  <a:t>(21,97%,52%,0.5);</a:t>
                </a:r>
                <a:endParaRPr lang="es-PE" sz="900" b="1" noProof="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46 Grupo"/>
          <p:cNvGrpSpPr/>
          <p:nvPr/>
        </p:nvGrpSpPr>
        <p:grpSpPr>
          <a:xfrm>
            <a:off x="4734018" y="1418272"/>
            <a:ext cx="3024336" cy="991460"/>
            <a:chOff x="251520" y="1747014"/>
            <a:chExt cx="4032448" cy="1321946"/>
          </a:xfrm>
        </p:grpSpPr>
        <p:sp>
          <p:nvSpPr>
            <p:cNvPr id="10" name="2 Marcador de contenido"/>
            <p:cNvSpPr txBox="1">
              <a:spLocks/>
            </p:cNvSpPr>
            <p:nvPr/>
          </p:nvSpPr>
          <p:spPr>
            <a:xfrm>
              <a:off x="251520" y="1747014"/>
              <a:ext cx="3888432" cy="961906"/>
            </a:xfrm>
            <a:prstGeom prst="rect">
              <a:avLst/>
            </a:prstGeom>
          </p:spPr>
          <p:txBody>
            <a:bodyPr/>
            <a:lstStyle/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Font typeface="Arial" pitchFamily="34" charset="0"/>
                <a:buChar char="•"/>
              </a:pPr>
              <a:r>
                <a:rPr lang="es-PE" noProof="0" dirty="0">
                  <a:solidFill>
                    <a:schemeClr val="accent1">
                      <a:lumMod val="50000"/>
                    </a:schemeClr>
                  </a:solidFill>
                </a:rPr>
                <a:t>HSL: </a:t>
              </a:r>
            </a:p>
            <a:p>
              <a:pPr marL="257175" indent="-257175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</a:pP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	(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</a:rPr>
                <a:t>Hue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</a:rPr>
                <a:t>Saturation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</a:rPr>
                <a:t>Lightness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p:txBody>
        </p:sp>
        <p:grpSp>
          <p:nvGrpSpPr>
            <p:cNvPr id="46" name="45 Grupo"/>
            <p:cNvGrpSpPr/>
            <p:nvPr/>
          </p:nvGrpSpPr>
          <p:grpSpPr>
            <a:xfrm>
              <a:off x="323528" y="2564904"/>
              <a:ext cx="3960440" cy="504056"/>
              <a:chOff x="323528" y="2564904"/>
              <a:chExt cx="3960440" cy="504056"/>
            </a:xfrm>
          </p:grpSpPr>
          <p:sp>
            <p:nvSpPr>
              <p:cNvPr id="42" name="41 Rectángulo redondeado"/>
              <p:cNvSpPr/>
              <p:nvPr/>
            </p:nvSpPr>
            <p:spPr>
              <a:xfrm>
                <a:off x="323528" y="2564904"/>
                <a:ext cx="2160240" cy="504056"/>
              </a:xfrm>
              <a:prstGeom prst="roundRect">
                <a:avLst/>
              </a:prstGeom>
              <a:solidFill>
                <a:srgbClr val="FFC000"/>
              </a:solidFill>
              <a:ln w="28575">
                <a:solidFill>
                  <a:srgbClr val="FE5A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E" sz="1200" b="1" noProof="0" dirty="0" err="1">
                    <a:solidFill>
                      <a:schemeClr val="tx1"/>
                    </a:solidFill>
                  </a:rPr>
                  <a:t>hsl</a:t>
                </a:r>
                <a:r>
                  <a:rPr lang="es-PE" sz="1200" b="1" noProof="0" dirty="0">
                    <a:solidFill>
                      <a:schemeClr val="tx1"/>
                    </a:solidFill>
                  </a:rPr>
                  <a:t>(21,97%,52%)</a:t>
                </a:r>
              </a:p>
            </p:txBody>
          </p:sp>
          <p:pic>
            <p:nvPicPr>
              <p:cNvPr id="1027" name="Picture 3" descr="C:\Diseño\Paradigma\Presentación\img\samples\hsl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55776" y="2564904"/>
                <a:ext cx="1728192" cy="504056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3" name="42 Grupo"/>
          <p:cNvGrpSpPr/>
          <p:nvPr/>
        </p:nvGrpSpPr>
        <p:grpSpPr>
          <a:xfrm>
            <a:off x="1143000" y="789552"/>
            <a:ext cx="6858000" cy="415498"/>
            <a:chOff x="0" y="1052736"/>
            <a:chExt cx="9144000" cy="553997"/>
          </a:xfrm>
        </p:grpSpPr>
        <p:sp>
          <p:nvSpPr>
            <p:cNvPr id="44" name="43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3780468" y="1052736"/>
              <a:ext cx="126957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COLOR</a:t>
              </a:r>
            </a:p>
          </p:txBody>
        </p:sp>
      </p:grpSp>
      <p:grpSp>
        <p:nvGrpSpPr>
          <p:cNvPr id="51" name="50 Grupo"/>
          <p:cNvGrpSpPr/>
          <p:nvPr/>
        </p:nvGrpSpPr>
        <p:grpSpPr>
          <a:xfrm>
            <a:off x="5857884" y="4768468"/>
            <a:ext cx="1358066" cy="280745"/>
            <a:chOff x="3618502" y="5857892"/>
            <a:chExt cx="2239382" cy="462934"/>
          </a:xfrm>
        </p:grpSpPr>
        <p:grpSp>
          <p:nvGrpSpPr>
            <p:cNvPr id="52" name="15 Grupo"/>
            <p:cNvGrpSpPr/>
            <p:nvPr/>
          </p:nvGrpSpPr>
          <p:grpSpPr>
            <a:xfrm>
              <a:off x="3618502" y="5857892"/>
              <a:ext cx="2239382" cy="462934"/>
              <a:chOff x="6568024" y="5797746"/>
              <a:chExt cx="2239382" cy="462934"/>
            </a:xfrm>
          </p:grpSpPr>
          <p:pic>
            <p:nvPicPr>
              <p:cNvPr id="54" name="Picture 10" descr="C:\Diseño\Paradigma\Presentación\icons\1287501732_Opera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460432" y="5877272"/>
                <a:ext cx="346974" cy="346974"/>
              </a:xfrm>
              <a:prstGeom prst="rect">
                <a:avLst/>
              </a:prstGeom>
              <a:noFill/>
            </p:spPr>
          </p:pic>
          <p:pic>
            <p:nvPicPr>
              <p:cNvPr id="55" name="Picture 9" descr="C:\Diseño\Paradigma\Presentación\icons\1287501814_Safari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91537" y="5797746"/>
                <a:ext cx="462934" cy="462934"/>
              </a:xfrm>
              <a:prstGeom prst="rect">
                <a:avLst/>
              </a:prstGeom>
              <a:noFill/>
            </p:spPr>
          </p:pic>
          <p:pic>
            <p:nvPicPr>
              <p:cNvPr id="56" name="Picture 11" descr="C:\Diseño\Paradigma\Presentación\icons\1287501776_Firefox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568024" y="5864206"/>
                <a:ext cx="367174" cy="367174"/>
              </a:xfrm>
              <a:prstGeom prst="rect">
                <a:avLst/>
              </a:prstGeom>
              <a:noFill/>
            </p:spPr>
          </p:pic>
          <p:pic>
            <p:nvPicPr>
              <p:cNvPr id="57" name="Picture 12" descr="C:\Diseño\Paradigma\Presentación\icons\1287501789_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511262" y="5864206"/>
                <a:ext cx="390346" cy="390345"/>
              </a:xfrm>
              <a:prstGeom prst="rect">
                <a:avLst/>
              </a:prstGeom>
              <a:noFill/>
            </p:spPr>
          </p:pic>
        </p:grpSp>
        <p:pic>
          <p:nvPicPr>
            <p:cNvPr id="53" name="Picture 2" descr="D:\Diseño\Paradigma\Presentación\img\icons\IE_disabled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23680" y="5929330"/>
              <a:ext cx="405576" cy="37940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iseño\Paradigma\Presentación\img\icons\colum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9922" y="1437624"/>
            <a:ext cx="3888432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64</a:t>
            </a:fld>
            <a:endParaRPr lang="es-PE" noProof="0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1493657" y="1632198"/>
            <a:ext cx="2376266" cy="1911660"/>
          </a:xfrm>
          <a:prstGeom prst="rect">
            <a:avLst/>
          </a:prstGeom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column-count</a:t>
            </a:r>
            <a:endParaRPr lang="es-PE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050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column-width</a:t>
            </a:r>
            <a:endParaRPr lang="es-PE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050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column</a:t>
            </a: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-gap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050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column</a:t>
            </a: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-rule</a:t>
            </a:r>
            <a:endParaRPr lang="es-PE" sz="135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18 Grupo"/>
          <p:cNvGrpSpPr/>
          <p:nvPr/>
        </p:nvGrpSpPr>
        <p:grpSpPr>
          <a:xfrm>
            <a:off x="1143000" y="789552"/>
            <a:ext cx="6858000" cy="415498"/>
            <a:chOff x="0" y="1052736"/>
            <a:chExt cx="9144000" cy="553997"/>
          </a:xfrm>
        </p:grpSpPr>
        <p:sp>
          <p:nvSpPr>
            <p:cNvPr id="20" name="19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457969" y="1052736"/>
              <a:ext cx="391457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MULTI-COLUMN LAYOUT</a:t>
              </a:r>
            </a:p>
          </p:txBody>
        </p:sp>
      </p:grpSp>
      <p:pic>
        <p:nvPicPr>
          <p:cNvPr id="28" name="object 2">
            <a:extLst>
              <a:ext uri="{FF2B5EF4-FFF2-40B4-BE49-F238E27FC236}">
                <a16:creationId xmlns:a16="http://schemas.microsoft.com/office/drawing/2014/main" id="{06B06F17-8DCF-4EBB-9545-2B16EC3B3F3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65</a:t>
            </a:fld>
            <a:endParaRPr lang="es-PE" noProof="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439653" y="1568906"/>
            <a:ext cx="9863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b="1" noProof="0" dirty="0" err="1">
                <a:solidFill>
                  <a:schemeClr val="accent1">
                    <a:lumMod val="50000"/>
                  </a:schemeClr>
                </a:solidFill>
              </a:rPr>
              <a:t>WebFonts</a:t>
            </a:r>
            <a:endParaRPr lang="es-PE" sz="1500" b="1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C:\Diseño\Paradigma\Presentación\img\icons\webFo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1545636"/>
            <a:ext cx="2173611" cy="2376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8100">
            <a:solidFill>
              <a:srgbClr val="FE5A0D"/>
            </a:solidFill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9" name="18 Grupo"/>
          <p:cNvGrpSpPr/>
          <p:nvPr/>
        </p:nvGrpSpPr>
        <p:grpSpPr>
          <a:xfrm>
            <a:off x="1143000" y="789552"/>
            <a:ext cx="6858000" cy="415498"/>
            <a:chOff x="0" y="1052736"/>
            <a:chExt cx="9144000" cy="553997"/>
          </a:xfrm>
        </p:grpSpPr>
        <p:sp>
          <p:nvSpPr>
            <p:cNvPr id="20" name="19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447983" y="1052736"/>
              <a:ext cx="1934548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WEBFONTS</a:t>
              </a:r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4005318" y="1437625"/>
            <a:ext cx="3995682" cy="2573782"/>
            <a:chOff x="3816424" y="2060848"/>
            <a:chExt cx="5327576" cy="3431709"/>
          </a:xfrm>
        </p:grpSpPr>
        <p:sp>
          <p:nvSpPr>
            <p:cNvPr id="18" name="17 Rectángulo"/>
            <p:cNvSpPr/>
            <p:nvPr/>
          </p:nvSpPr>
          <p:spPr>
            <a:xfrm>
              <a:off x="3816424" y="2060848"/>
              <a:ext cx="5327576" cy="3431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050" noProof="0" dirty="0">
                  <a:latin typeface="Consolas" pitchFamily="49" charset="0"/>
                </a:rPr>
                <a:t>@font-face {	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</a:t>
              </a:r>
              <a:r>
                <a:rPr lang="es-PE" sz="1050" noProof="0" dirty="0" err="1">
                  <a:latin typeface="Consolas" pitchFamily="49" charset="0"/>
                </a:rPr>
                <a:t>font-family</a:t>
              </a:r>
              <a:r>
                <a:rPr lang="es-PE" sz="1050" noProof="0" dirty="0">
                  <a:latin typeface="Consolas" pitchFamily="49" charset="0"/>
                </a:rPr>
                <a:t>: ‘</a:t>
              </a:r>
              <a:r>
                <a:rPr lang="es-PE" sz="1050" noProof="0" dirty="0" err="1">
                  <a:latin typeface="Consolas" pitchFamily="49" charset="0"/>
                </a:rPr>
                <a:t>FontName</a:t>
              </a:r>
              <a:r>
                <a:rPr lang="es-PE" sz="1050" noProof="0" dirty="0">
                  <a:latin typeface="Consolas" pitchFamily="49" charset="0"/>
                </a:rPr>
                <a:t>';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</a:t>
              </a:r>
              <a:r>
                <a:rPr lang="es-PE" sz="1050" noProof="0" dirty="0" err="1">
                  <a:latin typeface="Consolas" pitchFamily="49" charset="0"/>
                </a:rPr>
                <a:t>src</a:t>
              </a:r>
              <a:r>
                <a:rPr lang="es-PE" sz="1050" noProof="0" dirty="0">
                  <a:latin typeface="Consolas" pitchFamily="49" charset="0"/>
                </a:rPr>
                <a:t>: </a:t>
              </a:r>
              <a:r>
                <a:rPr lang="es-PE" sz="1050" noProof="0" dirty="0" err="1">
                  <a:latin typeface="Consolas" pitchFamily="49" charset="0"/>
                </a:rPr>
                <a:t>url</a:t>
              </a:r>
              <a:r>
                <a:rPr lang="es-PE" sz="1050" noProof="0" dirty="0">
                  <a:latin typeface="Consolas" pitchFamily="49" charset="0"/>
                </a:rPr>
                <a:t>('</a:t>
              </a:r>
              <a:r>
                <a:rPr lang="es-PE" sz="1050" noProof="0" dirty="0" err="1">
                  <a:latin typeface="Consolas" pitchFamily="49" charset="0"/>
                </a:rPr>
                <a:t>Gondola_SD-webfont.eot</a:t>
              </a:r>
              <a:r>
                <a:rPr lang="es-PE" sz="1050" noProof="0" dirty="0">
                  <a:latin typeface="Consolas" pitchFamily="49" charset="0"/>
                </a:rPr>
                <a:t>');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</a:t>
              </a:r>
              <a:r>
                <a:rPr lang="es-PE" sz="1050" noProof="0" dirty="0" err="1">
                  <a:latin typeface="Consolas" pitchFamily="49" charset="0"/>
                </a:rPr>
                <a:t>src</a:t>
              </a:r>
              <a:r>
                <a:rPr lang="es-PE" sz="1050" noProof="0" dirty="0">
                  <a:latin typeface="Consolas" pitchFamily="49" charset="0"/>
                </a:rPr>
                <a:t>: local('☺'), </a:t>
              </a:r>
              <a:r>
                <a:rPr lang="es-PE" sz="1050" noProof="0" dirty="0" err="1">
                  <a:latin typeface="Consolas" pitchFamily="49" charset="0"/>
                </a:rPr>
                <a:t>url</a:t>
              </a:r>
              <a:r>
                <a:rPr lang="es-PE" sz="1050" noProof="0" dirty="0">
                  <a:latin typeface="Consolas" pitchFamily="49" charset="0"/>
                </a:rPr>
                <a:t>(' </a:t>
              </a:r>
              <a:r>
                <a:rPr lang="es-PE" sz="1050" noProof="0" dirty="0" err="1">
                  <a:latin typeface="Consolas" pitchFamily="49" charset="0"/>
                </a:rPr>
                <a:t>FontName.woff</a:t>
              </a:r>
              <a:r>
                <a:rPr lang="es-PE" sz="1050" noProof="0" dirty="0">
                  <a:latin typeface="Consolas" pitchFamily="49" charset="0"/>
                </a:rPr>
                <a:t>')     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    </a:t>
              </a:r>
              <a:r>
                <a:rPr lang="es-PE" sz="1050" noProof="0" dirty="0" err="1">
                  <a:latin typeface="Consolas" pitchFamily="49" charset="0"/>
                </a:rPr>
                <a:t>format</a:t>
              </a:r>
              <a:r>
                <a:rPr lang="es-PE" sz="1050" noProof="0" dirty="0">
                  <a:latin typeface="Consolas" pitchFamily="49" charset="0"/>
                </a:rPr>
                <a:t>('</a:t>
              </a:r>
              <a:r>
                <a:rPr lang="es-PE" sz="1050" noProof="0" dirty="0" err="1">
                  <a:latin typeface="Consolas" pitchFamily="49" charset="0"/>
                </a:rPr>
                <a:t>woff</a:t>
              </a:r>
              <a:r>
                <a:rPr lang="es-PE" sz="1050" noProof="0" dirty="0">
                  <a:latin typeface="Consolas" pitchFamily="49" charset="0"/>
                </a:rPr>
                <a:t>'), </a:t>
              </a:r>
              <a:r>
                <a:rPr lang="es-PE" sz="1050" noProof="0" dirty="0" err="1">
                  <a:latin typeface="Consolas" pitchFamily="49" charset="0"/>
                </a:rPr>
                <a:t>url</a:t>
              </a:r>
              <a:r>
                <a:rPr lang="es-PE" sz="1050" noProof="0" dirty="0">
                  <a:latin typeface="Consolas" pitchFamily="49" charset="0"/>
                </a:rPr>
                <a:t>(' FontName.ttf') 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    </a:t>
              </a:r>
              <a:r>
                <a:rPr lang="es-PE" sz="1050" noProof="0" dirty="0" err="1">
                  <a:latin typeface="Consolas" pitchFamily="49" charset="0"/>
                </a:rPr>
                <a:t>format</a:t>
              </a:r>
              <a:r>
                <a:rPr lang="es-PE" sz="1050" noProof="0" dirty="0">
                  <a:latin typeface="Consolas" pitchFamily="49" charset="0"/>
                </a:rPr>
                <a:t>('</a:t>
              </a:r>
              <a:r>
                <a:rPr lang="es-PE" sz="1050" noProof="0" dirty="0" err="1">
                  <a:latin typeface="Consolas" pitchFamily="49" charset="0"/>
                </a:rPr>
                <a:t>truetype</a:t>
              </a:r>
              <a:r>
                <a:rPr lang="es-PE" sz="1050" noProof="0" dirty="0">
                  <a:latin typeface="Consolas" pitchFamily="49" charset="0"/>
                </a:rPr>
                <a:t>'), 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    </a:t>
              </a:r>
              <a:r>
                <a:rPr lang="es-PE" sz="1050" noProof="0" dirty="0" err="1">
                  <a:latin typeface="Consolas" pitchFamily="49" charset="0"/>
                </a:rPr>
                <a:t>url</a:t>
              </a:r>
              <a:r>
                <a:rPr lang="es-PE" sz="1050" noProof="0" dirty="0">
                  <a:latin typeface="Consolas" pitchFamily="49" charset="0"/>
                </a:rPr>
                <a:t>(' FontName.svg#webfontsgM4b18D') </a:t>
              </a:r>
              <a:r>
                <a:rPr lang="es-PE" sz="1050" noProof="0" dirty="0" err="1">
                  <a:latin typeface="Consolas" pitchFamily="49" charset="0"/>
                </a:rPr>
                <a:t>format</a:t>
              </a:r>
              <a:r>
                <a:rPr lang="es-PE" sz="1050" noProof="0" dirty="0">
                  <a:latin typeface="Consolas" pitchFamily="49" charset="0"/>
                </a:rPr>
                <a:t>('</a:t>
              </a:r>
              <a:r>
                <a:rPr lang="es-PE" sz="1050" noProof="0" dirty="0" err="1">
                  <a:latin typeface="Consolas" pitchFamily="49" charset="0"/>
                </a:rPr>
                <a:t>svg</a:t>
              </a:r>
              <a:r>
                <a:rPr lang="es-PE" sz="1050" noProof="0" dirty="0">
                  <a:latin typeface="Consolas" pitchFamily="49" charset="0"/>
                </a:rPr>
                <a:t>');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</a:t>
              </a:r>
              <a:r>
                <a:rPr lang="es-PE" sz="1050" noProof="0" dirty="0" err="1">
                  <a:latin typeface="Consolas" pitchFamily="49" charset="0"/>
                </a:rPr>
                <a:t>font-weight</a:t>
              </a:r>
              <a:r>
                <a:rPr lang="es-PE" sz="1050" noProof="0" dirty="0">
                  <a:latin typeface="Consolas" pitchFamily="49" charset="0"/>
                </a:rPr>
                <a:t>: normal;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</a:t>
              </a:r>
              <a:r>
                <a:rPr lang="es-PE" sz="1050" noProof="0" dirty="0" err="1">
                  <a:latin typeface="Consolas" pitchFamily="49" charset="0"/>
                </a:rPr>
                <a:t>font-style</a:t>
              </a:r>
              <a:r>
                <a:rPr lang="es-PE" sz="1050" noProof="0" dirty="0">
                  <a:latin typeface="Consolas" pitchFamily="49" charset="0"/>
                </a:rPr>
                <a:t>: normal;</a:t>
              </a:r>
            </a:p>
            <a:p>
              <a:r>
                <a:rPr lang="es-PE" sz="1050" noProof="0" dirty="0">
                  <a:latin typeface="Consolas" pitchFamily="49" charset="0"/>
                </a:rPr>
                <a:t>}</a:t>
              </a:r>
            </a:p>
            <a:p>
              <a:endParaRPr lang="es-PE" sz="1050" noProof="0" dirty="0">
                <a:latin typeface="Consolas" pitchFamily="49" charset="0"/>
              </a:endParaRPr>
            </a:p>
            <a:p>
              <a:endParaRPr lang="es-PE" sz="375" noProof="0" dirty="0">
                <a:latin typeface="Consolas" pitchFamily="49" charset="0"/>
              </a:endParaRPr>
            </a:p>
            <a:p>
              <a:r>
                <a:rPr lang="es-PE" sz="1050" noProof="0" dirty="0" err="1">
                  <a:latin typeface="Consolas" pitchFamily="49" charset="0"/>
                </a:rPr>
                <a:t>div</a:t>
              </a:r>
              <a:r>
                <a:rPr lang="es-PE" sz="1050" noProof="0" dirty="0">
                  <a:latin typeface="Consolas" pitchFamily="49" charset="0"/>
                </a:rPr>
                <a:t> {</a:t>
              </a:r>
            </a:p>
            <a:p>
              <a:r>
                <a:rPr lang="es-PE" sz="1050" noProof="0" dirty="0">
                  <a:latin typeface="Consolas" pitchFamily="49" charset="0"/>
                </a:rPr>
                <a:t>    </a:t>
              </a:r>
              <a:r>
                <a:rPr lang="es-PE" sz="1050" noProof="0" dirty="0" err="1">
                  <a:latin typeface="Consolas" pitchFamily="49" charset="0"/>
                </a:rPr>
                <a:t>font-family</a:t>
              </a:r>
              <a:r>
                <a:rPr lang="es-PE" sz="1050" noProof="0" dirty="0">
                  <a:latin typeface="Consolas" pitchFamily="49" charset="0"/>
                </a:rPr>
                <a:t>: </a:t>
              </a:r>
              <a:r>
                <a:rPr lang="es-PE" sz="1050" noProof="0" dirty="0" err="1">
                  <a:latin typeface="Consolas" pitchFamily="49" charset="0"/>
                </a:rPr>
                <a:t>FontName</a:t>
              </a:r>
              <a:r>
                <a:rPr lang="es-PE" sz="1050" noProof="0" dirty="0">
                  <a:latin typeface="Consolas" pitchFamily="49" charset="0"/>
                </a:rPr>
                <a:t>;</a:t>
              </a:r>
            </a:p>
            <a:p>
              <a:r>
                <a:rPr lang="es-PE" sz="1050" noProof="0" dirty="0">
                  <a:latin typeface="Consolas" pitchFamily="49" charset="0"/>
                </a:rPr>
                <a:t>}</a:t>
              </a:r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3923928" y="4653136"/>
              <a:ext cx="43924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21 Rectángulo"/>
          <p:cNvSpPr/>
          <p:nvPr/>
        </p:nvSpPr>
        <p:spPr>
          <a:xfrm>
            <a:off x="4247964" y="4137925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900" noProof="0" dirty="0">
                <a:hlinkClick r:id="rId3"/>
              </a:rPr>
              <a:t>http://www.paradigmatecnologico.com/</a:t>
            </a:r>
            <a:endParaRPr lang="es-PE" sz="900" noProof="0" dirty="0"/>
          </a:p>
          <a:p>
            <a:endParaRPr lang="es-PE" sz="900" noProof="0" dirty="0"/>
          </a:p>
        </p:txBody>
      </p:sp>
      <p:pic>
        <p:nvPicPr>
          <p:cNvPr id="26" name="Picture 2" descr="C:\Diseño\Paradigma\Presentación\img\icons\1288076148_stock_test-mod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1940" y="4137924"/>
            <a:ext cx="228600" cy="228600"/>
          </a:xfrm>
          <a:prstGeom prst="rect">
            <a:avLst/>
          </a:prstGeom>
          <a:noFill/>
        </p:spPr>
      </p:pic>
      <p:pic>
        <p:nvPicPr>
          <p:cNvPr id="34" name="object 2">
            <a:extLst>
              <a:ext uri="{FF2B5EF4-FFF2-40B4-BE49-F238E27FC236}">
                <a16:creationId xmlns:a16="http://schemas.microsoft.com/office/drawing/2014/main" id="{A91D0E90-BCEA-4A44-8983-923959F6B38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66</a:t>
            </a:fld>
            <a:endParaRPr lang="es-PE" noProof="0" dirty="0"/>
          </a:p>
        </p:txBody>
      </p:sp>
      <p:grpSp>
        <p:nvGrpSpPr>
          <p:cNvPr id="27" name="26 Grupo"/>
          <p:cNvGrpSpPr/>
          <p:nvPr/>
        </p:nvGrpSpPr>
        <p:grpSpPr>
          <a:xfrm>
            <a:off x="1547666" y="1815666"/>
            <a:ext cx="2862317" cy="897879"/>
            <a:chOff x="1763689" y="1988840"/>
            <a:chExt cx="3816423" cy="1197173"/>
          </a:xfrm>
        </p:grpSpPr>
        <p:sp>
          <p:nvSpPr>
            <p:cNvPr id="24" name="23 CuadroTexto"/>
            <p:cNvSpPr txBox="1"/>
            <p:nvPr/>
          </p:nvSpPr>
          <p:spPr>
            <a:xfrm>
              <a:off x="1763689" y="1988840"/>
              <a:ext cx="1591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500" b="1" noProof="0" dirty="0">
                  <a:solidFill>
                    <a:schemeClr val="accent1">
                      <a:lumMod val="50000"/>
                    </a:schemeClr>
                  </a:solidFill>
                </a:rPr>
                <a:t>Text-</a:t>
              </a:r>
              <a:r>
                <a:rPr lang="es-PE" sz="1500" b="1" noProof="0" dirty="0" err="1">
                  <a:solidFill>
                    <a:schemeClr val="accent1">
                      <a:lumMod val="50000"/>
                    </a:schemeClr>
                  </a:solidFill>
                </a:rPr>
                <a:t>shadow</a:t>
              </a:r>
              <a:endParaRPr lang="es-PE" sz="1500" b="1" noProof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907704" y="2386955"/>
              <a:ext cx="36724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Text-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shadow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: 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Xpos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 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Ypos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 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Blur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 Color;</a:t>
              </a:r>
            </a:p>
            <a:p>
              <a:endParaRPr lang="es-PE" sz="1350" noProof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086770" y="2755126"/>
              <a:ext cx="2296698" cy="430887"/>
            </a:xfrm>
            <a:prstGeom prst="rect">
              <a:avLst/>
            </a:prstGeom>
            <a:noFill/>
            <a:effectLst>
              <a:outerShdw blurRad="254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s-PE" sz="1500" b="1" noProof="0" dirty="0">
                  <a:solidFill>
                    <a:schemeClr val="bg1"/>
                  </a:solidFill>
                </a:rPr>
                <a:t>ejemplo de sombra</a:t>
              </a: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1547665" y="3327834"/>
            <a:ext cx="2862317" cy="925071"/>
            <a:chOff x="1763688" y="3501008"/>
            <a:chExt cx="3816423" cy="1233428"/>
          </a:xfrm>
        </p:grpSpPr>
        <p:sp>
          <p:nvSpPr>
            <p:cNvPr id="19" name="18 CuadroTexto"/>
            <p:cNvSpPr txBox="1"/>
            <p:nvPr/>
          </p:nvSpPr>
          <p:spPr>
            <a:xfrm>
              <a:off x="1763688" y="3501008"/>
              <a:ext cx="17103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500" b="1" noProof="0" dirty="0">
                  <a:solidFill>
                    <a:schemeClr val="accent1">
                      <a:lumMod val="50000"/>
                    </a:schemeClr>
                  </a:solidFill>
                </a:rPr>
                <a:t>Text-</a:t>
              </a:r>
              <a:r>
                <a:rPr lang="es-PE" sz="1500" b="1" noProof="0" dirty="0" err="1">
                  <a:solidFill>
                    <a:schemeClr val="accent1">
                      <a:lumMod val="50000"/>
                    </a:schemeClr>
                  </a:solidFill>
                </a:rPr>
                <a:t>overflow</a:t>
              </a:r>
              <a:endParaRPr lang="es-PE" sz="1500" b="1" noProof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907703" y="3899123"/>
              <a:ext cx="367240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Text-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overflow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: </a:t>
              </a:r>
              <a:r>
                <a:rPr lang="es-PE" sz="1050" noProof="0" dirty="0" err="1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ellipsis-word</a:t>
              </a:r>
              <a:r>
                <a:rPr lang="es-PE" sz="1050" noProof="0" dirty="0">
                  <a:solidFill>
                    <a:schemeClr val="accent1">
                      <a:lumMod val="50000"/>
                    </a:schemeClr>
                  </a:solidFill>
                  <a:latin typeface="Consolas" pitchFamily="49" charset="0"/>
                </a:rPr>
                <a:t>;</a:t>
              </a:r>
            </a:p>
            <a:p>
              <a:endParaRPr lang="es-PE" sz="1350" noProof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2123728" y="4365104"/>
              <a:ext cx="2880320" cy="36004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2195736" y="4365104"/>
              <a:ext cx="220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200" noProof="0" dirty="0" err="1"/>
                <a:t>Lorem</a:t>
              </a:r>
              <a:r>
                <a:rPr lang="es-PE" sz="1200" noProof="0" dirty="0"/>
                <a:t> </a:t>
              </a:r>
              <a:r>
                <a:rPr lang="es-PE" sz="1200" noProof="0" dirty="0" err="1"/>
                <a:t>ipsum</a:t>
              </a:r>
              <a:r>
                <a:rPr lang="es-PE" sz="1200" noProof="0" dirty="0"/>
                <a:t> dolor </a:t>
              </a:r>
              <a:r>
                <a:rPr lang="es-PE" sz="1200" noProof="0" dirty="0" err="1"/>
                <a:t>sit</a:t>
              </a:r>
              <a:r>
                <a:rPr lang="es-PE" sz="1200" noProof="0" dirty="0"/>
                <a:t>…</a:t>
              </a:r>
              <a:endParaRPr lang="es-PE" sz="1200" b="1" noProof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25 Conector recto"/>
          <p:cNvCxnSpPr/>
          <p:nvPr/>
        </p:nvCxnSpPr>
        <p:spPr>
          <a:xfrm>
            <a:off x="1601670" y="3165816"/>
            <a:ext cx="27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788025" y="2301720"/>
            <a:ext cx="10890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b="1" noProof="0" dirty="0">
                <a:solidFill>
                  <a:schemeClr val="accent1">
                    <a:lumMod val="50000"/>
                  </a:schemeClr>
                </a:solidFill>
              </a:rPr>
              <a:t>Word-</a:t>
            </a:r>
            <a:r>
              <a:rPr lang="es-PE" sz="1500" b="1" noProof="0" dirty="0" err="1">
                <a:solidFill>
                  <a:schemeClr val="accent1">
                    <a:lumMod val="50000"/>
                  </a:schemeClr>
                </a:solidFill>
              </a:rPr>
              <a:t>wrap</a:t>
            </a:r>
            <a:endParaRPr lang="es-PE" sz="1500" b="1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896036" y="2600307"/>
            <a:ext cx="2754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word-wrap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: break-</a:t>
            </a:r>
            <a:r>
              <a:rPr lang="es-PE" sz="1050" noProof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word</a:t>
            </a:r>
            <a:r>
              <a:rPr lang="es-PE" sz="1050" noProof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;</a:t>
            </a:r>
          </a:p>
          <a:p>
            <a:endParaRPr lang="es-PE" sz="135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5058055" y="2949792"/>
            <a:ext cx="2160240" cy="7560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cxnSp>
        <p:nvCxnSpPr>
          <p:cNvPr id="36" name="35 Conector recto"/>
          <p:cNvCxnSpPr/>
          <p:nvPr/>
        </p:nvCxnSpPr>
        <p:spPr>
          <a:xfrm rot="5400000">
            <a:off x="3275856" y="311181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5166066" y="299116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noProof="0" dirty="0" err="1"/>
              <a:t>This</a:t>
            </a:r>
            <a:r>
              <a:rPr lang="es-PE" sz="900" noProof="0" dirty="0"/>
              <a:t> </a:t>
            </a:r>
            <a:r>
              <a:rPr lang="es-PE" sz="900" noProof="0" dirty="0" err="1"/>
              <a:t>paragraph</a:t>
            </a:r>
            <a:r>
              <a:rPr lang="es-PE" sz="900" noProof="0" dirty="0"/>
              <a:t> has </a:t>
            </a:r>
            <a:r>
              <a:rPr lang="es-PE" sz="900" noProof="0" dirty="0" err="1"/>
              <a:t>long</a:t>
            </a:r>
            <a:r>
              <a:rPr lang="es-PE" sz="900" noProof="0" dirty="0"/>
              <a:t> </a:t>
            </a:r>
            <a:r>
              <a:rPr lang="es-PE" sz="900" noProof="0" dirty="0" err="1"/>
              <a:t>words</a:t>
            </a:r>
            <a:r>
              <a:rPr lang="es-PE" sz="900" noProof="0" dirty="0"/>
              <a:t> </a:t>
            </a:r>
            <a:r>
              <a:rPr lang="es-PE" sz="900" noProof="0" dirty="0" err="1"/>
              <a:t>thisisaveryverylongwordthatisntreallyoneword</a:t>
            </a:r>
            <a:r>
              <a:rPr lang="es-PE" sz="900" noProof="0" dirty="0"/>
              <a:t> and </a:t>
            </a:r>
            <a:r>
              <a:rPr lang="es-PE" sz="900" noProof="0" dirty="0" err="1"/>
              <a:t>again</a:t>
            </a:r>
            <a:r>
              <a:rPr lang="es-PE" sz="900" noProof="0" dirty="0"/>
              <a:t> a </a:t>
            </a:r>
            <a:r>
              <a:rPr lang="es-PE" sz="900" noProof="0" dirty="0" err="1"/>
              <a:t>longwordwithnospacesinit</a:t>
            </a:r>
            <a:endParaRPr lang="es-PE" sz="900" noProof="0" dirty="0"/>
          </a:p>
        </p:txBody>
      </p:sp>
      <p:grpSp>
        <p:nvGrpSpPr>
          <p:cNvPr id="29" name="28 Grupo"/>
          <p:cNvGrpSpPr/>
          <p:nvPr/>
        </p:nvGrpSpPr>
        <p:grpSpPr>
          <a:xfrm>
            <a:off x="1143000" y="789552"/>
            <a:ext cx="6858000" cy="415498"/>
            <a:chOff x="0" y="1052736"/>
            <a:chExt cx="9144000" cy="553997"/>
          </a:xfrm>
        </p:grpSpPr>
        <p:sp>
          <p:nvSpPr>
            <p:cNvPr id="33" name="32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3726307" y="1052736"/>
              <a:ext cx="137789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TEXTOS</a:t>
              </a:r>
            </a:p>
          </p:txBody>
        </p:sp>
      </p:grpSp>
      <p:sp>
        <p:nvSpPr>
          <p:cNvPr id="35" name="34 Rectángulo"/>
          <p:cNvSpPr/>
          <p:nvPr/>
        </p:nvSpPr>
        <p:spPr>
          <a:xfrm>
            <a:off x="1979713" y="2733769"/>
            <a:ext cx="19127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noProof="0" dirty="0">
                <a:hlinkClick r:id="rId2"/>
              </a:rPr>
              <a:t>http://lab.simurai.com/css/flashlight</a:t>
            </a:r>
            <a:endParaRPr lang="es-PE" sz="900" noProof="0" dirty="0"/>
          </a:p>
        </p:txBody>
      </p:sp>
      <p:pic>
        <p:nvPicPr>
          <p:cNvPr id="38" name="Picture 2" descr="C:\Diseño\Paradigma\Presentación\img\icons\1288076148_stock_test-m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682" y="2733768"/>
            <a:ext cx="228600" cy="228600"/>
          </a:xfrm>
          <a:prstGeom prst="rect">
            <a:avLst/>
          </a:prstGeom>
          <a:noFill/>
        </p:spPr>
      </p:pic>
      <p:pic>
        <p:nvPicPr>
          <p:cNvPr id="46" name="object 2">
            <a:extLst>
              <a:ext uri="{FF2B5EF4-FFF2-40B4-BE49-F238E27FC236}">
                <a16:creationId xmlns:a16="http://schemas.microsoft.com/office/drawing/2014/main" id="{D35E4310-2E6A-4548-BF4E-8182D4701B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Rectángulo redondeado"/>
          <p:cNvSpPr/>
          <p:nvPr/>
        </p:nvSpPr>
        <p:spPr>
          <a:xfrm>
            <a:off x="5220072" y="1653648"/>
            <a:ext cx="1998222" cy="2214246"/>
          </a:xfrm>
          <a:prstGeom prst="roundRect">
            <a:avLst>
              <a:gd name="adj" fmla="val 3989"/>
            </a:avLst>
          </a:prstGeom>
          <a:solidFill>
            <a:schemeClr val="bg1"/>
          </a:solidFill>
          <a:ln w="28575">
            <a:solidFill>
              <a:srgbClr val="477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67</a:t>
            </a:fld>
            <a:endParaRPr lang="es-PE" noProof="0" dirty="0"/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1655676" y="1928808"/>
            <a:ext cx="1944217" cy="1153478"/>
          </a:xfrm>
          <a:prstGeom prst="rect">
            <a:avLst/>
          </a:prstGeom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enabled</a:t>
            </a:r>
            <a:endParaRPr lang="es-PE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disabled</a:t>
            </a:r>
            <a:endParaRPr lang="es-PE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endParaRPr lang="es-PE" sz="1350" noProof="0" dirty="0">
              <a:solidFill>
                <a:schemeClr val="accent1">
                  <a:lumMod val="50000"/>
                </a:schemeClr>
              </a:solidFill>
            </a:endParaRP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s-PE" noProof="0" dirty="0" err="1">
                <a:solidFill>
                  <a:schemeClr val="accent1">
                    <a:lumMod val="50000"/>
                  </a:schemeClr>
                </a:solidFill>
              </a:rPr>
              <a:t>checked</a:t>
            </a:r>
            <a:endParaRPr lang="es-PE" sz="135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220" name="Picture 4" descr="C:\Diseño\Paradigma\Presentación\img\samples\pseudo-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2090" y="1761660"/>
            <a:ext cx="1371159" cy="2052228"/>
          </a:xfrm>
          <a:prstGeom prst="rect">
            <a:avLst/>
          </a:prstGeom>
          <a:noFill/>
        </p:spPr>
      </p:pic>
      <p:grpSp>
        <p:nvGrpSpPr>
          <p:cNvPr id="55" name="54 Grupo"/>
          <p:cNvGrpSpPr/>
          <p:nvPr/>
        </p:nvGrpSpPr>
        <p:grpSpPr>
          <a:xfrm>
            <a:off x="1143000" y="789552"/>
            <a:ext cx="6858000" cy="415498"/>
            <a:chOff x="0" y="1052736"/>
            <a:chExt cx="9144000" cy="553997"/>
          </a:xfrm>
        </p:grpSpPr>
        <p:sp>
          <p:nvSpPr>
            <p:cNvPr id="53" name="52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2429027" y="1052736"/>
              <a:ext cx="397245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NUEVAS PSEUDO-CLASES</a:t>
              </a:r>
            </a:p>
          </p:txBody>
        </p:sp>
      </p:grpSp>
      <p:cxnSp>
        <p:nvCxnSpPr>
          <p:cNvPr id="44" name="43 Conector recto de flecha"/>
          <p:cNvCxnSpPr/>
          <p:nvPr/>
        </p:nvCxnSpPr>
        <p:spPr>
          <a:xfrm>
            <a:off x="3071802" y="2143122"/>
            <a:ext cx="2250297" cy="160736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3071802" y="2143122"/>
            <a:ext cx="2250297" cy="375050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flipV="1">
            <a:off x="3125380" y="1821651"/>
            <a:ext cx="2196719" cy="321471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3125380" y="2143122"/>
            <a:ext cx="2196719" cy="857256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3125380" y="2143122"/>
            <a:ext cx="2196719" cy="1339463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3071802" y="2678907"/>
            <a:ext cx="2303876" cy="1071570"/>
          </a:xfrm>
          <a:prstGeom prst="straightConnector1">
            <a:avLst/>
          </a:prstGeom>
          <a:ln w="28575">
            <a:solidFill>
              <a:srgbClr val="477BB9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 flipV="1">
            <a:off x="3071802" y="2035965"/>
            <a:ext cx="2250297" cy="642942"/>
          </a:xfrm>
          <a:prstGeom prst="straightConnector1">
            <a:avLst/>
          </a:prstGeom>
          <a:ln w="28575">
            <a:solidFill>
              <a:srgbClr val="477BB9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3125381" y="3053957"/>
            <a:ext cx="2250297" cy="21431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3125381" y="2518172"/>
            <a:ext cx="2250297" cy="75009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object 2">
            <a:extLst>
              <a:ext uri="{FF2B5EF4-FFF2-40B4-BE49-F238E27FC236}">
                <a16:creationId xmlns:a16="http://schemas.microsoft.com/office/drawing/2014/main" id="{78888EFF-6504-4596-BBEE-CF33DE4537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 redondeado"/>
          <p:cNvSpPr/>
          <p:nvPr/>
        </p:nvSpPr>
        <p:spPr>
          <a:xfrm>
            <a:off x="4409982" y="2026518"/>
            <a:ext cx="3078342" cy="2376264"/>
          </a:xfrm>
          <a:prstGeom prst="roundRect">
            <a:avLst>
              <a:gd name="adj" fmla="val 3989"/>
            </a:avLst>
          </a:prstGeom>
          <a:solidFill>
            <a:schemeClr val="bg1"/>
          </a:solidFill>
          <a:ln w="28575">
            <a:solidFill>
              <a:srgbClr val="477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817694" y="2294008"/>
            <a:ext cx="17541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a[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^=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“http://web”]</a:t>
            </a:r>
          </a:p>
          <a:p>
            <a:endParaRPr lang="es-PE" sz="1350" noProof="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1817694" y="3052633"/>
            <a:ext cx="11601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a[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*=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“.es”]</a:t>
            </a:r>
          </a:p>
          <a:p>
            <a:endParaRPr lang="es-PE" sz="1350" noProof="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1817695" y="3740627"/>
            <a:ext cx="12527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a[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350" b="1" noProof="0" dirty="0">
                <a:solidFill>
                  <a:schemeClr val="accent1">
                    <a:lumMod val="75000"/>
                  </a:schemeClr>
                </a:solidFill>
              </a:rPr>
              <a:t>$=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“.</a:t>
            </a:r>
            <a:r>
              <a:rPr lang="es-PE" sz="1350" noProof="0" dirty="0" err="1">
                <a:solidFill>
                  <a:schemeClr val="accent1">
                    <a:lumMod val="75000"/>
                  </a:schemeClr>
                </a:solidFill>
              </a:rPr>
              <a:t>pdf</a:t>
            </a:r>
            <a:r>
              <a:rPr lang="es-PE" sz="1350" noProof="0" dirty="0">
                <a:solidFill>
                  <a:schemeClr val="accent1">
                    <a:lumMod val="75000"/>
                  </a:schemeClr>
                </a:solidFill>
              </a:rPr>
              <a:t>”]</a:t>
            </a:r>
          </a:p>
          <a:p>
            <a:endParaRPr lang="es-PE" sz="1350" noProof="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5922151" y="1216429"/>
            <a:ext cx="1150380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[att$=val]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termina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 por val</a:t>
            </a:r>
          </a:p>
          <a:p>
            <a:endParaRPr lang="es-PE" sz="1350" noProof="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869923" y="1216429"/>
            <a:ext cx="1179297" cy="798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[att^=val]</a:t>
            </a:r>
          </a:p>
          <a:p>
            <a:pPr marL="257175" indent="-257175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empieza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 por val</a:t>
            </a:r>
          </a:p>
          <a:p>
            <a:endParaRPr lang="es-PE" sz="1350" noProof="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1817694" y="1216429"/>
            <a:ext cx="1226538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noProof="0" dirty="0">
                <a:solidFill>
                  <a:schemeClr val="accent1">
                    <a:lumMod val="50000"/>
                  </a:schemeClr>
                </a:solidFill>
              </a:rPr>
              <a:t>[att*=val]</a:t>
            </a:r>
          </a:p>
          <a:p>
            <a:pPr marL="257175" indent="-257175" algn="ctr">
              <a:spcBef>
                <a:spcPct val="20000"/>
              </a:spcBef>
              <a:buClr>
                <a:schemeClr val="accent6">
                  <a:lumMod val="75000"/>
                </a:schemeClr>
              </a:buClr>
            </a:pPr>
            <a:r>
              <a:rPr lang="es-PE" sz="1200" b="1" noProof="0" dirty="0">
                <a:solidFill>
                  <a:schemeClr val="accent1">
                    <a:lumMod val="50000"/>
                  </a:schemeClr>
                </a:solidFill>
              </a:rPr>
              <a:t>contiene</a:t>
            </a:r>
            <a:r>
              <a:rPr lang="es-PE" sz="1200" noProof="0" dirty="0">
                <a:solidFill>
                  <a:schemeClr val="accent1">
                    <a:lumMod val="50000"/>
                  </a:schemeClr>
                </a:solidFill>
              </a:rPr>
              <a:t> val </a:t>
            </a:r>
          </a:p>
          <a:p>
            <a:endParaRPr lang="es-PE" sz="1350" noProof="0" dirty="0"/>
          </a:p>
        </p:txBody>
      </p:sp>
      <p:cxnSp>
        <p:nvCxnSpPr>
          <p:cNvPr id="51" name="50 Conector recto"/>
          <p:cNvCxnSpPr/>
          <p:nvPr/>
        </p:nvCxnSpPr>
        <p:spPr>
          <a:xfrm rot="5400000">
            <a:off x="3275856" y="150597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rot="5400000">
            <a:off x="5382090" y="150597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4505143" y="2124945"/>
            <a:ext cx="2468946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=“http://web.com/home.html”&gt;</a:t>
            </a:r>
          </a:p>
          <a:p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=“http://web.com/img.jpg”&gt;</a:t>
            </a:r>
          </a:p>
          <a:p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=“http://web.com/img.gif”&gt;</a:t>
            </a:r>
          </a:p>
          <a:p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=“http://site.com/file.pdf”&gt;</a:t>
            </a:r>
          </a:p>
          <a:p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=“http://site.es/home/index.pdf”&gt;</a:t>
            </a:r>
          </a:p>
          <a:p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=“http://site.es/about.html”&gt;</a:t>
            </a:r>
          </a:p>
          <a:p>
            <a:endParaRPr lang="es-PE" sz="1050" noProof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&lt;a </a:t>
            </a:r>
            <a:r>
              <a:rPr lang="es-PE" sz="1050" noProof="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PE" sz="1050" noProof="0" dirty="0">
                <a:solidFill>
                  <a:schemeClr val="accent1">
                    <a:lumMod val="75000"/>
                  </a:schemeClr>
                </a:solidFill>
              </a:rPr>
              <a:t>=“http://site.com/home.html”&gt;</a:t>
            </a:r>
          </a:p>
        </p:txBody>
      </p:sp>
      <p:grpSp>
        <p:nvGrpSpPr>
          <p:cNvPr id="33" name="32 Grupo"/>
          <p:cNvGrpSpPr/>
          <p:nvPr/>
        </p:nvGrpSpPr>
        <p:grpSpPr>
          <a:xfrm>
            <a:off x="1143000" y="514350"/>
            <a:ext cx="6858000" cy="415498"/>
            <a:chOff x="0" y="1052736"/>
            <a:chExt cx="9144000" cy="553997"/>
          </a:xfrm>
        </p:grpSpPr>
        <p:sp>
          <p:nvSpPr>
            <p:cNvPr id="34" name="33 Rectángulo"/>
            <p:cNvSpPr/>
            <p:nvPr/>
          </p:nvSpPr>
          <p:spPr>
            <a:xfrm>
              <a:off x="0" y="1052736"/>
              <a:ext cx="9144000" cy="504056"/>
            </a:xfrm>
            <a:prstGeom prst="rect">
              <a:avLst/>
            </a:prstGeom>
            <a:solidFill>
              <a:srgbClr val="5056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</a:schemeClr>
                    </a:gs>
                    <a:gs pos="50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endParaRPr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2262147" y="1052736"/>
              <a:ext cx="43062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E" sz="2100" b="1" noProof="0" dirty="0">
                  <a:solidFill>
                    <a:schemeClr val="bg1"/>
                  </a:solidFill>
                </a:rPr>
                <a:t>SELECTORES DE ATRIBUTOS</a:t>
              </a:r>
            </a:p>
          </p:txBody>
        </p:sp>
      </p:grpSp>
      <p:grpSp>
        <p:nvGrpSpPr>
          <p:cNvPr id="62" name="61 Grupo"/>
          <p:cNvGrpSpPr/>
          <p:nvPr/>
        </p:nvGrpSpPr>
        <p:grpSpPr>
          <a:xfrm>
            <a:off x="5903652" y="4493267"/>
            <a:ext cx="1260636" cy="287985"/>
            <a:chOff x="6568024" y="5797746"/>
            <a:chExt cx="2239382" cy="511574"/>
          </a:xfrm>
        </p:grpSpPr>
        <p:pic>
          <p:nvPicPr>
            <p:cNvPr id="63" name="Picture 10" descr="C:\Diseño\Paradigma\Presentación\icons\1287501732_Oper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60432" y="5877272"/>
              <a:ext cx="346974" cy="346974"/>
            </a:xfrm>
            <a:prstGeom prst="rect">
              <a:avLst/>
            </a:prstGeom>
            <a:noFill/>
          </p:spPr>
        </p:pic>
        <p:pic>
          <p:nvPicPr>
            <p:cNvPr id="64" name="Picture 8" descr="C:\Diseño\Paradigma\Presentación\icons\1287501810_I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86498" y="5864206"/>
              <a:ext cx="388860" cy="38886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65" name="Picture 9" descr="C:\Diseño\Paradigma\Presentación\icons\1287501814_Safar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991537" y="5797746"/>
              <a:ext cx="462934" cy="462934"/>
            </a:xfrm>
            <a:prstGeom prst="rect">
              <a:avLst/>
            </a:prstGeom>
            <a:noFill/>
          </p:spPr>
        </p:pic>
        <p:pic>
          <p:nvPicPr>
            <p:cNvPr id="66" name="Picture 11" descr="C:\Diseño\Paradigma\Presentación\icons\1287501776_Firefox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68024" y="5864206"/>
              <a:ext cx="367174" cy="367174"/>
            </a:xfrm>
            <a:prstGeom prst="rect">
              <a:avLst/>
            </a:prstGeom>
            <a:noFill/>
          </p:spPr>
        </p:pic>
        <p:pic>
          <p:nvPicPr>
            <p:cNvPr id="67" name="Picture 12" descr="C:\Diseño\Paradigma\Presentación\icons\1287501789_Chrome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11262" y="5864206"/>
              <a:ext cx="390346" cy="390345"/>
            </a:xfrm>
            <a:prstGeom prst="rect">
              <a:avLst/>
            </a:prstGeom>
            <a:noFill/>
          </p:spPr>
        </p:pic>
        <p:sp>
          <p:nvSpPr>
            <p:cNvPr id="68" name="67 Rectángulo"/>
            <p:cNvSpPr/>
            <p:nvPr/>
          </p:nvSpPr>
          <p:spPr>
            <a:xfrm>
              <a:off x="7956376" y="5805264"/>
              <a:ext cx="504056" cy="504056"/>
            </a:xfrm>
            <a:prstGeom prst="rect">
              <a:avLst/>
            </a:prstGeom>
            <a:solidFill>
              <a:srgbClr val="B1D7E5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 noProof="0" dirty="0"/>
            </a:p>
          </p:txBody>
        </p:sp>
      </p:grpSp>
      <p:cxnSp>
        <p:nvCxnSpPr>
          <p:cNvPr id="37" name="36 Conector recto de flecha"/>
          <p:cNvCxnSpPr/>
          <p:nvPr/>
        </p:nvCxnSpPr>
        <p:spPr>
          <a:xfrm flipV="1">
            <a:off x="3339695" y="3528853"/>
            <a:ext cx="1178727" cy="375050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3339695" y="3207382"/>
            <a:ext cx="1178727" cy="696521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3875480" y="2457284"/>
            <a:ext cx="642942" cy="107157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3875479" y="2457284"/>
            <a:ext cx="696521" cy="428628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3875480" y="2242970"/>
            <a:ext cx="642942" cy="214314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>
            <a:off x="3125381" y="3207382"/>
            <a:ext cx="1393041" cy="589364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>
            <a:off x="3125380" y="3207382"/>
            <a:ext cx="1446620" cy="267893"/>
          </a:xfrm>
          <a:prstGeom prst="straightConnector1">
            <a:avLst/>
          </a:prstGeom>
          <a:ln w="28575">
            <a:solidFill>
              <a:srgbClr val="FE5A0D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object 2">
            <a:extLst>
              <a:ext uri="{FF2B5EF4-FFF2-40B4-BE49-F238E27FC236}">
                <a16:creationId xmlns:a16="http://schemas.microsoft.com/office/drawing/2014/main" id="{9CA1AEF3-C574-4C03-9052-CB0623F951E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12179" y="4650075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3857A-5DF0-40A7-5ECC-E912B600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tx1"/>
                </a:solidFill>
              </a:rPr>
              <a:t>Cierre</a:t>
            </a:r>
            <a:br>
              <a:rPr lang="es-PE" dirty="0"/>
            </a:br>
            <a:r>
              <a:rPr lang="es-PE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2567D3-3EBC-86B2-3F19-59F409D1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sz="2000" kern="0" spc="-24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diseño web responsivo es una aproximación esencial para crear experiencias web adaptables y de alta calidad. Al comprender los conceptos clave, los principios y las técnicas del diseño responsivo, los diseñadores y desarrolladores web pueden crear sitios web que se adapten perfectamente a una amplia gama de dispositivos y pantallas.</a:t>
            </a:r>
          </a:p>
          <a:p>
            <a:endParaRPr lang="es-PE" sz="2000" kern="0" spc="-24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r>
              <a:rPr lang="es-ES" sz="2000" kern="0" spc="-24" noProof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desarrollo web responsivo se ha convertido en una práctica esencial para crear sitios web que brinden una excelente experiencia de usuario en todo tipo de dispositivos. Al dominar estos conceptos y técnicas, podrás construir sitios web modernos, adaptables y de alto rendimiento.</a:t>
            </a:r>
          </a:p>
          <a:p>
            <a:endParaRPr lang="es-PE" sz="2000" kern="0" spc="-24" noProof="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endParaRPr lang="es-PE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B5FF32D-5B69-F133-6B7B-E4D3F04956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610100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0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0D0944D1-56AF-4835-8D12-E619622773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549074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800" i="0" u="none" strike="noStrike" cap="none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Introducción al diseño responsivo</a:t>
            </a:r>
            <a:endParaRPr lang="es-PE" sz="2700" kern="1200" noProof="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99CE8B9E-0CD4-4895-A89A-0ABE89B80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035472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object 2">
            <a:extLst>
              <a:ext uri="{FF2B5EF4-FFF2-40B4-BE49-F238E27FC236}">
                <a16:creationId xmlns:a16="http://schemas.microsoft.com/office/drawing/2014/main" id="{D705350E-8FFB-480E-AA25-72ED7B83818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686300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30977B-0F5E-43F5-8B18-0FFB73C5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E6520-BF80-46A9-992E-272B47D8F4CC}" type="slidenum">
              <a:rPr lang="es-PE" noProof="0" smtClean="0"/>
              <a:pPr/>
              <a:t>70</a:t>
            </a:fld>
            <a:endParaRPr lang="es-PE" noProof="0" dirty="0"/>
          </a:p>
        </p:txBody>
      </p:sp>
      <p:pic>
        <p:nvPicPr>
          <p:cNvPr id="6" name="Imagen 5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DC51D636-D32C-8083-6E07-52C32B14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48590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3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2">
            <a:extLst>
              <a:ext uri="{FF2B5EF4-FFF2-40B4-BE49-F238E27FC236}">
                <a16:creationId xmlns:a16="http://schemas.microsoft.com/office/drawing/2014/main" id="{EA15EE0F-079E-4E4D-8AE2-5FE74F584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304800" y="224991"/>
            <a:ext cx="5401646" cy="4822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97"/>
              </a:lnSpc>
            </a:pPr>
            <a:endParaRPr lang="es-PE" sz="2800" b="1" noProof="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228601" y="1414388"/>
            <a:ext cx="5401646" cy="4938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 algn="just">
              <a:lnSpc>
                <a:spcPts val="1944"/>
              </a:lnSpc>
              <a:buSzPct val="100000"/>
              <a:buChar char="•"/>
            </a:pPr>
            <a:endParaRPr lang="es-PE" sz="1215" noProof="0" dirty="0"/>
          </a:p>
        </p:txBody>
      </p:sp>
      <p:sp>
        <p:nvSpPr>
          <p:cNvPr id="6" name="Text 4"/>
          <p:cNvSpPr/>
          <p:nvPr/>
        </p:nvSpPr>
        <p:spPr>
          <a:xfrm>
            <a:off x="228601" y="1962150"/>
            <a:ext cx="5401646" cy="4938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 algn="just">
              <a:lnSpc>
                <a:spcPts val="1944"/>
              </a:lnSpc>
              <a:buSzPct val="100000"/>
              <a:buChar char="•"/>
            </a:pPr>
            <a:endParaRPr lang="es-PE" sz="1215" noProof="0" dirty="0"/>
          </a:p>
        </p:txBody>
      </p:sp>
      <p:sp>
        <p:nvSpPr>
          <p:cNvPr id="7" name="Text 5"/>
          <p:cNvSpPr/>
          <p:nvPr/>
        </p:nvSpPr>
        <p:spPr>
          <a:xfrm>
            <a:off x="155807" y="2687539"/>
            <a:ext cx="5401646" cy="4938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 algn="just">
              <a:lnSpc>
                <a:spcPts val="1944"/>
              </a:lnSpc>
              <a:buSzPct val="100000"/>
              <a:buChar char="•"/>
            </a:pPr>
            <a:endParaRPr lang="es-PE" sz="1215" noProof="0" dirty="0"/>
          </a:p>
        </p:txBody>
      </p:sp>
      <p:sp>
        <p:nvSpPr>
          <p:cNvPr id="8" name="Text 6"/>
          <p:cNvSpPr/>
          <p:nvPr/>
        </p:nvSpPr>
        <p:spPr>
          <a:xfrm>
            <a:off x="189218" y="3301529"/>
            <a:ext cx="5401646" cy="4938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 algn="just">
              <a:lnSpc>
                <a:spcPts val="1944"/>
              </a:lnSpc>
              <a:buSzPct val="100000"/>
              <a:buChar char="•"/>
            </a:pPr>
            <a:endParaRPr lang="es-PE" sz="1215" noProof="0" dirty="0"/>
          </a:p>
        </p:txBody>
      </p:sp>
      <p:sp>
        <p:nvSpPr>
          <p:cNvPr id="9" name="Text 7"/>
          <p:cNvSpPr/>
          <p:nvPr/>
        </p:nvSpPr>
        <p:spPr>
          <a:xfrm>
            <a:off x="186873" y="3915520"/>
            <a:ext cx="5401646" cy="4938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14313" indent="-214313" algn="just">
              <a:lnSpc>
                <a:spcPts val="1944"/>
              </a:lnSpc>
              <a:buSzPct val="100000"/>
              <a:buChar char="•"/>
            </a:pPr>
            <a:endParaRPr lang="es-PE" sz="1215" noProof="0" dirty="0"/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68992588-9F01-450B-8B43-6EF4ECB658C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21" name="Título 20">
            <a:extLst>
              <a:ext uri="{FF2B5EF4-FFF2-40B4-BE49-F238E27FC236}">
                <a16:creationId xmlns:a16="http://schemas.microsoft.com/office/drawing/2014/main" id="{E8D8C285-35BD-77EF-6419-F480FBFD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noProof="0" dirty="0">
                <a:solidFill>
                  <a:srgbClr val="C00000"/>
                </a:solidFill>
              </a:rPr>
              <a:t>Principios del Diseño Responsivo</a:t>
            </a:r>
          </a:p>
        </p:txBody>
      </p:sp>
      <p:graphicFrame>
        <p:nvGraphicFramePr>
          <p:cNvPr id="24" name="Marcador de contenido 23">
            <a:extLst>
              <a:ext uri="{FF2B5EF4-FFF2-40B4-BE49-F238E27FC236}">
                <a16:creationId xmlns:a16="http://schemas.microsoft.com/office/drawing/2014/main" id="{175269E8-8F53-717C-86F9-8C1573947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1372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2F69A847-DF30-4387-A942-581C645AAC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540024" y="1348830"/>
            <a:ext cx="4667473" cy="4822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797"/>
              </a:lnSpc>
            </a:pPr>
            <a:endParaRPr lang="es-PE" sz="2800" b="1" noProof="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540024" y="2139626"/>
            <a:ext cx="8063954" cy="1956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44"/>
              </a:lnSpc>
            </a:pPr>
            <a:endParaRPr lang="es-PE" sz="1215" noProof="0" dirty="0"/>
          </a:p>
        </p:txBody>
      </p:sp>
      <p:sp>
        <p:nvSpPr>
          <p:cNvPr id="6" name="Text 4"/>
          <p:cNvSpPr/>
          <p:nvPr/>
        </p:nvSpPr>
        <p:spPr>
          <a:xfrm>
            <a:off x="540024" y="3053879"/>
            <a:ext cx="8063954" cy="7407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44"/>
              </a:lnSpc>
            </a:pPr>
            <a:endParaRPr lang="es-PE" sz="1215" noProof="0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93290002-E8BF-4FC6-8577-CB410BBEACC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BF93DF-B224-498A-EBCC-177E95F0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noProof="0" dirty="0">
                <a:solidFill>
                  <a:srgbClr val="C00000"/>
                </a:solidFill>
              </a:rPr>
              <a:t>¿Qué es el </a:t>
            </a:r>
            <a:r>
              <a:rPr lang="es-ES" noProof="0" dirty="0" err="1">
                <a:solidFill>
                  <a:srgbClr val="C00000"/>
                </a:solidFill>
              </a:rPr>
              <a:t>Viewport</a:t>
            </a:r>
            <a:r>
              <a:rPr lang="es-ES" noProof="0" dirty="0">
                <a:solidFill>
                  <a:srgbClr val="C00000"/>
                </a:solidFill>
              </a:rPr>
              <a:t> y por qué es importante?</a:t>
            </a:r>
            <a:endParaRPr lang="es-PE" noProof="0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2C3A8-3EE8-BA3E-F501-347E330B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noProof="0" dirty="0"/>
              <a:t>El </a:t>
            </a:r>
            <a:r>
              <a:rPr lang="es-ES" noProof="0" dirty="0" err="1"/>
              <a:t>viewport</a:t>
            </a:r>
            <a:r>
              <a:rPr lang="es-ES" noProof="0" dirty="0"/>
              <a:t> es el área visible de una página web en el navegador.</a:t>
            </a:r>
          </a:p>
          <a:p>
            <a:r>
              <a:rPr lang="es-ES" noProof="0" dirty="0"/>
              <a:t>En dispositivos móviles, el </a:t>
            </a:r>
            <a:r>
              <a:rPr lang="es-ES" noProof="0" dirty="0" err="1"/>
              <a:t>viewport</a:t>
            </a:r>
            <a:r>
              <a:rPr lang="es-ES" noProof="0" dirty="0"/>
              <a:t> puede diferir del tamaño de pantalla si no se define correctamente.</a:t>
            </a:r>
          </a:p>
          <a:p>
            <a:r>
              <a:rPr lang="es-ES" noProof="0" dirty="0"/>
              <a:t>Para un diseño responsivo efectivo, se debe usar la etiqueta meta </a:t>
            </a:r>
            <a:r>
              <a:rPr lang="es-ES" noProof="0" dirty="0" err="1"/>
              <a:t>viewport</a:t>
            </a:r>
            <a:r>
              <a:rPr lang="es-ES" noProof="0" dirty="0"/>
              <a:t>:</a:t>
            </a:r>
          </a:p>
          <a:p>
            <a:endParaRPr lang="es-ES" noProof="0" dirty="0"/>
          </a:p>
          <a:p>
            <a:endParaRPr lang="es-ES" noProof="0" dirty="0"/>
          </a:p>
          <a:p>
            <a:r>
              <a:rPr lang="es-ES" noProof="0" dirty="0"/>
              <a:t>Esto asegura que el sitio escale adecuadamente en pantallas pequeñas.</a:t>
            </a:r>
            <a:endParaRPr lang="es-PE" noProof="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35593C7-F6B8-D04D-B680-0C525CA3634A}"/>
              </a:ext>
            </a:extLst>
          </p:cNvPr>
          <p:cNvSpPr/>
          <p:nvPr/>
        </p:nvSpPr>
        <p:spPr>
          <a:xfrm>
            <a:off x="664926" y="3192229"/>
            <a:ext cx="7793273" cy="5533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rgbClr val="66FF33"/>
                </a:solidFill>
                <a:latin typeface="Consolas" panose="020B0609020204030204" pitchFamily="49" charset="0"/>
              </a:rPr>
              <a:t>&lt;meta </a:t>
            </a:r>
            <a:r>
              <a:rPr lang="es-ES" dirty="0" err="1">
                <a:solidFill>
                  <a:srgbClr val="66FF33"/>
                </a:solidFill>
                <a:latin typeface="Consolas" panose="020B0609020204030204" pitchFamily="49" charset="0"/>
              </a:rPr>
              <a:t>name</a:t>
            </a:r>
            <a:r>
              <a:rPr lang="es-ES" dirty="0">
                <a:solidFill>
                  <a:srgbClr val="66FF33"/>
                </a:solidFill>
                <a:latin typeface="Consolas" panose="020B0609020204030204" pitchFamily="49" charset="0"/>
              </a:rPr>
              <a:t>="</a:t>
            </a:r>
            <a:r>
              <a:rPr lang="es-ES" dirty="0" err="1">
                <a:solidFill>
                  <a:srgbClr val="66FF33"/>
                </a:solidFill>
                <a:latin typeface="Consolas" panose="020B0609020204030204" pitchFamily="49" charset="0"/>
              </a:rPr>
              <a:t>viewport</a:t>
            </a:r>
            <a:r>
              <a:rPr lang="es-ES" dirty="0">
                <a:solidFill>
                  <a:srgbClr val="66FF33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rgbClr val="66FF33"/>
                </a:solidFill>
                <a:latin typeface="Consolas" panose="020B0609020204030204" pitchFamily="49" charset="0"/>
              </a:rPr>
              <a:t>content</a:t>
            </a:r>
            <a:r>
              <a:rPr lang="es-ES" dirty="0">
                <a:solidFill>
                  <a:srgbClr val="66FF33"/>
                </a:solidFill>
                <a:latin typeface="Consolas" panose="020B0609020204030204" pitchFamily="49" charset="0"/>
              </a:rPr>
              <a:t>="</a:t>
            </a:r>
            <a:r>
              <a:rPr lang="es-ES" dirty="0" err="1">
                <a:solidFill>
                  <a:srgbClr val="66FF33"/>
                </a:solidFill>
                <a:latin typeface="Consolas" panose="020B0609020204030204" pitchFamily="49" charset="0"/>
              </a:rPr>
              <a:t>width</a:t>
            </a:r>
            <a:r>
              <a:rPr lang="es-ES" dirty="0">
                <a:solidFill>
                  <a:srgbClr val="66FF33"/>
                </a:solidFill>
                <a:latin typeface="Consolas" panose="020B0609020204030204" pitchFamily="49" charset="0"/>
              </a:rPr>
              <a:t>=</a:t>
            </a:r>
            <a:r>
              <a:rPr lang="es-ES" dirty="0" err="1">
                <a:solidFill>
                  <a:srgbClr val="66FF33"/>
                </a:solidFill>
                <a:latin typeface="Consolas" panose="020B0609020204030204" pitchFamily="49" charset="0"/>
              </a:rPr>
              <a:t>device-width</a:t>
            </a:r>
            <a:r>
              <a:rPr lang="es-ES" dirty="0">
                <a:solidFill>
                  <a:srgbClr val="66FF33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66FF33"/>
                </a:solidFill>
                <a:latin typeface="Consolas" panose="020B0609020204030204" pitchFamily="49" charset="0"/>
              </a:rPr>
              <a:t>initial-scale</a:t>
            </a:r>
            <a:r>
              <a:rPr lang="es-ES" dirty="0">
                <a:solidFill>
                  <a:srgbClr val="66FF33"/>
                </a:solidFill>
                <a:latin typeface="Consolas" panose="020B0609020204030204" pitchFamily="49" charset="0"/>
              </a:rPr>
              <a:t>=1.0"&gt;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4577</Words>
  <Application>Microsoft Office PowerPoint</Application>
  <PresentationFormat>Presentación en pantalla (16:9)</PresentationFormat>
  <Paragraphs>854</Paragraphs>
  <Slides>70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83" baseType="lpstr">
      <vt:lpstr>Aptos</vt:lpstr>
      <vt:lpstr>Aptos Display</vt:lpstr>
      <vt:lpstr>Arial</vt:lpstr>
      <vt:lpstr>Arial MT</vt:lpstr>
      <vt:lpstr>Calibri</vt:lpstr>
      <vt:lpstr>Calibri (Títulos)</vt:lpstr>
      <vt:lpstr>Century Gothic</vt:lpstr>
      <vt:lpstr>Consolas</vt:lpstr>
      <vt:lpstr>Corben</vt:lpstr>
      <vt:lpstr>Inter</vt:lpstr>
      <vt:lpstr>Nobile</vt:lpstr>
      <vt:lpstr>Wingdings</vt:lpstr>
      <vt:lpstr>Tema de Office</vt:lpstr>
      <vt:lpstr>HOJAS DE ESTILO EN CASCADA AVANZADO</vt:lpstr>
      <vt:lpstr>Sobre mi: Carlos Reynaldo Portocarrero Tovar</vt:lpstr>
      <vt:lpstr>Presentación del Sílabo</vt:lpstr>
      <vt:lpstr>Objetivo de la Sesión</vt:lpstr>
      <vt:lpstr>¿Qué es el diseño responsivo?</vt:lpstr>
      <vt:lpstr>Transformación ¿Por qué es importante el diseño responsivo?</vt:lpstr>
      <vt:lpstr>Introducción al diseño responsivo</vt:lpstr>
      <vt:lpstr>Principios del Diseño Responsivo</vt:lpstr>
      <vt:lpstr>¿Qué es el Viewport y por qué es importante?</vt:lpstr>
      <vt:lpstr>¿Qué son las Media Queries?</vt:lpstr>
      <vt:lpstr>Mediaqueries</vt:lpstr>
      <vt:lpstr>Diseño fijo vs diseño responsivo</vt:lpstr>
      <vt:lpstr>Multimedia responsiva: imágenes, videos y otros elementos</vt:lpstr>
      <vt:lpstr>Construcción de una página web responsiva</vt:lpstr>
      <vt:lpstr>Buenas prácticas y consejos para el diseño responsivo</vt:lpstr>
      <vt:lpstr>Construcción de una página web responsive</vt:lpstr>
      <vt:lpstr>Diseño adaptativo para diferentes dispositivos</vt:lpstr>
      <vt:lpstr>Optimización de rendimiento para sitios web responsivos</vt:lpstr>
      <vt:lpstr>Herramientas y recursos para desarrollo web responsivo</vt:lpstr>
      <vt:lpstr>Buenas prácticas y recomendaciones</vt:lpstr>
      <vt:lpstr>Recursos adicionales</vt:lpstr>
      <vt:lpstr>¿Qué es HTML 5?</vt:lpstr>
      <vt:lpstr>¿Qué es HTML 5?</vt:lpstr>
      <vt:lpstr>Historia HTML 5</vt:lpstr>
      <vt:lpstr>¿Está HTML 5 preparado ya?</vt:lpstr>
      <vt:lpstr>BENEFICIOS</vt:lpstr>
      <vt:lpstr>Beneficios</vt:lpstr>
      <vt:lpstr>Reto Inicial</vt:lpstr>
      <vt:lpstr>Etiquetado del documento</vt:lpstr>
      <vt:lpstr>Etiquetado del documento</vt:lpstr>
      <vt:lpstr>Etiquetado del documento</vt:lpstr>
      <vt:lpstr>Hojas de estilo</vt:lpstr>
      <vt:lpstr>Etiqueta “a”</vt:lpstr>
      <vt:lpstr>Elementos estructurales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Video</vt:lpstr>
      <vt:lpstr>Video</vt:lpstr>
      <vt:lpstr>Audio</vt:lpstr>
      <vt:lpstr>Presentación de PowerPoint</vt:lpstr>
      <vt:lpstr>Formularios</vt:lpstr>
      <vt:lpstr>Formularios</vt:lpstr>
      <vt:lpstr>JavaScript: Nuevos Métodos</vt:lpstr>
      <vt:lpstr>Javascript</vt:lpstr>
      <vt:lpstr>Elementos que desaparecen</vt:lpstr>
      <vt:lpstr>Almacenamiento local</vt:lpstr>
      <vt:lpstr>Almacenamiento local</vt:lpstr>
      <vt:lpstr>Almacenamiento local</vt:lpstr>
      <vt:lpstr>Almacenamiento local</vt:lpstr>
      <vt:lpstr>Almacenamiento local</vt:lpstr>
      <vt:lpstr>CSS 3</vt:lpstr>
      <vt:lpstr>Historia CSS3</vt:lpstr>
      <vt:lpstr>Comparación entre CSS2 y CSS3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 Conclusión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29</cp:revision>
  <dcterms:created xsi:type="dcterms:W3CDTF">2023-08-16T21:38:04Z</dcterms:created>
  <dcterms:modified xsi:type="dcterms:W3CDTF">2025-08-07T04:48:09Z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