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1.xml" ContentType="application/vnd.openxmlformats-officedocument.presentationml.notesSlide+xml"/>
  <Override PartName="/ppt/media/image16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35"/>
  </p:notesMasterIdLst>
  <p:sldIdLst>
    <p:sldId id="284" r:id="rId2"/>
    <p:sldId id="288" r:id="rId3"/>
    <p:sldId id="330" r:id="rId4"/>
    <p:sldId id="332" r:id="rId5"/>
    <p:sldId id="338" r:id="rId6"/>
    <p:sldId id="291" r:id="rId7"/>
    <p:sldId id="334" r:id="rId8"/>
    <p:sldId id="333" r:id="rId9"/>
    <p:sldId id="289" r:id="rId10"/>
    <p:sldId id="292" r:id="rId11"/>
    <p:sldId id="293" r:id="rId12"/>
    <p:sldId id="336" r:id="rId13"/>
    <p:sldId id="294" r:id="rId14"/>
    <p:sldId id="326" r:id="rId15"/>
    <p:sldId id="295" r:id="rId16"/>
    <p:sldId id="322" r:id="rId17"/>
    <p:sldId id="325" r:id="rId18"/>
    <p:sldId id="296" r:id="rId19"/>
    <p:sldId id="297" r:id="rId20"/>
    <p:sldId id="335" r:id="rId21"/>
    <p:sldId id="310" r:id="rId22"/>
    <p:sldId id="312" r:id="rId23"/>
    <p:sldId id="308" r:id="rId24"/>
    <p:sldId id="315" r:id="rId25"/>
    <p:sldId id="318" r:id="rId26"/>
    <p:sldId id="319" r:id="rId27"/>
    <p:sldId id="298" r:id="rId28"/>
    <p:sldId id="300" r:id="rId29"/>
    <p:sldId id="301" r:id="rId30"/>
    <p:sldId id="290" r:id="rId31"/>
    <p:sldId id="337" r:id="rId32"/>
    <p:sldId id="327" r:id="rId33"/>
    <p:sldId id="329" r:id="rId34"/>
  </p:sldIdLst>
  <p:sldSz cx="9144000" cy="5143500" type="screen16x9"/>
  <p:notesSz cx="9144000" cy="51435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78571" autoAdjust="0"/>
  </p:normalViewPr>
  <p:slideViewPr>
    <p:cSldViewPr>
      <p:cViewPr varScale="1">
        <p:scale>
          <a:sx n="104" d="100"/>
          <a:sy n="104" d="100"/>
        </p:scale>
        <p:origin x="1002" y="3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A001A-367E-470C-AF16-58E9BF3AACB5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50BEF427-A5D0-4836-BB7A-48D558829428}">
      <dgm:prSet phldrT="[Texto]"/>
      <dgm:spPr/>
      <dgm:t>
        <a:bodyPr/>
        <a:lstStyle/>
        <a:p>
          <a:r>
            <a:rPr lang="es-PE" b="1" noProof="0" dirty="0" err="1"/>
            <a:t>Grid</a:t>
          </a:r>
          <a:r>
            <a:rPr lang="es-PE" b="1" noProof="0" dirty="0"/>
            <a:t> Container</a:t>
          </a:r>
          <a:endParaRPr lang="es-PE" noProof="0" dirty="0"/>
        </a:p>
      </dgm:t>
    </dgm:pt>
    <dgm:pt modelId="{BF5673FA-FBD9-4BBA-8423-BC6BBD911906}" type="parTrans" cxnId="{8E4672E3-B11B-4668-9D43-70E33069BB09}">
      <dgm:prSet/>
      <dgm:spPr/>
      <dgm:t>
        <a:bodyPr/>
        <a:lstStyle/>
        <a:p>
          <a:endParaRPr lang="es-PE"/>
        </a:p>
      </dgm:t>
    </dgm:pt>
    <dgm:pt modelId="{A039DA3D-ADB7-4375-8FAA-675E4B3E2DE8}" type="sibTrans" cxnId="{8E4672E3-B11B-4668-9D43-70E33069BB09}">
      <dgm:prSet/>
      <dgm:spPr/>
      <dgm:t>
        <a:bodyPr/>
        <a:lstStyle/>
        <a:p>
          <a:endParaRPr lang="es-PE"/>
        </a:p>
      </dgm:t>
    </dgm:pt>
    <dgm:pt modelId="{1F295446-A108-472D-9E44-D6AFDA2611AE}">
      <dgm:prSet phldrT="[Texto]"/>
      <dgm:spPr/>
      <dgm:t>
        <a:bodyPr/>
        <a:lstStyle/>
        <a:p>
          <a:r>
            <a:rPr lang="es-PE" b="1" noProof="0" dirty="0" err="1"/>
            <a:t>Grid</a:t>
          </a:r>
          <a:r>
            <a:rPr lang="es-PE" b="1" noProof="0" dirty="0"/>
            <a:t> </a:t>
          </a:r>
          <a:r>
            <a:rPr lang="es-PE" b="1" noProof="0" dirty="0" err="1"/>
            <a:t>Items</a:t>
          </a:r>
          <a:endParaRPr lang="es-PE" noProof="0" dirty="0"/>
        </a:p>
      </dgm:t>
    </dgm:pt>
    <dgm:pt modelId="{D07351C3-D40C-4B74-937A-4170B74A7A8A}" type="parTrans" cxnId="{FA12FF8A-012C-45F5-870A-39B75E85DA8B}">
      <dgm:prSet/>
      <dgm:spPr/>
      <dgm:t>
        <a:bodyPr/>
        <a:lstStyle/>
        <a:p>
          <a:endParaRPr lang="es-PE"/>
        </a:p>
      </dgm:t>
    </dgm:pt>
    <dgm:pt modelId="{E90EF2B3-F875-4755-99A8-1B0BDAC45D01}" type="sibTrans" cxnId="{FA12FF8A-012C-45F5-870A-39B75E85DA8B}">
      <dgm:prSet/>
      <dgm:spPr/>
      <dgm:t>
        <a:bodyPr/>
        <a:lstStyle/>
        <a:p>
          <a:endParaRPr lang="es-PE"/>
        </a:p>
      </dgm:t>
    </dgm:pt>
    <dgm:pt modelId="{B590F2C3-1A23-4E54-8CDB-553ED8121E4B}">
      <dgm:prSet phldrT="[Texto]"/>
      <dgm:spPr/>
      <dgm:t>
        <a:bodyPr/>
        <a:lstStyle/>
        <a:p>
          <a:r>
            <a:rPr lang="es-PE" b="1" noProof="0" dirty="0"/>
            <a:t>Terminología</a:t>
          </a:r>
          <a:endParaRPr lang="es-PE" noProof="0" dirty="0"/>
        </a:p>
      </dgm:t>
    </dgm:pt>
    <dgm:pt modelId="{797FDE92-34AD-4794-9D0A-4A4EEC99AC46}" type="parTrans" cxnId="{9C541B61-01CF-45FE-8BF5-8C9E6234E09D}">
      <dgm:prSet/>
      <dgm:spPr/>
      <dgm:t>
        <a:bodyPr/>
        <a:lstStyle/>
        <a:p>
          <a:endParaRPr lang="es-PE"/>
        </a:p>
      </dgm:t>
    </dgm:pt>
    <dgm:pt modelId="{60920540-3C3C-4847-8BAA-91815801B26D}" type="sibTrans" cxnId="{9C541B61-01CF-45FE-8BF5-8C9E6234E09D}">
      <dgm:prSet/>
      <dgm:spPr/>
      <dgm:t>
        <a:bodyPr/>
        <a:lstStyle/>
        <a:p>
          <a:endParaRPr lang="es-PE"/>
        </a:p>
      </dgm:t>
    </dgm:pt>
    <dgm:pt modelId="{A458EA1D-385B-4B68-940E-ABDA0439A9D3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PE" noProof="0" dirty="0"/>
            <a:t>Líneas: Dividen la cuadrícula</a:t>
          </a:r>
        </a:p>
      </dgm:t>
    </dgm:pt>
    <dgm:pt modelId="{A56D32EA-24B9-4989-9BF8-B0BAEF5D64BA}" type="parTrans" cxnId="{CED2D859-ADC1-4442-960D-23039767E08C}">
      <dgm:prSet/>
      <dgm:spPr/>
      <dgm:t>
        <a:bodyPr/>
        <a:lstStyle/>
        <a:p>
          <a:endParaRPr lang="es-PE"/>
        </a:p>
      </dgm:t>
    </dgm:pt>
    <dgm:pt modelId="{D8702180-1859-444F-9B61-1F50110F09E9}" type="sibTrans" cxnId="{CED2D859-ADC1-4442-960D-23039767E08C}">
      <dgm:prSet/>
      <dgm:spPr/>
      <dgm:t>
        <a:bodyPr/>
        <a:lstStyle/>
        <a:p>
          <a:endParaRPr lang="es-PE"/>
        </a:p>
      </dgm:t>
    </dgm:pt>
    <dgm:pt modelId="{0F5418D3-153D-4ED7-89A2-2A934E0A09CB}">
      <dgm:prSet/>
      <dgm:spPr/>
      <dgm:t>
        <a:bodyPr/>
        <a:lstStyle/>
        <a:p>
          <a:r>
            <a:rPr lang="es-PE" noProof="0" dirty="0"/>
            <a:t>Se define usando </a:t>
          </a:r>
          <a:r>
            <a:rPr lang="es-PE" noProof="0" dirty="0" err="1"/>
            <a:t>display</a:t>
          </a:r>
          <a:r>
            <a:rPr lang="es-PE" noProof="0" dirty="0"/>
            <a:t>: </a:t>
          </a:r>
          <a:r>
            <a:rPr lang="es-PE" noProof="0" dirty="0" err="1"/>
            <a:t>grid</a:t>
          </a:r>
          <a:r>
            <a:rPr lang="es-PE" noProof="0" dirty="0"/>
            <a:t> o </a:t>
          </a:r>
          <a:r>
            <a:rPr lang="es-PE" noProof="0" dirty="0" err="1"/>
            <a:t>display</a:t>
          </a:r>
          <a:r>
            <a:rPr lang="es-PE" noProof="0" dirty="0"/>
            <a:t>: </a:t>
          </a:r>
          <a:r>
            <a:rPr lang="es-PE" noProof="0" dirty="0" err="1"/>
            <a:t>inline-grid</a:t>
          </a:r>
          <a:r>
            <a:rPr lang="es-PE" noProof="0" dirty="0"/>
            <a:t>.</a:t>
          </a:r>
        </a:p>
      </dgm:t>
    </dgm:pt>
    <dgm:pt modelId="{C17F7523-159A-466F-AD14-B361E0B1717F}" type="parTrans" cxnId="{E5A20518-C88F-4D5A-B23A-399C8C515B43}">
      <dgm:prSet/>
      <dgm:spPr/>
      <dgm:t>
        <a:bodyPr/>
        <a:lstStyle/>
        <a:p>
          <a:endParaRPr lang="es-PE"/>
        </a:p>
      </dgm:t>
    </dgm:pt>
    <dgm:pt modelId="{D734A503-A26B-41C6-B683-4E16932E1FAF}" type="sibTrans" cxnId="{E5A20518-C88F-4D5A-B23A-399C8C515B43}">
      <dgm:prSet/>
      <dgm:spPr/>
      <dgm:t>
        <a:bodyPr/>
        <a:lstStyle/>
        <a:p>
          <a:endParaRPr lang="es-PE"/>
        </a:p>
      </dgm:t>
    </dgm:pt>
    <dgm:pt modelId="{8A97F5C3-AB5F-484B-9877-7CD9DCF893E2}">
      <dgm:prSet phldrT="[Texto]"/>
      <dgm:spPr/>
      <dgm:t>
        <a:bodyPr/>
        <a:lstStyle/>
        <a:p>
          <a:r>
            <a:rPr lang="es-PE" noProof="0" dirty="0"/>
            <a:t>Elemento padre que contiene todos los ítems </a:t>
          </a:r>
          <a:r>
            <a:rPr lang="es-PE" noProof="0" dirty="0" err="1"/>
            <a:t>grid</a:t>
          </a:r>
          <a:r>
            <a:rPr lang="es-PE" noProof="0" dirty="0"/>
            <a:t>.</a:t>
          </a:r>
        </a:p>
      </dgm:t>
    </dgm:pt>
    <dgm:pt modelId="{0EE2F4A2-E408-4A9F-99D5-5BD1B2644332}" type="parTrans" cxnId="{5E793E16-9239-4152-8658-CCF2F1719A08}">
      <dgm:prSet/>
      <dgm:spPr/>
      <dgm:t>
        <a:bodyPr/>
        <a:lstStyle/>
        <a:p>
          <a:endParaRPr lang="es-PE"/>
        </a:p>
      </dgm:t>
    </dgm:pt>
    <dgm:pt modelId="{6FF55B0E-4D4B-4758-8E35-AE3E8C127078}" type="sibTrans" cxnId="{5E793E16-9239-4152-8658-CCF2F1719A08}">
      <dgm:prSet/>
      <dgm:spPr/>
      <dgm:t>
        <a:bodyPr/>
        <a:lstStyle/>
        <a:p>
          <a:endParaRPr lang="es-PE"/>
        </a:p>
      </dgm:t>
    </dgm:pt>
    <dgm:pt modelId="{D1E6B0CE-2CFF-428C-8728-2C23C15F9D93}">
      <dgm:prSet/>
      <dgm:spPr/>
      <dgm:t>
        <a:bodyPr/>
        <a:lstStyle/>
        <a:p>
          <a:r>
            <a:rPr lang="es-PE" noProof="0" dirty="0"/>
            <a:t>Se posicionan automáticamente en la cuadrícula.</a:t>
          </a:r>
        </a:p>
      </dgm:t>
    </dgm:pt>
    <dgm:pt modelId="{44663B91-82AD-4B90-9002-55FAEF8CFF3A}" type="parTrans" cxnId="{FA1A3B4A-F830-49A3-BFEE-98064D6C72CE}">
      <dgm:prSet/>
      <dgm:spPr/>
      <dgm:t>
        <a:bodyPr/>
        <a:lstStyle/>
        <a:p>
          <a:endParaRPr lang="es-PE"/>
        </a:p>
      </dgm:t>
    </dgm:pt>
    <dgm:pt modelId="{2675A5D9-073B-4028-8321-0A1468F42A19}" type="sibTrans" cxnId="{FA1A3B4A-F830-49A3-BFEE-98064D6C72CE}">
      <dgm:prSet/>
      <dgm:spPr/>
      <dgm:t>
        <a:bodyPr/>
        <a:lstStyle/>
        <a:p>
          <a:endParaRPr lang="es-PE"/>
        </a:p>
      </dgm:t>
    </dgm:pt>
    <dgm:pt modelId="{87B70CDC-9B71-4904-9EC5-A76B40699AFB}">
      <dgm:prSet phldrT="[Texto]"/>
      <dgm:spPr/>
      <dgm:t>
        <a:bodyPr/>
        <a:lstStyle/>
        <a:p>
          <a:r>
            <a:rPr lang="es-PE" noProof="0" dirty="0"/>
            <a:t>Hijos directos del contenedor </a:t>
          </a:r>
          <a:r>
            <a:rPr lang="es-PE" noProof="0" dirty="0" err="1"/>
            <a:t>grid</a:t>
          </a:r>
          <a:r>
            <a:rPr lang="es-PE" noProof="0" dirty="0"/>
            <a:t>.</a:t>
          </a:r>
        </a:p>
      </dgm:t>
    </dgm:pt>
    <dgm:pt modelId="{A8C84E76-6DF4-4678-8DB7-47AD2331221B}" type="parTrans" cxnId="{88F0F357-C0F8-483D-898F-633F5CF78E9A}">
      <dgm:prSet/>
      <dgm:spPr/>
      <dgm:t>
        <a:bodyPr/>
        <a:lstStyle/>
        <a:p>
          <a:endParaRPr lang="es-PE"/>
        </a:p>
      </dgm:t>
    </dgm:pt>
    <dgm:pt modelId="{537222F8-90A7-482F-AEA3-7DC0EA25A8D1}" type="sibTrans" cxnId="{88F0F357-C0F8-483D-898F-633F5CF78E9A}">
      <dgm:prSet/>
      <dgm:spPr/>
      <dgm:t>
        <a:bodyPr/>
        <a:lstStyle/>
        <a:p>
          <a:endParaRPr lang="es-PE"/>
        </a:p>
      </dgm:t>
    </dgm:pt>
    <dgm:pt modelId="{43AF7BCD-CB2B-436B-B009-87ED73BD7F2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PE" noProof="0" dirty="0" err="1"/>
            <a:t>Tracks</a:t>
          </a:r>
          <a:r>
            <a:rPr lang="es-PE" noProof="0" dirty="0"/>
            <a:t>: Espacios entre líneas</a:t>
          </a:r>
        </a:p>
      </dgm:t>
    </dgm:pt>
    <dgm:pt modelId="{0A76B7A8-9D37-4DD1-AA67-0332823C63B4}" type="parTrans" cxnId="{78D36392-3D44-424D-B0AD-17D6F9E81773}">
      <dgm:prSet/>
      <dgm:spPr/>
      <dgm:t>
        <a:bodyPr/>
        <a:lstStyle/>
        <a:p>
          <a:endParaRPr lang="es-PE"/>
        </a:p>
      </dgm:t>
    </dgm:pt>
    <dgm:pt modelId="{3A2FA6E0-7076-4705-B2B9-016C264197BF}" type="sibTrans" cxnId="{78D36392-3D44-424D-B0AD-17D6F9E81773}">
      <dgm:prSet/>
      <dgm:spPr/>
      <dgm:t>
        <a:bodyPr/>
        <a:lstStyle/>
        <a:p>
          <a:endParaRPr lang="es-PE"/>
        </a:p>
      </dgm:t>
    </dgm:pt>
    <dgm:pt modelId="{2129DF02-8B90-41D5-B0C5-A32695DDA64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PE" noProof="0" dirty="0"/>
            <a:t>Celdas: Unidades básicas</a:t>
          </a:r>
        </a:p>
      </dgm:t>
    </dgm:pt>
    <dgm:pt modelId="{23B2DF5E-77B5-4D54-9687-70278DE20243}" type="parTrans" cxnId="{E74A4314-37B3-4009-99E5-31557C8CC3A0}">
      <dgm:prSet/>
      <dgm:spPr/>
      <dgm:t>
        <a:bodyPr/>
        <a:lstStyle/>
        <a:p>
          <a:endParaRPr lang="es-PE"/>
        </a:p>
      </dgm:t>
    </dgm:pt>
    <dgm:pt modelId="{77EFAEE2-61C2-4D11-A823-4D631BBFB139}" type="sibTrans" cxnId="{E74A4314-37B3-4009-99E5-31557C8CC3A0}">
      <dgm:prSet/>
      <dgm:spPr/>
      <dgm:t>
        <a:bodyPr/>
        <a:lstStyle/>
        <a:p>
          <a:endParaRPr lang="es-PE"/>
        </a:p>
      </dgm:t>
    </dgm:pt>
    <dgm:pt modelId="{80FE99F2-6652-4D1C-A154-9641A3CB0D0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PE" noProof="0" dirty="0"/>
            <a:t>Áreas: Conjuntos de celdas</a:t>
          </a:r>
        </a:p>
      </dgm:t>
    </dgm:pt>
    <dgm:pt modelId="{E370823C-58D8-43C4-B800-14353939CDAD}" type="parTrans" cxnId="{14896879-94DA-49C5-B166-2A99709BA02B}">
      <dgm:prSet/>
      <dgm:spPr/>
      <dgm:t>
        <a:bodyPr/>
        <a:lstStyle/>
        <a:p>
          <a:endParaRPr lang="es-PE"/>
        </a:p>
      </dgm:t>
    </dgm:pt>
    <dgm:pt modelId="{CDF00A38-70DC-47E4-B922-679BC5B285D5}" type="sibTrans" cxnId="{14896879-94DA-49C5-B166-2A99709BA02B}">
      <dgm:prSet/>
      <dgm:spPr/>
      <dgm:t>
        <a:bodyPr/>
        <a:lstStyle/>
        <a:p>
          <a:endParaRPr lang="es-PE"/>
        </a:p>
      </dgm:t>
    </dgm:pt>
    <dgm:pt modelId="{5F930086-FC4D-4642-9255-CCB38054DE10}" type="pres">
      <dgm:prSet presAssocID="{812A001A-367E-470C-AF16-58E9BF3AACB5}" presName="Name0" presStyleCnt="0">
        <dgm:presLayoutVars>
          <dgm:dir/>
          <dgm:animLvl val="lvl"/>
          <dgm:resizeHandles val="exact"/>
        </dgm:presLayoutVars>
      </dgm:prSet>
      <dgm:spPr/>
    </dgm:pt>
    <dgm:pt modelId="{6109C079-4A1E-4502-BD8A-4F8A1ADFE16D}" type="pres">
      <dgm:prSet presAssocID="{50BEF427-A5D0-4836-BB7A-48D558829428}" presName="composite" presStyleCnt="0"/>
      <dgm:spPr/>
    </dgm:pt>
    <dgm:pt modelId="{7B1BD57F-EF6E-4932-8F84-E84390892287}" type="pres">
      <dgm:prSet presAssocID="{50BEF427-A5D0-4836-BB7A-48D55882942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DC389E9-F94E-46E2-BA51-7289475589CA}" type="pres">
      <dgm:prSet presAssocID="{50BEF427-A5D0-4836-BB7A-48D558829428}" presName="desTx" presStyleLbl="alignAccFollowNode1" presStyleIdx="0" presStyleCnt="3">
        <dgm:presLayoutVars>
          <dgm:bulletEnabled val="1"/>
        </dgm:presLayoutVars>
      </dgm:prSet>
      <dgm:spPr/>
    </dgm:pt>
    <dgm:pt modelId="{E0E29904-52E4-4DEE-A7F3-4246418F9B56}" type="pres">
      <dgm:prSet presAssocID="{A039DA3D-ADB7-4375-8FAA-675E4B3E2DE8}" presName="space" presStyleCnt="0"/>
      <dgm:spPr/>
    </dgm:pt>
    <dgm:pt modelId="{3A9F226A-8E10-495F-ACEA-18094952EB28}" type="pres">
      <dgm:prSet presAssocID="{1F295446-A108-472D-9E44-D6AFDA2611AE}" presName="composite" presStyleCnt="0"/>
      <dgm:spPr/>
    </dgm:pt>
    <dgm:pt modelId="{B2BC7F1D-86D0-48F5-962F-D0731312199A}" type="pres">
      <dgm:prSet presAssocID="{1F295446-A108-472D-9E44-D6AFDA2611A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EAC8A8D-6DFD-4339-9D96-AA4F8B0F7C96}" type="pres">
      <dgm:prSet presAssocID="{1F295446-A108-472D-9E44-D6AFDA2611AE}" presName="desTx" presStyleLbl="alignAccFollowNode1" presStyleIdx="1" presStyleCnt="3">
        <dgm:presLayoutVars>
          <dgm:bulletEnabled val="1"/>
        </dgm:presLayoutVars>
      </dgm:prSet>
      <dgm:spPr/>
    </dgm:pt>
    <dgm:pt modelId="{099A7338-22F9-4A57-88F6-EE0BDB8AFA71}" type="pres">
      <dgm:prSet presAssocID="{E90EF2B3-F875-4755-99A8-1B0BDAC45D01}" presName="space" presStyleCnt="0"/>
      <dgm:spPr/>
    </dgm:pt>
    <dgm:pt modelId="{D0116CD8-4135-4F7F-A70F-FFBF7FAADED3}" type="pres">
      <dgm:prSet presAssocID="{B590F2C3-1A23-4E54-8CDB-553ED8121E4B}" presName="composite" presStyleCnt="0"/>
      <dgm:spPr/>
    </dgm:pt>
    <dgm:pt modelId="{6ECE535A-BB8E-4620-A69C-CB5E14EC73BC}" type="pres">
      <dgm:prSet presAssocID="{B590F2C3-1A23-4E54-8CDB-553ED8121E4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13763C1-0B67-4CFB-890E-B6FAF7A4EC7E}" type="pres">
      <dgm:prSet presAssocID="{B590F2C3-1A23-4E54-8CDB-553ED8121E4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CB59E09-AE36-4362-8A2A-B1CB7AFF284A}" type="presOf" srcId="{8A97F5C3-AB5F-484B-9877-7CD9DCF893E2}" destId="{2DC389E9-F94E-46E2-BA51-7289475589CA}" srcOrd="0" destOrd="0" presId="urn:microsoft.com/office/officeart/2005/8/layout/hList1"/>
    <dgm:cxn modelId="{E74A4314-37B3-4009-99E5-31557C8CC3A0}" srcId="{B590F2C3-1A23-4E54-8CDB-553ED8121E4B}" destId="{2129DF02-8B90-41D5-B0C5-A32695DDA642}" srcOrd="2" destOrd="0" parTransId="{23B2DF5E-77B5-4D54-9687-70278DE20243}" sibTransId="{77EFAEE2-61C2-4D11-A823-4D631BBFB139}"/>
    <dgm:cxn modelId="{5E793E16-9239-4152-8658-CCF2F1719A08}" srcId="{50BEF427-A5D0-4836-BB7A-48D558829428}" destId="{8A97F5C3-AB5F-484B-9877-7CD9DCF893E2}" srcOrd="0" destOrd="0" parTransId="{0EE2F4A2-E408-4A9F-99D5-5BD1B2644332}" sibTransId="{6FF55B0E-4D4B-4758-8E35-AE3E8C127078}"/>
    <dgm:cxn modelId="{E5A20518-C88F-4D5A-B23A-399C8C515B43}" srcId="{50BEF427-A5D0-4836-BB7A-48D558829428}" destId="{0F5418D3-153D-4ED7-89A2-2A934E0A09CB}" srcOrd="1" destOrd="0" parTransId="{C17F7523-159A-466F-AD14-B361E0B1717F}" sibTransId="{D734A503-A26B-41C6-B683-4E16932E1FAF}"/>
    <dgm:cxn modelId="{E8FCD22B-BD29-4D54-A66A-BB1CF5AF1C73}" type="presOf" srcId="{80FE99F2-6652-4D1C-A154-9641A3CB0D02}" destId="{913763C1-0B67-4CFB-890E-B6FAF7A4EC7E}" srcOrd="0" destOrd="3" presId="urn:microsoft.com/office/officeart/2005/8/layout/hList1"/>
    <dgm:cxn modelId="{81178D34-56D7-4F18-A155-6091CB5332BF}" type="presOf" srcId="{B590F2C3-1A23-4E54-8CDB-553ED8121E4B}" destId="{6ECE535A-BB8E-4620-A69C-CB5E14EC73BC}" srcOrd="0" destOrd="0" presId="urn:microsoft.com/office/officeart/2005/8/layout/hList1"/>
    <dgm:cxn modelId="{9C541B61-01CF-45FE-8BF5-8C9E6234E09D}" srcId="{812A001A-367E-470C-AF16-58E9BF3AACB5}" destId="{B590F2C3-1A23-4E54-8CDB-553ED8121E4B}" srcOrd="2" destOrd="0" parTransId="{797FDE92-34AD-4794-9D0A-4A4EEC99AC46}" sibTransId="{60920540-3C3C-4847-8BAA-91815801B26D}"/>
    <dgm:cxn modelId="{F4BA9666-5E10-4147-BF20-A1EE6C90B748}" type="presOf" srcId="{1F295446-A108-472D-9E44-D6AFDA2611AE}" destId="{B2BC7F1D-86D0-48F5-962F-D0731312199A}" srcOrd="0" destOrd="0" presId="urn:microsoft.com/office/officeart/2005/8/layout/hList1"/>
    <dgm:cxn modelId="{FA1A3B4A-F830-49A3-BFEE-98064D6C72CE}" srcId="{1F295446-A108-472D-9E44-D6AFDA2611AE}" destId="{D1E6B0CE-2CFF-428C-8728-2C23C15F9D93}" srcOrd="1" destOrd="0" parTransId="{44663B91-82AD-4B90-9002-55FAEF8CFF3A}" sibTransId="{2675A5D9-073B-4028-8321-0A1468F42A19}"/>
    <dgm:cxn modelId="{CDFB1872-1D27-470E-9D73-CBF964D1515C}" type="presOf" srcId="{D1E6B0CE-2CFF-428C-8728-2C23C15F9D93}" destId="{1EAC8A8D-6DFD-4339-9D96-AA4F8B0F7C96}" srcOrd="0" destOrd="1" presId="urn:microsoft.com/office/officeart/2005/8/layout/hList1"/>
    <dgm:cxn modelId="{2FF78C56-BC0A-49D4-AAA2-6FB846BDA812}" type="presOf" srcId="{50BEF427-A5D0-4836-BB7A-48D558829428}" destId="{7B1BD57F-EF6E-4932-8F84-E84390892287}" srcOrd="0" destOrd="0" presId="urn:microsoft.com/office/officeart/2005/8/layout/hList1"/>
    <dgm:cxn modelId="{88F0F357-C0F8-483D-898F-633F5CF78E9A}" srcId="{1F295446-A108-472D-9E44-D6AFDA2611AE}" destId="{87B70CDC-9B71-4904-9EC5-A76B40699AFB}" srcOrd="0" destOrd="0" parTransId="{A8C84E76-6DF4-4678-8DB7-47AD2331221B}" sibTransId="{537222F8-90A7-482F-AEA3-7DC0EA25A8D1}"/>
    <dgm:cxn modelId="{14896879-94DA-49C5-B166-2A99709BA02B}" srcId="{B590F2C3-1A23-4E54-8CDB-553ED8121E4B}" destId="{80FE99F2-6652-4D1C-A154-9641A3CB0D02}" srcOrd="3" destOrd="0" parTransId="{E370823C-58D8-43C4-B800-14353939CDAD}" sibTransId="{CDF00A38-70DC-47E4-B922-679BC5B285D5}"/>
    <dgm:cxn modelId="{CED2D859-ADC1-4442-960D-23039767E08C}" srcId="{B590F2C3-1A23-4E54-8CDB-553ED8121E4B}" destId="{A458EA1D-385B-4B68-940E-ABDA0439A9D3}" srcOrd="0" destOrd="0" parTransId="{A56D32EA-24B9-4989-9BF8-B0BAEF5D64BA}" sibTransId="{D8702180-1859-444F-9B61-1F50110F09E9}"/>
    <dgm:cxn modelId="{FA12FF8A-012C-45F5-870A-39B75E85DA8B}" srcId="{812A001A-367E-470C-AF16-58E9BF3AACB5}" destId="{1F295446-A108-472D-9E44-D6AFDA2611AE}" srcOrd="1" destOrd="0" parTransId="{D07351C3-D40C-4B74-937A-4170B74A7A8A}" sibTransId="{E90EF2B3-F875-4755-99A8-1B0BDAC45D01}"/>
    <dgm:cxn modelId="{78D36392-3D44-424D-B0AD-17D6F9E81773}" srcId="{B590F2C3-1A23-4E54-8CDB-553ED8121E4B}" destId="{43AF7BCD-CB2B-436B-B009-87ED73BD7F20}" srcOrd="1" destOrd="0" parTransId="{0A76B7A8-9D37-4DD1-AA67-0332823C63B4}" sibTransId="{3A2FA6E0-7076-4705-B2B9-016C264197BF}"/>
    <dgm:cxn modelId="{D1C8C1B4-9EE8-451D-8678-02F7FA163EF3}" type="presOf" srcId="{43AF7BCD-CB2B-436B-B009-87ED73BD7F20}" destId="{913763C1-0B67-4CFB-890E-B6FAF7A4EC7E}" srcOrd="0" destOrd="1" presId="urn:microsoft.com/office/officeart/2005/8/layout/hList1"/>
    <dgm:cxn modelId="{3DD315D4-9FBD-466E-A7FE-FEFD9B7A0F50}" type="presOf" srcId="{A458EA1D-385B-4B68-940E-ABDA0439A9D3}" destId="{913763C1-0B67-4CFB-890E-B6FAF7A4EC7E}" srcOrd="0" destOrd="0" presId="urn:microsoft.com/office/officeart/2005/8/layout/hList1"/>
    <dgm:cxn modelId="{40296ED7-BCBB-4B60-BC20-07EB8E8EB7D8}" type="presOf" srcId="{812A001A-367E-470C-AF16-58E9BF3AACB5}" destId="{5F930086-FC4D-4642-9255-CCB38054DE10}" srcOrd="0" destOrd="0" presId="urn:microsoft.com/office/officeart/2005/8/layout/hList1"/>
    <dgm:cxn modelId="{8E4672E3-B11B-4668-9D43-70E33069BB09}" srcId="{812A001A-367E-470C-AF16-58E9BF3AACB5}" destId="{50BEF427-A5D0-4836-BB7A-48D558829428}" srcOrd="0" destOrd="0" parTransId="{BF5673FA-FBD9-4BBA-8423-BC6BBD911906}" sibTransId="{A039DA3D-ADB7-4375-8FAA-675E4B3E2DE8}"/>
    <dgm:cxn modelId="{6B61ECE8-C8C7-4A4C-AF78-9F662F7ACEFF}" type="presOf" srcId="{2129DF02-8B90-41D5-B0C5-A32695DDA642}" destId="{913763C1-0B67-4CFB-890E-B6FAF7A4EC7E}" srcOrd="0" destOrd="2" presId="urn:microsoft.com/office/officeart/2005/8/layout/hList1"/>
    <dgm:cxn modelId="{5E47FEE8-3DEC-412A-8D76-F8BC726C6E79}" type="presOf" srcId="{87B70CDC-9B71-4904-9EC5-A76B40699AFB}" destId="{1EAC8A8D-6DFD-4339-9D96-AA4F8B0F7C96}" srcOrd="0" destOrd="0" presId="urn:microsoft.com/office/officeart/2005/8/layout/hList1"/>
    <dgm:cxn modelId="{7BF2A5FC-9041-4B6A-9EFC-4366206545E3}" type="presOf" srcId="{0F5418D3-153D-4ED7-89A2-2A934E0A09CB}" destId="{2DC389E9-F94E-46E2-BA51-7289475589CA}" srcOrd="0" destOrd="1" presId="urn:microsoft.com/office/officeart/2005/8/layout/hList1"/>
    <dgm:cxn modelId="{450D858A-ED9E-4B17-B3B7-20DA79B813CE}" type="presParOf" srcId="{5F930086-FC4D-4642-9255-CCB38054DE10}" destId="{6109C079-4A1E-4502-BD8A-4F8A1ADFE16D}" srcOrd="0" destOrd="0" presId="urn:microsoft.com/office/officeart/2005/8/layout/hList1"/>
    <dgm:cxn modelId="{BF268FC7-BFB8-4058-A406-8DC50CD08766}" type="presParOf" srcId="{6109C079-4A1E-4502-BD8A-4F8A1ADFE16D}" destId="{7B1BD57F-EF6E-4932-8F84-E84390892287}" srcOrd="0" destOrd="0" presId="urn:microsoft.com/office/officeart/2005/8/layout/hList1"/>
    <dgm:cxn modelId="{7363CDC8-CC7C-4B91-BF2D-41C213C9AEC9}" type="presParOf" srcId="{6109C079-4A1E-4502-BD8A-4F8A1ADFE16D}" destId="{2DC389E9-F94E-46E2-BA51-7289475589CA}" srcOrd="1" destOrd="0" presId="urn:microsoft.com/office/officeart/2005/8/layout/hList1"/>
    <dgm:cxn modelId="{6924D929-90F8-41D1-B147-7561E2CEF67F}" type="presParOf" srcId="{5F930086-FC4D-4642-9255-CCB38054DE10}" destId="{E0E29904-52E4-4DEE-A7F3-4246418F9B56}" srcOrd="1" destOrd="0" presId="urn:microsoft.com/office/officeart/2005/8/layout/hList1"/>
    <dgm:cxn modelId="{09002E3C-B07C-4165-AED6-C8EC1CBC8599}" type="presParOf" srcId="{5F930086-FC4D-4642-9255-CCB38054DE10}" destId="{3A9F226A-8E10-495F-ACEA-18094952EB28}" srcOrd="2" destOrd="0" presId="urn:microsoft.com/office/officeart/2005/8/layout/hList1"/>
    <dgm:cxn modelId="{60E79A5D-8CFB-4481-B4D6-0CDB1A715998}" type="presParOf" srcId="{3A9F226A-8E10-495F-ACEA-18094952EB28}" destId="{B2BC7F1D-86D0-48F5-962F-D0731312199A}" srcOrd="0" destOrd="0" presId="urn:microsoft.com/office/officeart/2005/8/layout/hList1"/>
    <dgm:cxn modelId="{8AD0EA7A-D364-4913-8C92-330B12E16377}" type="presParOf" srcId="{3A9F226A-8E10-495F-ACEA-18094952EB28}" destId="{1EAC8A8D-6DFD-4339-9D96-AA4F8B0F7C96}" srcOrd="1" destOrd="0" presId="urn:microsoft.com/office/officeart/2005/8/layout/hList1"/>
    <dgm:cxn modelId="{7AD0B2D8-B1A0-4A4A-8876-8820EADF2E1E}" type="presParOf" srcId="{5F930086-FC4D-4642-9255-CCB38054DE10}" destId="{099A7338-22F9-4A57-88F6-EE0BDB8AFA71}" srcOrd="3" destOrd="0" presId="urn:microsoft.com/office/officeart/2005/8/layout/hList1"/>
    <dgm:cxn modelId="{E6791DAF-1CDD-42B3-AE7D-0CD842BB8BBB}" type="presParOf" srcId="{5F930086-FC4D-4642-9255-CCB38054DE10}" destId="{D0116CD8-4135-4F7F-A70F-FFBF7FAADED3}" srcOrd="4" destOrd="0" presId="urn:microsoft.com/office/officeart/2005/8/layout/hList1"/>
    <dgm:cxn modelId="{BE06A359-7CB3-4423-94A8-5823B294288B}" type="presParOf" srcId="{D0116CD8-4135-4F7F-A70F-FFBF7FAADED3}" destId="{6ECE535A-BB8E-4620-A69C-CB5E14EC73BC}" srcOrd="0" destOrd="0" presId="urn:microsoft.com/office/officeart/2005/8/layout/hList1"/>
    <dgm:cxn modelId="{F058DBE1-DD98-4BE4-856A-364ED6D6C490}" type="presParOf" srcId="{D0116CD8-4135-4F7F-A70F-FFBF7FAADED3}" destId="{913763C1-0B67-4CFB-890E-B6FAF7A4EC7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0C53005-89D6-4DF6-9C83-C0F9E0F6D47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D885840F-443F-4B3F-838F-00511F092B5B}">
      <dgm:prSet/>
      <dgm:spPr/>
      <dgm:t>
        <a:bodyPr/>
        <a:lstStyle/>
        <a:p>
          <a:r>
            <a:rPr lang="es-PE" noProof="0" dirty="0" err="1"/>
            <a:t>Grid</a:t>
          </a:r>
          <a:r>
            <a:rPr lang="es-PE" noProof="0" dirty="0"/>
            <a:t> </a:t>
          </a:r>
          <a:r>
            <a:rPr lang="es-PE" noProof="0" dirty="0" err="1"/>
            <a:t>Layout</a:t>
          </a:r>
          <a:r>
            <a:rPr lang="es-PE" noProof="0" dirty="0"/>
            <a:t> permite a los diseñadores ajustar fácilmente la disposición de los elementos en la página.</a:t>
          </a:r>
        </a:p>
      </dgm:t>
    </dgm:pt>
    <dgm:pt modelId="{B6B1CD28-820B-40EA-B5F4-F85AC920C287}" type="parTrans" cxnId="{1CE8A330-3FB2-4253-9637-117D9A29E1A2}">
      <dgm:prSet/>
      <dgm:spPr/>
      <dgm:t>
        <a:bodyPr/>
        <a:lstStyle/>
        <a:p>
          <a:endParaRPr lang="es-PE"/>
        </a:p>
      </dgm:t>
    </dgm:pt>
    <dgm:pt modelId="{2B652A81-F0F2-4297-B911-FE98F3B7C221}" type="sibTrans" cxnId="{1CE8A330-3FB2-4253-9637-117D9A29E1A2}">
      <dgm:prSet/>
      <dgm:spPr/>
      <dgm:t>
        <a:bodyPr/>
        <a:lstStyle/>
        <a:p>
          <a:endParaRPr lang="es-PE"/>
        </a:p>
      </dgm:t>
    </dgm:pt>
    <dgm:pt modelId="{744264FF-96B6-4772-BA4F-7B5F99F1D710}">
      <dgm:prSet/>
      <dgm:spPr/>
      <dgm:t>
        <a:bodyPr/>
        <a:lstStyle/>
        <a:p>
          <a:r>
            <a:rPr lang="es-PE" noProof="0" dirty="0"/>
            <a:t>Control sobre la disposición</a:t>
          </a:r>
        </a:p>
      </dgm:t>
    </dgm:pt>
    <dgm:pt modelId="{E821B2C4-28B9-4B9A-B90D-246DEA4E42B2}" type="parTrans" cxnId="{D3700EAC-D4A4-42F9-AD91-A24AC3F337FB}">
      <dgm:prSet/>
      <dgm:spPr/>
      <dgm:t>
        <a:bodyPr/>
        <a:lstStyle/>
        <a:p>
          <a:endParaRPr lang="es-PE"/>
        </a:p>
      </dgm:t>
    </dgm:pt>
    <dgm:pt modelId="{49BF9503-852B-458F-BFD7-A61582AA54BA}" type="sibTrans" cxnId="{D3700EAC-D4A4-42F9-AD91-A24AC3F337FB}">
      <dgm:prSet/>
      <dgm:spPr/>
      <dgm:t>
        <a:bodyPr/>
        <a:lstStyle/>
        <a:p>
          <a:endParaRPr lang="es-PE"/>
        </a:p>
      </dgm:t>
    </dgm:pt>
    <dgm:pt modelId="{E072DA58-8B1E-4752-95F4-E124E2E79086}">
      <dgm:prSet/>
      <dgm:spPr/>
      <dgm:t>
        <a:bodyPr/>
        <a:lstStyle/>
        <a:p>
          <a:r>
            <a:rPr lang="es-PE" noProof="0" dirty="0"/>
            <a:t>Con </a:t>
          </a:r>
          <a:r>
            <a:rPr lang="es-PE" noProof="0" dirty="0" err="1"/>
            <a:t>Grid</a:t>
          </a:r>
          <a:r>
            <a:rPr lang="es-PE" noProof="0" dirty="0"/>
            <a:t> </a:t>
          </a:r>
          <a:r>
            <a:rPr lang="es-PE" noProof="0" dirty="0" err="1"/>
            <a:t>Layout</a:t>
          </a:r>
          <a:r>
            <a:rPr lang="es-PE" noProof="0" dirty="0"/>
            <a:t>, los diseñadores tienen control total sobre cómo se organizan los elementos, lo que resulta en un diseño más coherente y estructurado.</a:t>
          </a:r>
        </a:p>
      </dgm:t>
    </dgm:pt>
    <dgm:pt modelId="{3FF993F3-7C90-4125-AC21-F35A7692D9C9}" type="parTrans" cxnId="{3D82A97A-AF3C-4403-807E-4DABB58FB99C}">
      <dgm:prSet/>
      <dgm:spPr/>
      <dgm:t>
        <a:bodyPr/>
        <a:lstStyle/>
        <a:p>
          <a:endParaRPr lang="es-PE"/>
        </a:p>
      </dgm:t>
    </dgm:pt>
    <dgm:pt modelId="{41FCB346-B9B8-4634-9566-B3025929DE13}" type="sibTrans" cxnId="{3D82A97A-AF3C-4403-807E-4DABB58FB99C}">
      <dgm:prSet/>
      <dgm:spPr/>
      <dgm:t>
        <a:bodyPr/>
        <a:lstStyle/>
        <a:p>
          <a:endParaRPr lang="es-PE"/>
        </a:p>
      </dgm:t>
    </dgm:pt>
    <dgm:pt modelId="{C9B5E3DB-B25B-4A02-A543-A7A1ECAC4F35}">
      <dgm:prSet/>
      <dgm:spPr/>
      <dgm:t>
        <a:bodyPr/>
        <a:lstStyle/>
        <a:p>
          <a:r>
            <a:rPr lang="es-PE" noProof="0" dirty="0"/>
            <a:t>Sitios web Responsivos</a:t>
          </a:r>
        </a:p>
      </dgm:t>
    </dgm:pt>
    <dgm:pt modelId="{AD419AF5-DF19-4412-9472-79C9B5B42587}" type="parTrans" cxnId="{3F754198-8E30-4514-8FED-B3A92F02EFA5}">
      <dgm:prSet/>
      <dgm:spPr/>
      <dgm:t>
        <a:bodyPr/>
        <a:lstStyle/>
        <a:p>
          <a:endParaRPr lang="es-PE"/>
        </a:p>
      </dgm:t>
    </dgm:pt>
    <dgm:pt modelId="{19275563-1133-4FC5-8F8D-F59BDE339B05}" type="sibTrans" cxnId="{3F754198-8E30-4514-8FED-B3A92F02EFA5}">
      <dgm:prSet/>
      <dgm:spPr/>
      <dgm:t>
        <a:bodyPr/>
        <a:lstStyle/>
        <a:p>
          <a:endParaRPr lang="es-PE"/>
        </a:p>
      </dgm:t>
    </dgm:pt>
    <dgm:pt modelId="{BB49BE35-2030-4F18-A015-F663D085A2CC}">
      <dgm:prSet/>
      <dgm:spPr/>
      <dgm:t>
        <a:bodyPr/>
        <a:lstStyle/>
        <a:p>
          <a:r>
            <a:rPr lang="es-PE" noProof="0" dirty="0"/>
            <a:t>Permite la creación de sitios web que se adaptan a diferentes tamaños de pantalla y dispositivos, mejorando la experiencia del usuario.</a:t>
          </a:r>
        </a:p>
      </dgm:t>
    </dgm:pt>
    <dgm:pt modelId="{914E8C78-706D-4CF0-853E-3EDBBDD167D1}" type="parTrans" cxnId="{DAADBAED-56EC-40CB-B3CB-868C828B52A2}">
      <dgm:prSet/>
      <dgm:spPr/>
      <dgm:t>
        <a:bodyPr/>
        <a:lstStyle/>
        <a:p>
          <a:endParaRPr lang="es-PE"/>
        </a:p>
      </dgm:t>
    </dgm:pt>
    <dgm:pt modelId="{314B0016-80B2-4EEC-A9BE-FEF4061269C0}" type="sibTrans" cxnId="{DAADBAED-56EC-40CB-B3CB-868C828B52A2}">
      <dgm:prSet/>
      <dgm:spPr/>
      <dgm:t>
        <a:bodyPr/>
        <a:lstStyle/>
        <a:p>
          <a:endParaRPr lang="es-PE"/>
        </a:p>
      </dgm:t>
    </dgm:pt>
    <dgm:pt modelId="{8392DFCD-A08F-41CF-AF62-CDBAB27602F4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PE" noProof="0" dirty="0"/>
            <a:t>Flexibilidad en Diseño</a:t>
          </a:r>
        </a:p>
      </dgm:t>
    </dgm:pt>
    <dgm:pt modelId="{262F5F15-ACED-4EB5-9A79-DD0401B7FA4A}" type="sibTrans" cxnId="{A215EB68-98F1-46EA-8923-6AC72EA1328A}">
      <dgm:prSet/>
      <dgm:spPr/>
      <dgm:t>
        <a:bodyPr/>
        <a:lstStyle/>
        <a:p>
          <a:endParaRPr lang="es-PE"/>
        </a:p>
      </dgm:t>
    </dgm:pt>
    <dgm:pt modelId="{E130EDC0-7A06-47D2-B306-B7A1CF681CE6}" type="parTrans" cxnId="{A215EB68-98F1-46EA-8923-6AC72EA1328A}">
      <dgm:prSet/>
      <dgm:spPr/>
      <dgm:t>
        <a:bodyPr/>
        <a:lstStyle/>
        <a:p>
          <a:endParaRPr lang="es-PE"/>
        </a:p>
      </dgm:t>
    </dgm:pt>
    <dgm:pt modelId="{6E67AD0C-1773-4FC0-8AB8-0335FE5CA063}" type="pres">
      <dgm:prSet presAssocID="{E0C53005-89D6-4DF6-9C83-C0F9E0F6D47F}" presName="linear" presStyleCnt="0">
        <dgm:presLayoutVars>
          <dgm:animLvl val="lvl"/>
          <dgm:resizeHandles val="exact"/>
        </dgm:presLayoutVars>
      </dgm:prSet>
      <dgm:spPr/>
    </dgm:pt>
    <dgm:pt modelId="{78EAFE77-EE97-4F6C-AFF4-8166DE34BBFD}" type="pres">
      <dgm:prSet presAssocID="{8392DFCD-A08F-41CF-AF62-CDBAB27602F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5F05938-3732-4453-8552-A254B5213477}" type="pres">
      <dgm:prSet presAssocID="{8392DFCD-A08F-41CF-AF62-CDBAB27602F4}" presName="childText" presStyleLbl="revTx" presStyleIdx="0" presStyleCnt="3">
        <dgm:presLayoutVars>
          <dgm:bulletEnabled val="1"/>
        </dgm:presLayoutVars>
      </dgm:prSet>
      <dgm:spPr/>
    </dgm:pt>
    <dgm:pt modelId="{951E4675-0BD5-493B-A14C-03D0EE2EEBAC}" type="pres">
      <dgm:prSet presAssocID="{744264FF-96B6-4772-BA4F-7B5F99F1D71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4F3FBFE-0ABF-4460-8FEA-F96FE69FB1CF}" type="pres">
      <dgm:prSet presAssocID="{744264FF-96B6-4772-BA4F-7B5F99F1D710}" presName="childText" presStyleLbl="revTx" presStyleIdx="1" presStyleCnt="3">
        <dgm:presLayoutVars>
          <dgm:bulletEnabled val="1"/>
        </dgm:presLayoutVars>
      </dgm:prSet>
      <dgm:spPr/>
    </dgm:pt>
    <dgm:pt modelId="{BF69CD30-9F2F-442A-8FAE-5B22EC345F0A}" type="pres">
      <dgm:prSet presAssocID="{C9B5E3DB-B25B-4A02-A543-A7A1ECAC4F3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A187EC7-9DF7-48F0-A810-F5ABECE7CA5D}" type="pres">
      <dgm:prSet presAssocID="{C9B5E3DB-B25B-4A02-A543-A7A1ECAC4F35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CE8A330-3FB2-4253-9637-117D9A29E1A2}" srcId="{8392DFCD-A08F-41CF-AF62-CDBAB27602F4}" destId="{D885840F-443F-4B3F-838F-00511F092B5B}" srcOrd="0" destOrd="0" parTransId="{B6B1CD28-820B-40EA-B5F4-F85AC920C287}" sibTransId="{2B652A81-F0F2-4297-B911-FE98F3B7C221}"/>
    <dgm:cxn modelId="{8E02DD38-C809-4AD8-A863-E4AF26093C2D}" type="presOf" srcId="{8392DFCD-A08F-41CF-AF62-CDBAB27602F4}" destId="{78EAFE77-EE97-4F6C-AFF4-8166DE34BBFD}" srcOrd="0" destOrd="0" presId="urn:microsoft.com/office/officeart/2005/8/layout/vList2"/>
    <dgm:cxn modelId="{A215EB68-98F1-46EA-8923-6AC72EA1328A}" srcId="{E0C53005-89D6-4DF6-9C83-C0F9E0F6D47F}" destId="{8392DFCD-A08F-41CF-AF62-CDBAB27602F4}" srcOrd="0" destOrd="0" parTransId="{E130EDC0-7A06-47D2-B306-B7A1CF681CE6}" sibTransId="{262F5F15-ACED-4EB5-9A79-DD0401B7FA4A}"/>
    <dgm:cxn modelId="{3D82A97A-AF3C-4403-807E-4DABB58FB99C}" srcId="{744264FF-96B6-4772-BA4F-7B5F99F1D710}" destId="{E072DA58-8B1E-4752-95F4-E124E2E79086}" srcOrd="0" destOrd="0" parTransId="{3FF993F3-7C90-4125-AC21-F35A7692D9C9}" sibTransId="{41FCB346-B9B8-4634-9566-B3025929DE13}"/>
    <dgm:cxn modelId="{3F754198-8E30-4514-8FED-B3A92F02EFA5}" srcId="{E0C53005-89D6-4DF6-9C83-C0F9E0F6D47F}" destId="{C9B5E3DB-B25B-4A02-A543-A7A1ECAC4F35}" srcOrd="2" destOrd="0" parTransId="{AD419AF5-DF19-4412-9472-79C9B5B42587}" sibTransId="{19275563-1133-4FC5-8F8D-F59BDE339B05}"/>
    <dgm:cxn modelId="{D3700EAC-D4A4-42F9-AD91-A24AC3F337FB}" srcId="{E0C53005-89D6-4DF6-9C83-C0F9E0F6D47F}" destId="{744264FF-96B6-4772-BA4F-7B5F99F1D710}" srcOrd="1" destOrd="0" parTransId="{E821B2C4-28B9-4B9A-B90D-246DEA4E42B2}" sibTransId="{49BF9503-852B-458F-BFD7-A61582AA54BA}"/>
    <dgm:cxn modelId="{66DB0FC9-355E-41BA-A894-826829017434}" type="presOf" srcId="{E0C53005-89D6-4DF6-9C83-C0F9E0F6D47F}" destId="{6E67AD0C-1773-4FC0-8AB8-0335FE5CA063}" srcOrd="0" destOrd="0" presId="urn:microsoft.com/office/officeart/2005/8/layout/vList2"/>
    <dgm:cxn modelId="{7E6BAACD-6CF3-4DD1-B8A5-838D80507DC1}" type="presOf" srcId="{E072DA58-8B1E-4752-95F4-E124E2E79086}" destId="{14F3FBFE-0ABF-4460-8FEA-F96FE69FB1CF}" srcOrd="0" destOrd="0" presId="urn:microsoft.com/office/officeart/2005/8/layout/vList2"/>
    <dgm:cxn modelId="{ECE5C5D7-4F97-4B88-985C-B2E9C8A00085}" type="presOf" srcId="{BB49BE35-2030-4F18-A015-F663D085A2CC}" destId="{FA187EC7-9DF7-48F0-A810-F5ABECE7CA5D}" srcOrd="0" destOrd="0" presId="urn:microsoft.com/office/officeart/2005/8/layout/vList2"/>
    <dgm:cxn modelId="{89AB6FE1-230A-4CAA-B005-AF231A2122B2}" type="presOf" srcId="{744264FF-96B6-4772-BA4F-7B5F99F1D710}" destId="{951E4675-0BD5-493B-A14C-03D0EE2EEBAC}" srcOrd="0" destOrd="0" presId="urn:microsoft.com/office/officeart/2005/8/layout/vList2"/>
    <dgm:cxn modelId="{C902C4EA-1713-4E59-B203-B261C388219A}" type="presOf" srcId="{C9B5E3DB-B25B-4A02-A543-A7A1ECAC4F35}" destId="{BF69CD30-9F2F-442A-8FAE-5B22EC345F0A}" srcOrd="0" destOrd="0" presId="urn:microsoft.com/office/officeart/2005/8/layout/vList2"/>
    <dgm:cxn modelId="{DAADBAED-56EC-40CB-B3CB-868C828B52A2}" srcId="{C9B5E3DB-B25B-4A02-A543-A7A1ECAC4F35}" destId="{BB49BE35-2030-4F18-A015-F663D085A2CC}" srcOrd="0" destOrd="0" parTransId="{914E8C78-706D-4CF0-853E-3EDBBDD167D1}" sibTransId="{314B0016-80B2-4EEC-A9BE-FEF4061269C0}"/>
    <dgm:cxn modelId="{1E6418FF-4717-4321-B9FB-EB8CA44124A3}" type="presOf" srcId="{D885840F-443F-4B3F-838F-00511F092B5B}" destId="{05F05938-3732-4453-8552-A254B5213477}" srcOrd="0" destOrd="0" presId="urn:microsoft.com/office/officeart/2005/8/layout/vList2"/>
    <dgm:cxn modelId="{AAC5AA0E-C12D-415C-B1CE-E5F56658DEAE}" type="presParOf" srcId="{6E67AD0C-1773-4FC0-8AB8-0335FE5CA063}" destId="{78EAFE77-EE97-4F6C-AFF4-8166DE34BBFD}" srcOrd="0" destOrd="0" presId="urn:microsoft.com/office/officeart/2005/8/layout/vList2"/>
    <dgm:cxn modelId="{BA71A1A9-42BF-4354-80D2-5D6C15520BA4}" type="presParOf" srcId="{6E67AD0C-1773-4FC0-8AB8-0335FE5CA063}" destId="{05F05938-3732-4453-8552-A254B5213477}" srcOrd="1" destOrd="0" presId="urn:microsoft.com/office/officeart/2005/8/layout/vList2"/>
    <dgm:cxn modelId="{536B4DD9-4203-4302-AA22-E3E7275781C1}" type="presParOf" srcId="{6E67AD0C-1773-4FC0-8AB8-0335FE5CA063}" destId="{951E4675-0BD5-493B-A14C-03D0EE2EEBAC}" srcOrd="2" destOrd="0" presId="urn:microsoft.com/office/officeart/2005/8/layout/vList2"/>
    <dgm:cxn modelId="{54A9CB25-1168-4B48-8CEF-FA47BCDD8EC2}" type="presParOf" srcId="{6E67AD0C-1773-4FC0-8AB8-0335FE5CA063}" destId="{14F3FBFE-0ABF-4460-8FEA-F96FE69FB1CF}" srcOrd="3" destOrd="0" presId="urn:microsoft.com/office/officeart/2005/8/layout/vList2"/>
    <dgm:cxn modelId="{210D7D5A-9FE3-47D4-8726-E580D1615909}" type="presParOf" srcId="{6E67AD0C-1773-4FC0-8AB8-0335FE5CA063}" destId="{BF69CD30-9F2F-442A-8FAE-5B22EC345F0A}" srcOrd="4" destOrd="0" presId="urn:microsoft.com/office/officeart/2005/8/layout/vList2"/>
    <dgm:cxn modelId="{AD20B3D2-DD6C-49E7-A39D-B71652F42639}" type="presParOf" srcId="{6E67AD0C-1773-4FC0-8AB8-0335FE5CA063}" destId="{FA187EC7-9DF7-48F0-A810-F5ABECE7CA5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12AF3E-B008-41DE-8A34-7E13B1AB0F75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B27AA26E-3313-45CC-ADAF-8A62A9E34BC1}">
      <dgm:prSet phldrT="[Texto]"/>
      <dgm:spPr/>
      <dgm:t>
        <a:bodyPr/>
        <a:lstStyle/>
        <a:p>
          <a:r>
            <a:rPr lang="es-PE" b="1" noProof="0" dirty="0" err="1"/>
            <a:t>grid-column-start</a:t>
          </a:r>
          <a:r>
            <a:rPr lang="es-PE" b="1" noProof="0" dirty="0"/>
            <a:t>/</a:t>
          </a:r>
          <a:r>
            <a:rPr lang="es-PE" b="1" noProof="0" dirty="0" err="1"/>
            <a:t>end</a:t>
          </a:r>
          <a:endParaRPr lang="es-PE" b="1" noProof="0" dirty="0"/>
        </a:p>
      </dgm:t>
    </dgm:pt>
    <dgm:pt modelId="{A4FE43EE-0320-4A82-810F-E3957F954E80}" type="parTrans" cxnId="{66D5C509-F77E-4754-992F-2A22D6234BA9}">
      <dgm:prSet/>
      <dgm:spPr/>
      <dgm:t>
        <a:bodyPr/>
        <a:lstStyle/>
        <a:p>
          <a:endParaRPr lang="es-PE"/>
        </a:p>
      </dgm:t>
    </dgm:pt>
    <dgm:pt modelId="{7DB47D67-143A-42A7-A84C-7E54CA150C56}" type="sibTrans" cxnId="{66D5C509-F77E-4754-992F-2A22D6234BA9}">
      <dgm:prSet/>
      <dgm:spPr/>
      <dgm:t>
        <a:bodyPr/>
        <a:lstStyle/>
        <a:p>
          <a:endParaRPr lang="es-PE"/>
        </a:p>
      </dgm:t>
    </dgm:pt>
    <dgm:pt modelId="{61324962-6798-4698-AE3B-AB5A824EFF1B}">
      <dgm:prSet phldrT="[Texto]"/>
      <dgm:spPr/>
      <dgm:t>
        <a:bodyPr/>
        <a:lstStyle/>
        <a:p>
          <a:r>
            <a:rPr lang="es-PE" b="1" noProof="0" dirty="0" err="1"/>
            <a:t>grid-row-start</a:t>
          </a:r>
          <a:r>
            <a:rPr lang="es-PE" b="1" noProof="0" dirty="0"/>
            <a:t>/</a:t>
          </a:r>
          <a:r>
            <a:rPr lang="es-PE" b="1" noProof="0" dirty="0" err="1"/>
            <a:t>end</a:t>
          </a:r>
          <a:endParaRPr lang="es-PE" noProof="0" dirty="0"/>
        </a:p>
      </dgm:t>
    </dgm:pt>
    <dgm:pt modelId="{15559DC5-B3F8-4ABF-B580-ACFFB20AF700}" type="parTrans" cxnId="{627DF58E-52B8-4693-9A0F-A54B7EB785F8}">
      <dgm:prSet/>
      <dgm:spPr/>
      <dgm:t>
        <a:bodyPr/>
        <a:lstStyle/>
        <a:p>
          <a:endParaRPr lang="es-PE"/>
        </a:p>
      </dgm:t>
    </dgm:pt>
    <dgm:pt modelId="{05F9BDED-A44F-41AC-9295-5CF00F363F26}" type="sibTrans" cxnId="{627DF58E-52B8-4693-9A0F-A54B7EB785F8}">
      <dgm:prSet/>
      <dgm:spPr/>
      <dgm:t>
        <a:bodyPr/>
        <a:lstStyle/>
        <a:p>
          <a:endParaRPr lang="es-PE"/>
        </a:p>
      </dgm:t>
    </dgm:pt>
    <dgm:pt modelId="{A1060A08-4E08-457C-A21A-396977A36A17}">
      <dgm:prSet phldrT="[Texto]"/>
      <dgm:spPr/>
      <dgm:t>
        <a:bodyPr/>
        <a:lstStyle/>
        <a:p>
          <a:r>
            <a:rPr lang="es-PE" noProof="0" dirty="0"/>
            <a:t>Define dónde comienza y termina un elemento en el eje horizontal.</a:t>
          </a:r>
          <a:endParaRPr lang="es-PE" b="1" noProof="0" dirty="0"/>
        </a:p>
      </dgm:t>
    </dgm:pt>
    <dgm:pt modelId="{4AB3328E-0274-48E4-BED7-7F38EB143672}" type="parTrans" cxnId="{1B473C24-9FF7-432F-A38D-F208A291F61C}">
      <dgm:prSet/>
      <dgm:spPr/>
      <dgm:t>
        <a:bodyPr/>
        <a:lstStyle/>
        <a:p>
          <a:endParaRPr lang="es-PE"/>
        </a:p>
      </dgm:t>
    </dgm:pt>
    <dgm:pt modelId="{FE3518C0-7B1E-4EA7-8428-974FEDFED3CB}" type="sibTrans" cxnId="{1B473C24-9FF7-432F-A38D-F208A291F61C}">
      <dgm:prSet/>
      <dgm:spPr/>
      <dgm:t>
        <a:bodyPr/>
        <a:lstStyle/>
        <a:p>
          <a:endParaRPr lang="es-PE"/>
        </a:p>
      </dgm:t>
    </dgm:pt>
    <dgm:pt modelId="{67568F6A-3ACC-4065-9EEF-193C87DF9D58}">
      <dgm:prSet phldrT="[Texto]"/>
      <dgm:spPr/>
      <dgm:t>
        <a:bodyPr/>
        <a:lstStyle/>
        <a:p>
          <a:r>
            <a:rPr lang="es-PE" noProof="0" dirty="0"/>
            <a:t>Define dónde comienza y termina un elemento en el eje vertical.</a:t>
          </a:r>
        </a:p>
      </dgm:t>
    </dgm:pt>
    <dgm:pt modelId="{EF01F352-C8B7-4C2C-B244-D2C7D3EE6ADE}" type="parTrans" cxnId="{18BF9008-1650-4F1C-9959-B69F74DD803E}">
      <dgm:prSet/>
      <dgm:spPr/>
      <dgm:t>
        <a:bodyPr/>
        <a:lstStyle/>
        <a:p>
          <a:endParaRPr lang="es-PE"/>
        </a:p>
      </dgm:t>
    </dgm:pt>
    <dgm:pt modelId="{8D8950BA-3DD2-4876-BB52-99CFAE90AF3B}" type="sibTrans" cxnId="{18BF9008-1650-4F1C-9959-B69F74DD803E}">
      <dgm:prSet/>
      <dgm:spPr/>
      <dgm:t>
        <a:bodyPr/>
        <a:lstStyle/>
        <a:p>
          <a:endParaRPr lang="es-PE"/>
        </a:p>
      </dgm:t>
    </dgm:pt>
    <dgm:pt modelId="{8AA32774-219F-46B8-A4EA-DCFE8FEAFDA1}" type="pres">
      <dgm:prSet presAssocID="{4B12AF3E-B008-41DE-8A34-7E13B1AB0F75}" presName="linear" presStyleCnt="0">
        <dgm:presLayoutVars>
          <dgm:animLvl val="lvl"/>
          <dgm:resizeHandles val="exact"/>
        </dgm:presLayoutVars>
      </dgm:prSet>
      <dgm:spPr/>
    </dgm:pt>
    <dgm:pt modelId="{3DCEF314-8E20-4911-81A4-4386F14E01E1}" type="pres">
      <dgm:prSet presAssocID="{B27AA26E-3313-45CC-ADAF-8A62A9E34BC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E2D4C6F-27A4-4DF5-814E-B7B02692348E}" type="pres">
      <dgm:prSet presAssocID="{B27AA26E-3313-45CC-ADAF-8A62A9E34BC1}" presName="childText" presStyleLbl="revTx" presStyleIdx="0" presStyleCnt="2">
        <dgm:presLayoutVars>
          <dgm:bulletEnabled val="1"/>
        </dgm:presLayoutVars>
      </dgm:prSet>
      <dgm:spPr/>
    </dgm:pt>
    <dgm:pt modelId="{618E5447-479A-454D-A9C8-6D22E2198ED6}" type="pres">
      <dgm:prSet presAssocID="{61324962-6798-4698-AE3B-AB5A824EFF1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02BA718-65BF-4937-B9FD-2F9549768C48}" type="pres">
      <dgm:prSet presAssocID="{61324962-6798-4698-AE3B-AB5A824EFF1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8BF9008-1650-4F1C-9959-B69F74DD803E}" srcId="{61324962-6798-4698-AE3B-AB5A824EFF1B}" destId="{67568F6A-3ACC-4065-9EEF-193C87DF9D58}" srcOrd="0" destOrd="0" parTransId="{EF01F352-C8B7-4C2C-B244-D2C7D3EE6ADE}" sibTransId="{8D8950BA-3DD2-4876-BB52-99CFAE90AF3B}"/>
    <dgm:cxn modelId="{66D5C509-F77E-4754-992F-2A22D6234BA9}" srcId="{4B12AF3E-B008-41DE-8A34-7E13B1AB0F75}" destId="{B27AA26E-3313-45CC-ADAF-8A62A9E34BC1}" srcOrd="0" destOrd="0" parTransId="{A4FE43EE-0320-4A82-810F-E3957F954E80}" sibTransId="{7DB47D67-143A-42A7-A84C-7E54CA150C56}"/>
    <dgm:cxn modelId="{1B473C24-9FF7-432F-A38D-F208A291F61C}" srcId="{B27AA26E-3313-45CC-ADAF-8A62A9E34BC1}" destId="{A1060A08-4E08-457C-A21A-396977A36A17}" srcOrd="0" destOrd="0" parTransId="{4AB3328E-0274-48E4-BED7-7F38EB143672}" sibTransId="{FE3518C0-7B1E-4EA7-8428-974FEDFED3CB}"/>
    <dgm:cxn modelId="{25733B56-2899-4367-9B76-3A7329516A6C}" type="presOf" srcId="{A1060A08-4E08-457C-A21A-396977A36A17}" destId="{5E2D4C6F-27A4-4DF5-814E-B7B02692348E}" srcOrd="0" destOrd="0" presId="urn:microsoft.com/office/officeart/2005/8/layout/vList2"/>
    <dgm:cxn modelId="{38CC7782-696D-4A7F-9743-2D72514ADF6E}" type="presOf" srcId="{67568F6A-3ACC-4065-9EEF-193C87DF9D58}" destId="{B02BA718-65BF-4937-B9FD-2F9549768C48}" srcOrd="0" destOrd="0" presId="urn:microsoft.com/office/officeart/2005/8/layout/vList2"/>
    <dgm:cxn modelId="{C7F97184-3803-4F6B-B456-D1EAE1AB9759}" type="presOf" srcId="{61324962-6798-4698-AE3B-AB5A824EFF1B}" destId="{618E5447-479A-454D-A9C8-6D22E2198ED6}" srcOrd="0" destOrd="0" presId="urn:microsoft.com/office/officeart/2005/8/layout/vList2"/>
    <dgm:cxn modelId="{69A8EF8A-9091-4D59-A7FB-1DF0D63C6340}" type="presOf" srcId="{4B12AF3E-B008-41DE-8A34-7E13B1AB0F75}" destId="{8AA32774-219F-46B8-A4EA-DCFE8FEAFDA1}" srcOrd="0" destOrd="0" presId="urn:microsoft.com/office/officeart/2005/8/layout/vList2"/>
    <dgm:cxn modelId="{627DF58E-52B8-4693-9A0F-A54B7EB785F8}" srcId="{4B12AF3E-B008-41DE-8A34-7E13B1AB0F75}" destId="{61324962-6798-4698-AE3B-AB5A824EFF1B}" srcOrd="1" destOrd="0" parTransId="{15559DC5-B3F8-4ABF-B580-ACFFB20AF700}" sibTransId="{05F9BDED-A44F-41AC-9295-5CF00F363F26}"/>
    <dgm:cxn modelId="{8BCEEEFB-0195-4C6D-9024-EFA36C13E5C2}" type="presOf" srcId="{B27AA26E-3313-45CC-ADAF-8A62A9E34BC1}" destId="{3DCEF314-8E20-4911-81A4-4386F14E01E1}" srcOrd="0" destOrd="0" presId="urn:microsoft.com/office/officeart/2005/8/layout/vList2"/>
    <dgm:cxn modelId="{03D4262B-1016-4C6B-A96B-15BD01997728}" type="presParOf" srcId="{8AA32774-219F-46B8-A4EA-DCFE8FEAFDA1}" destId="{3DCEF314-8E20-4911-81A4-4386F14E01E1}" srcOrd="0" destOrd="0" presId="urn:microsoft.com/office/officeart/2005/8/layout/vList2"/>
    <dgm:cxn modelId="{4BB78778-12DE-405A-BFA6-007ED391ABB7}" type="presParOf" srcId="{8AA32774-219F-46B8-A4EA-DCFE8FEAFDA1}" destId="{5E2D4C6F-27A4-4DF5-814E-B7B02692348E}" srcOrd="1" destOrd="0" presId="urn:microsoft.com/office/officeart/2005/8/layout/vList2"/>
    <dgm:cxn modelId="{C1C780C9-DAD4-47DB-80D3-84F1CADC641C}" type="presParOf" srcId="{8AA32774-219F-46B8-A4EA-DCFE8FEAFDA1}" destId="{618E5447-479A-454D-A9C8-6D22E2198ED6}" srcOrd="2" destOrd="0" presId="urn:microsoft.com/office/officeart/2005/8/layout/vList2"/>
    <dgm:cxn modelId="{BD8C406C-FB90-4E3E-82BD-65254076FE0C}" type="presParOf" srcId="{8AA32774-219F-46B8-A4EA-DCFE8FEAFDA1}" destId="{B02BA718-65BF-4937-B9FD-2F9549768C4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7078D6-657A-43B6-8DCA-1605DFCEA8B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086F9518-D0D0-4110-A667-3A1302744CFB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es-PE" b="1" noProof="0" dirty="0" err="1"/>
            <a:t>grid</a:t>
          </a:r>
          <a:r>
            <a:rPr lang="es-PE" b="1" noProof="0" dirty="0"/>
            <a:t>-área</a:t>
          </a:r>
          <a:endParaRPr lang="es-PE" dirty="0"/>
        </a:p>
      </dgm:t>
    </dgm:pt>
    <dgm:pt modelId="{FFD5E4E1-9FBF-416E-AD1A-DF7628F410DC}" type="parTrans" cxnId="{4CE5C26D-1064-4CE1-870F-40D445FD2857}">
      <dgm:prSet/>
      <dgm:spPr/>
      <dgm:t>
        <a:bodyPr/>
        <a:lstStyle/>
        <a:p>
          <a:endParaRPr lang="es-PE"/>
        </a:p>
      </dgm:t>
    </dgm:pt>
    <dgm:pt modelId="{8DB4D93F-8E7C-446E-AF85-6E67FD2D479C}" type="sibTrans" cxnId="{4CE5C26D-1064-4CE1-870F-40D445FD2857}">
      <dgm:prSet/>
      <dgm:spPr/>
      <dgm:t>
        <a:bodyPr/>
        <a:lstStyle/>
        <a:p>
          <a:endParaRPr lang="es-PE"/>
        </a:p>
      </dgm:t>
    </dgm:pt>
    <dgm:pt modelId="{B129D950-E5B5-4621-89E7-51570820C1C4}">
      <dgm:prSet/>
      <dgm:spPr/>
      <dgm:t>
        <a:bodyPr/>
        <a:lstStyle/>
        <a:p>
          <a:pPr>
            <a:lnSpc>
              <a:spcPct val="100000"/>
            </a:lnSpc>
          </a:pPr>
          <a:r>
            <a:rPr lang="es-PE" noProof="0" dirty="0"/>
            <a:t>Atajo para definir los cuatro valores anteriores en una sola propiedad.</a:t>
          </a:r>
        </a:p>
      </dgm:t>
    </dgm:pt>
    <dgm:pt modelId="{43A5E4FD-CD73-4AA7-BAAE-60988AB1B511}" type="parTrans" cxnId="{6E52F228-4603-460F-B7C0-5DE70D587067}">
      <dgm:prSet/>
      <dgm:spPr/>
      <dgm:t>
        <a:bodyPr/>
        <a:lstStyle/>
        <a:p>
          <a:endParaRPr lang="es-PE"/>
        </a:p>
      </dgm:t>
    </dgm:pt>
    <dgm:pt modelId="{8F61A66E-D430-4BE5-A0EA-C14EF1C8B581}" type="sibTrans" cxnId="{6E52F228-4603-460F-B7C0-5DE70D587067}">
      <dgm:prSet/>
      <dgm:spPr/>
      <dgm:t>
        <a:bodyPr/>
        <a:lstStyle/>
        <a:p>
          <a:endParaRPr lang="es-PE"/>
        </a:p>
      </dgm:t>
    </dgm:pt>
    <dgm:pt modelId="{044A74C8-F134-4CE3-A356-78A6CFDC25D2}">
      <dgm:prSet/>
      <dgm:spPr/>
      <dgm:t>
        <a:bodyPr/>
        <a:lstStyle/>
        <a:p>
          <a:pPr>
            <a:lnSpc>
              <a:spcPct val="100000"/>
            </a:lnSpc>
          </a:pPr>
          <a:r>
            <a:rPr lang="es-PE" b="1" noProof="0"/>
            <a:t>Nombres de líneas</a:t>
          </a:r>
          <a:endParaRPr lang="es-PE" noProof="0" dirty="0"/>
        </a:p>
      </dgm:t>
    </dgm:pt>
    <dgm:pt modelId="{5FC0E1B5-EBDE-4226-B166-8537C9CE1669}" type="parTrans" cxnId="{21E7E8B9-E4CA-4BD5-8B2D-EEDCF13790C2}">
      <dgm:prSet/>
      <dgm:spPr/>
      <dgm:t>
        <a:bodyPr/>
        <a:lstStyle/>
        <a:p>
          <a:endParaRPr lang="es-PE"/>
        </a:p>
      </dgm:t>
    </dgm:pt>
    <dgm:pt modelId="{6D72C912-F138-436D-A887-CDBE393D5BE2}" type="sibTrans" cxnId="{21E7E8B9-E4CA-4BD5-8B2D-EEDCF13790C2}">
      <dgm:prSet/>
      <dgm:spPr/>
      <dgm:t>
        <a:bodyPr/>
        <a:lstStyle/>
        <a:p>
          <a:endParaRPr lang="es-PE"/>
        </a:p>
      </dgm:t>
    </dgm:pt>
    <dgm:pt modelId="{5CF0BFE5-A7F7-4B9C-820D-FCD456ABCDC7}">
      <dgm:prSet/>
      <dgm:spPr/>
      <dgm:t>
        <a:bodyPr/>
        <a:lstStyle/>
        <a:p>
          <a:pPr>
            <a:lnSpc>
              <a:spcPct val="100000"/>
            </a:lnSpc>
          </a:pPr>
          <a:r>
            <a:rPr lang="es-PE" noProof="0" dirty="0"/>
            <a:t>Permiten referenciar líneas con nombres personalizados para mayor claridad.</a:t>
          </a:r>
        </a:p>
      </dgm:t>
    </dgm:pt>
    <dgm:pt modelId="{05A057D0-B14C-4055-B49D-4556D6686B4E}" type="parTrans" cxnId="{B636A4FD-3A1F-495D-AA3D-9611B6072770}">
      <dgm:prSet/>
      <dgm:spPr/>
      <dgm:t>
        <a:bodyPr/>
        <a:lstStyle/>
        <a:p>
          <a:endParaRPr lang="es-PE"/>
        </a:p>
      </dgm:t>
    </dgm:pt>
    <dgm:pt modelId="{61579AF7-D9CC-4B36-8BC6-D0C372AC89D3}" type="sibTrans" cxnId="{B636A4FD-3A1F-495D-AA3D-9611B6072770}">
      <dgm:prSet/>
      <dgm:spPr/>
      <dgm:t>
        <a:bodyPr/>
        <a:lstStyle/>
        <a:p>
          <a:endParaRPr lang="es-PE"/>
        </a:p>
      </dgm:t>
    </dgm:pt>
    <dgm:pt modelId="{150ACE70-64FD-424B-8D4A-80B809D4F2DA}" type="pres">
      <dgm:prSet presAssocID="{1F7078D6-657A-43B6-8DCA-1605DFCEA8BC}" presName="linear" presStyleCnt="0">
        <dgm:presLayoutVars>
          <dgm:animLvl val="lvl"/>
          <dgm:resizeHandles val="exact"/>
        </dgm:presLayoutVars>
      </dgm:prSet>
      <dgm:spPr/>
    </dgm:pt>
    <dgm:pt modelId="{B4BEBE76-29BB-4611-B9A6-D284177A0880}" type="pres">
      <dgm:prSet presAssocID="{086F9518-D0D0-4110-A667-3A1302744CF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6358D69-FEEC-4851-A2CC-42F5D539F1FD}" type="pres">
      <dgm:prSet presAssocID="{086F9518-D0D0-4110-A667-3A1302744CFB}" presName="childText" presStyleLbl="revTx" presStyleIdx="0" presStyleCnt="2">
        <dgm:presLayoutVars>
          <dgm:bulletEnabled val="1"/>
        </dgm:presLayoutVars>
      </dgm:prSet>
      <dgm:spPr/>
    </dgm:pt>
    <dgm:pt modelId="{A38B2D8E-4199-44B8-9575-3C7856D10B80}" type="pres">
      <dgm:prSet presAssocID="{044A74C8-F134-4CE3-A356-78A6CFDC25D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FE627B0-0E15-4BFE-A305-6123D88392D8}" type="pres">
      <dgm:prSet presAssocID="{044A74C8-F134-4CE3-A356-78A6CFDC25D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E52F228-4603-460F-B7C0-5DE70D587067}" srcId="{086F9518-D0D0-4110-A667-3A1302744CFB}" destId="{B129D950-E5B5-4621-89E7-51570820C1C4}" srcOrd="0" destOrd="0" parTransId="{43A5E4FD-CD73-4AA7-BAAE-60988AB1B511}" sibTransId="{8F61A66E-D430-4BE5-A0EA-C14EF1C8B581}"/>
    <dgm:cxn modelId="{CA96402B-0F9B-4918-9556-DE9A61909FC6}" type="presOf" srcId="{1F7078D6-657A-43B6-8DCA-1605DFCEA8BC}" destId="{150ACE70-64FD-424B-8D4A-80B809D4F2DA}" srcOrd="0" destOrd="0" presId="urn:microsoft.com/office/officeart/2005/8/layout/vList2"/>
    <dgm:cxn modelId="{DB7EDB5E-3103-4E92-819B-B78B4EF79D16}" type="presOf" srcId="{5CF0BFE5-A7F7-4B9C-820D-FCD456ABCDC7}" destId="{6FE627B0-0E15-4BFE-A305-6123D88392D8}" srcOrd="0" destOrd="0" presId="urn:microsoft.com/office/officeart/2005/8/layout/vList2"/>
    <dgm:cxn modelId="{4EDD766C-5487-45C4-9565-1FE79F10B11B}" type="presOf" srcId="{044A74C8-F134-4CE3-A356-78A6CFDC25D2}" destId="{A38B2D8E-4199-44B8-9575-3C7856D10B80}" srcOrd="0" destOrd="0" presId="urn:microsoft.com/office/officeart/2005/8/layout/vList2"/>
    <dgm:cxn modelId="{4CE5C26D-1064-4CE1-870F-40D445FD2857}" srcId="{1F7078D6-657A-43B6-8DCA-1605DFCEA8BC}" destId="{086F9518-D0D0-4110-A667-3A1302744CFB}" srcOrd="0" destOrd="0" parTransId="{FFD5E4E1-9FBF-416E-AD1A-DF7628F410DC}" sibTransId="{8DB4D93F-8E7C-446E-AF85-6E67FD2D479C}"/>
    <dgm:cxn modelId="{FBC97090-9EAE-4734-A6B1-0EF9C6443C15}" type="presOf" srcId="{B129D950-E5B5-4621-89E7-51570820C1C4}" destId="{B6358D69-FEEC-4851-A2CC-42F5D539F1FD}" srcOrd="0" destOrd="0" presId="urn:microsoft.com/office/officeart/2005/8/layout/vList2"/>
    <dgm:cxn modelId="{21E7E8B9-E4CA-4BD5-8B2D-EEDCF13790C2}" srcId="{1F7078D6-657A-43B6-8DCA-1605DFCEA8BC}" destId="{044A74C8-F134-4CE3-A356-78A6CFDC25D2}" srcOrd="1" destOrd="0" parTransId="{5FC0E1B5-EBDE-4226-B166-8537C9CE1669}" sibTransId="{6D72C912-F138-436D-A887-CDBE393D5BE2}"/>
    <dgm:cxn modelId="{4D82B2C6-1A7A-411F-9893-C6A24BC200C5}" type="presOf" srcId="{086F9518-D0D0-4110-A667-3A1302744CFB}" destId="{B4BEBE76-29BB-4611-B9A6-D284177A0880}" srcOrd="0" destOrd="0" presId="urn:microsoft.com/office/officeart/2005/8/layout/vList2"/>
    <dgm:cxn modelId="{B636A4FD-3A1F-495D-AA3D-9611B6072770}" srcId="{044A74C8-F134-4CE3-A356-78A6CFDC25D2}" destId="{5CF0BFE5-A7F7-4B9C-820D-FCD456ABCDC7}" srcOrd="0" destOrd="0" parTransId="{05A057D0-B14C-4055-B49D-4556D6686B4E}" sibTransId="{61579AF7-D9CC-4B36-8BC6-D0C372AC89D3}"/>
    <dgm:cxn modelId="{A5D923FE-9C33-4AC9-97C7-E397E553F0A1}" type="presParOf" srcId="{150ACE70-64FD-424B-8D4A-80B809D4F2DA}" destId="{B4BEBE76-29BB-4611-B9A6-D284177A0880}" srcOrd="0" destOrd="0" presId="urn:microsoft.com/office/officeart/2005/8/layout/vList2"/>
    <dgm:cxn modelId="{FF1D00A1-D303-4B09-A7DA-429675407CCA}" type="presParOf" srcId="{150ACE70-64FD-424B-8D4A-80B809D4F2DA}" destId="{B6358D69-FEEC-4851-A2CC-42F5D539F1FD}" srcOrd="1" destOrd="0" presId="urn:microsoft.com/office/officeart/2005/8/layout/vList2"/>
    <dgm:cxn modelId="{EEFE171D-1247-42A6-B46E-3F86015291CA}" type="presParOf" srcId="{150ACE70-64FD-424B-8D4A-80B809D4F2DA}" destId="{A38B2D8E-4199-44B8-9575-3C7856D10B80}" srcOrd="2" destOrd="0" presId="urn:microsoft.com/office/officeart/2005/8/layout/vList2"/>
    <dgm:cxn modelId="{638C387B-1800-4545-A6FF-68C498EE13D9}" type="presParOf" srcId="{150ACE70-64FD-424B-8D4A-80B809D4F2DA}" destId="{6FE627B0-0E15-4BFE-A305-6123D88392D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12AF3E-B008-41DE-8A34-7E13B1AB0F75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B27AA26E-3313-45CC-ADAF-8A62A9E34BC1}">
      <dgm:prSet phldrT="[Texto]"/>
      <dgm:spPr/>
      <dgm:t>
        <a:bodyPr/>
        <a:lstStyle/>
        <a:p>
          <a:r>
            <a:rPr lang="es-PE" b="1" noProof="0" dirty="0" err="1"/>
            <a:t>Grid</a:t>
          </a:r>
          <a:r>
            <a:rPr lang="es-PE" b="1" noProof="0" dirty="0"/>
            <a:t> </a:t>
          </a:r>
          <a:r>
            <a:rPr lang="es-PE" b="1" noProof="0" dirty="0" err="1"/>
            <a:t>Template</a:t>
          </a:r>
          <a:r>
            <a:rPr lang="es-PE" b="1" noProof="0" dirty="0"/>
            <a:t> </a:t>
          </a:r>
          <a:r>
            <a:rPr lang="es-PE" b="1" noProof="0" dirty="0" err="1"/>
            <a:t>Areas</a:t>
          </a:r>
          <a:endParaRPr lang="es-PE" b="1" noProof="0" dirty="0"/>
        </a:p>
      </dgm:t>
    </dgm:pt>
    <dgm:pt modelId="{A4FE43EE-0320-4A82-810F-E3957F954E80}" type="parTrans" cxnId="{66D5C509-F77E-4754-992F-2A22D6234BA9}">
      <dgm:prSet/>
      <dgm:spPr/>
      <dgm:t>
        <a:bodyPr/>
        <a:lstStyle/>
        <a:p>
          <a:endParaRPr lang="es-PE"/>
        </a:p>
      </dgm:t>
    </dgm:pt>
    <dgm:pt modelId="{7DB47D67-143A-42A7-A84C-7E54CA150C56}" type="sibTrans" cxnId="{66D5C509-F77E-4754-992F-2A22D6234BA9}">
      <dgm:prSet/>
      <dgm:spPr/>
      <dgm:t>
        <a:bodyPr/>
        <a:lstStyle/>
        <a:p>
          <a:endParaRPr lang="es-PE"/>
        </a:p>
      </dgm:t>
    </dgm:pt>
    <dgm:pt modelId="{61324962-6798-4698-AE3B-AB5A824EFF1B}">
      <dgm:prSet phldrT="[Texto]"/>
      <dgm:spPr/>
      <dgm:t>
        <a:bodyPr/>
        <a:lstStyle/>
        <a:p>
          <a:r>
            <a:rPr lang="es-PE" b="1" noProof="0" dirty="0"/>
            <a:t>Nombres de áreas</a:t>
          </a:r>
          <a:endParaRPr lang="es-PE" noProof="0" dirty="0"/>
        </a:p>
      </dgm:t>
    </dgm:pt>
    <dgm:pt modelId="{15559DC5-B3F8-4ABF-B580-ACFFB20AF700}" type="parTrans" cxnId="{627DF58E-52B8-4693-9A0F-A54B7EB785F8}">
      <dgm:prSet/>
      <dgm:spPr/>
      <dgm:t>
        <a:bodyPr/>
        <a:lstStyle/>
        <a:p>
          <a:endParaRPr lang="es-PE"/>
        </a:p>
      </dgm:t>
    </dgm:pt>
    <dgm:pt modelId="{05F9BDED-A44F-41AC-9295-5CF00F363F26}" type="sibTrans" cxnId="{627DF58E-52B8-4693-9A0F-A54B7EB785F8}">
      <dgm:prSet/>
      <dgm:spPr/>
      <dgm:t>
        <a:bodyPr/>
        <a:lstStyle/>
        <a:p>
          <a:endParaRPr lang="es-PE"/>
        </a:p>
      </dgm:t>
    </dgm:pt>
    <dgm:pt modelId="{A1060A08-4E08-457C-A21A-396977A36A17}">
      <dgm:prSet phldrT="[Texto]"/>
      <dgm:spPr/>
      <dgm:t>
        <a:bodyPr/>
        <a:lstStyle/>
        <a:p>
          <a:r>
            <a:rPr lang="es-PE" noProof="0" dirty="0"/>
            <a:t> Permite crear </a:t>
          </a:r>
          <a:r>
            <a:rPr lang="es-PE" noProof="0" dirty="0" err="1"/>
            <a:t>layouts</a:t>
          </a:r>
          <a:r>
            <a:rPr lang="es-PE" noProof="0" dirty="0"/>
            <a:t> complejos de forma intuitiva.</a:t>
          </a:r>
          <a:endParaRPr lang="es-PE" b="1" noProof="0" dirty="0"/>
        </a:p>
      </dgm:t>
    </dgm:pt>
    <dgm:pt modelId="{4AB3328E-0274-48E4-BED7-7F38EB143672}" type="parTrans" cxnId="{1B473C24-9FF7-432F-A38D-F208A291F61C}">
      <dgm:prSet/>
      <dgm:spPr/>
      <dgm:t>
        <a:bodyPr/>
        <a:lstStyle/>
        <a:p>
          <a:endParaRPr lang="es-PE"/>
        </a:p>
      </dgm:t>
    </dgm:pt>
    <dgm:pt modelId="{FE3518C0-7B1E-4EA7-8428-974FEDFED3CB}" type="sibTrans" cxnId="{1B473C24-9FF7-432F-A38D-F208A291F61C}">
      <dgm:prSet/>
      <dgm:spPr/>
      <dgm:t>
        <a:bodyPr/>
        <a:lstStyle/>
        <a:p>
          <a:endParaRPr lang="es-PE"/>
        </a:p>
      </dgm:t>
    </dgm:pt>
    <dgm:pt modelId="{67568F6A-3ACC-4065-9EEF-193C87DF9D58}">
      <dgm:prSet phldrT="[Texto]"/>
      <dgm:spPr/>
      <dgm:t>
        <a:bodyPr/>
        <a:lstStyle/>
        <a:p>
          <a:r>
            <a:rPr lang="es-PE" noProof="0" dirty="0"/>
            <a:t>Asigna identificadores descriptivos a secciones de la cuadrícula.</a:t>
          </a:r>
        </a:p>
      </dgm:t>
    </dgm:pt>
    <dgm:pt modelId="{EF01F352-C8B7-4C2C-B244-D2C7D3EE6ADE}" type="parTrans" cxnId="{18BF9008-1650-4F1C-9959-B69F74DD803E}">
      <dgm:prSet/>
      <dgm:spPr/>
      <dgm:t>
        <a:bodyPr/>
        <a:lstStyle/>
        <a:p>
          <a:endParaRPr lang="es-PE"/>
        </a:p>
      </dgm:t>
    </dgm:pt>
    <dgm:pt modelId="{8D8950BA-3DD2-4876-BB52-99CFAE90AF3B}" type="sibTrans" cxnId="{18BF9008-1650-4F1C-9959-B69F74DD803E}">
      <dgm:prSet/>
      <dgm:spPr/>
      <dgm:t>
        <a:bodyPr/>
        <a:lstStyle/>
        <a:p>
          <a:endParaRPr lang="es-PE"/>
        </a:p>
      </dgm:t>
    </dgm:pt>
    <dgm:pt modelId="{2571578B-00E1-499E-8A38-FAFC6D869EDE}">
      <dgm:prSet phldrT="[Texto]"/>
      <dgm:spPr/>
      <dgm:t>
        <a:bodyPr/>
        <a:lstStyle/>
        <a:p>
          <a:r>
            <a:rPr lang="es-PE" b="1" noProof="0" dirty="0"/>
            <a:t>Sintaxis ASCII</a:t>
          </a:r>
          <a:endParaRPr lang="es-PE" noProof="0" dirty="0"/>
        </a:p>
      </dgm:t>
    </dgm:pt>
    <dgm:pt modelId="{3E5DFC40-22E1-4F1F-A18F-C8B70580B56D}" type="parTrans" cxnId="{409DDCA4-78D6-4B12-9DC3-436746022231}">
      <dgm:prSet/>
      <dgm:spPr/>
      <dgm:t>
        <a:bodyPr/>
        <a:lstStyle/>
        <a:p>
          <a:endParaRPr lang="es-PE"/>
        </a:p>
      </dgm:t>
    </dgm:pt>
    <dgm:pt modelId="{28A12772-5D23-4179-8B7A-6BC7ACE99F62}" type="sibTrans" cxnId="{409DDCA4-78D6-4B12-9DC3-436746022231}">
      <dgm:prSet/>
      <dgm:spPr/>
      <dgm:t>
        <a:bodyPr/>
        <a:lstStyle/>
        <a:p>
          <a:endParaRPr lang="es-PE"/>
        </a:p>
      </dgm:t>
    </dgm:pt>
    <dgm:pt modelId="{011CD1F0-35A5-4F0A-837C-8D72CDC8FAC2}">
      <dgm:prSet phldrT="[Texto]"/>
      <dgm:spPr/>
      <dgm:t>
        <a:bodyPr/>
        <a:lstStyle/>
        <a:p>
          <a:r>
            <a:rPr lang="es-PE" noProof="0" dirty="0"/>
            <a:t>Representa visualmente la estructura mediante cadenas de texto.</a:t>
          </a:r>
        </a:p>
      </dgm:t>
    </dgm:pt>
    <dgm:pt modelId="{E6172366-53B5-4C16-9635-915CC4B45017}" type="parTrans" cxnId="{51401209-736B-4D1A-813C-278D07784FF1}">
      <dgm:prSet/>
      <dgm:spPr/>
      <dgm:t>
        <a:bodyPr/>
        <a:lstStyle/>
        <a:p>
          <a:endParaRPr lang="es-PE"/>
        </a:p>
      </dgm:t>
    </dgm:pt>
    <dgm:pt modelId="{41BFE259-9E69-4BEE-B564-9263BF53BFE1}" type="sibTrans" cxnId="{51401209-736B-4D1A-813C-278D07784FF1}">
      <dgm:prSet/>
      <dgm:spPr/>
      <dgm:t>
        <a:bodyPr/>
        <a:lstStyle/>
        <a:p>
          <a:endParaRPr lang="es-PE"/>
        </a:p>
      </dgm:t>
    </dgm:pt>
    <dgm:pt modelId="{67336DF0-33DE-465D-B01B-1FC14CB995AF}" type="pres">
      <dgm:prSet presAssocID="{4B12AF3E-B008-41DE-8A34-7E13B1AB0F75}" presName="linear" presStyleCnt="0">
        <dgm:presLayoutVars>
          <dgm:animLvl val="lvl"/>
          <dgm:resizeHandles val="exact"/>
        </dgm:presLayoutVars>
      </dgm:prSet>
      <dgm:spPr/>
    </dgm:pt>
    <dgm:pt modelId="{558E48A0-D921-4F39-89F6-859A95EBBF81}" type="pres">
      <dgm:prSet presAssocID="{B27AA26E-3313-45CC-ADAF-8A62A9E34BC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120670B-0AD8-4A96-A94C-7E4924399BF7}" type="pres">
      <dgm:prSet presAssocID="{B27AA26E-3313-45CC-ADAF-8A62A9E34BC1}" presName="childText" presStyleLbl="revTx" presStyleIdx="0" presStyleCnt="3">
        <dgm:presLayoutVars>
          <dgm:bulletEnabled val="1"/>
        </dgm:presLayoutVars>
      </dgm:prSet>
      <dgm:spPr/>
    </dgm:pt>
    <dgm:pt modelId="{036F7C0A-9367-4A86-80B5-8186796E6129}" type="pres">
      <dgm:prSet presAssocID="{61324962-6798-4698-AE3B-AB5A824EFF1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425B43D-9B3B-4901-94E9-15964EACEE5A}" type="pres">
      <dgm:prSet presAssocID="{61324962-6798-4698-AE3B-AB5A824EFF1B}" presName="childText" presStyleLbl="revTx" presStyleIdx="1" presStyleCnt="3">
        <dgm:presLayoutVars>
          <dgm:bulletEnabled val="1"/>
        </dgm:presLayoutVars>
      </dgm:prSet>
      <dgm:spPr/>
    </dgm:pt>
    <dgm:pt modelId="{7455366F-41FA-424E-9CCC-908311651E99}" type="pres">
      <dgm:prSet presAssocID="{2571578B-00E1-499E-8A38-FAFC6D869ED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04FE6D7-0061-4B2E-9B55-7A34796448BB}" type="pres">
      <dgm:prSet presAssocID="{2571578B-00E1-499E-8A38-FAFC6D869EDE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8BF9008-1650-4F1C-9959-B69F74DD803E}" srcId="{61324962-6798-4698-AE3B-AB5A824EFF1B}" destId="{67568F6A-3ACC-4065-9EEF-193C87DF9D58}" srcOrd="0" destOrd="0" parTransId="{EF01F352-C8B7-4C2C-B244-D2C7D3EE6ADE}" sibTransId="{8D8950BA-3DD2-4876-BB52-99CFAE90AF3B}"/>
    <dgm:cxn modelId="{51401209-736B-4D1A-813C-278D07784FF1}" srcId="{2571578B-00E1-499E-8A38-FAFC6D869EDE}" destId="{011CD1F0-35A5-4F0A-837C-8D72CDC8FAC2}" srcOrd="0" destOrd="0" parTransId="{E6172366-53B5-4C16-9635-915CC4B45017}" sibTransId="{41BFE259-9E69-4BEE-B564-9263BF53BFE1}"/>
    <dgm:cxn modelId="{66D5C509-F77E-4754-992F-2A22D6234BA9}" srcId="{4B12AF3E-B008-41DE-8A34-7E13B1AB0F75}" destId="{B27AA26E-3313-45CC-ADAF-8A62A9E34BC1}" srcOrd="0" destOrd="0" parTransId="{A4FE43EE-0320-4A82-810F-E3957F954E80}" sibTransId="{7DB47D67-143A-42A7-A84C-7E54CA150C56}"/>
    <dgm:cxn modelId="{88988B21-3A4A-4155-A895-CA29C626E755}" type="presOf" srcId="{61324962-6798-4698-AE3B-AB5A824EFF1B}" destId="{036F7C0A-9367-4A86-80B5-8186796E6129}" srcOrd="0" destOrd="0" presId="urn:microsoft.com/office/officeart/2005/8/layout/vList2"/>
    <dgm:cxn modelId="{1B473C24-9FF7-432F-A38D-F208A291F61C}" srcId="{B27AA26E-3313-45CC-ADAF-8A62A9E34BC1}" destId="{A1060A08-4E08-457C-A21A-396977A36A17}" srcOrd="0" destOrd="0" parTransId="{4AB3328E-0274-48E4-BED7-7F38EB143672}" sibTransId="{FE3518C0-7B1E-4EA7-8428-974FEDFED3CB}"/>
    <dgm:cxn modelId="{A0DB9681-5F38-4AC1-A044-DDB4C1658A23}" type="presOf" srcId="{A1060A08-4E08-457C-A21A-396977A36A17}" destId="{F120670B-0AD8-4A96-A94C-7E4924399BF7}" srcOrd="0" destOrd="0" presId="urn:microsoft.com/office/officeart/2005/8/layout/vList2"/>
    <dgm:cxn modelId="{445C9782-299D-471D-9470-5543CA7E1AE0}" type="presOf" srcId="{2571578B-00E1-499E-8A38-FAFC6D869EDE}" destId="{7455366F-41FA-424E-9CCC-908311651E99}" srcOrd="0" destOrd="0" presId="urn:microsoft.com/office/officeart/2005/8/layout/vList2"/>
    <dgm:cxn modelId="{627DF58E-52B8-4693-9A0F-A54B7EB785F8}" srcId="{4B12AF3E-B008-41DE-8A34-7E13B1AB0F75}" destId="{61324962-6798-4698-AE3B-AB5A824EFF1B}" srcOrd="1" destOrd="0" parTransId="{15559DC5-B3F8-4ABF-B580-ACFFB20AF700}" sibTransId="{05F9BDED-A44F-41AC-9295-5CF00F363F26}"/>
    <dgm:cxn modelId="{409DDCA4-78D6-4B12-9DC3-436746022231}" srcId="{4B12AF3E-B008-41DE-8A34-7E13B1AB0F75}" destId="{2571578B-00E1-499E-8A38-FAFC6D869EDE}" srcOrd="2" destOrd="0" parTransId="{3E5DFC40-22E1-4F1F-A18F-C8B70580B56D}" sibTransId="{28A12772-5D23-4179-8B7A-6BC7ACE99F62}"/>
    <dgm:cxn modelId="{44D91EC0-4A5E-4CAE-B7E2-E5723D094866}" type="presOf" srcId="{011CD1F0-35A5-4F0A-837C-8D72CDC8FAC2}" destId="{C04FE6D7-0061-4B2E-9B55-7A34796448BB}" srcOrd="0" destOrd="0" presId="urn:microsoft.com/office/officeart/2005/8/layout/vList2"/>
    <dgm:cxn modelId="{84494DC1-803C-4F91-8DAF-BC8DEDC46C4D}" type="presOf" srcId="{B27AA26E-3313-45CC-ADAF-8A62A9E34BC1}" destId="{558E48A0-D921-4F39-89F6-859A95EBBF81}" srcOrd="0" destOrd="0" presId="urn:microsoft.com/office/officeart/2005/8/layout/vList2"/>
    <dgm:cxn modelId="{7249AEC5-AE4D-470E-859B-59CBD03679E5}" type="presOf" srcId="{4B12AF3E-B008-41DE-8A34-7E13B1AB0F75}" destId="{67336DF0-33DE-465D-B01B-1FC14CB995AF}" srcOrd="0" destOrd="0" presId="urn:microsoft.com/office/officeart/2005/8/layout/vList2"/>
    <dgm:cxn modelId="{E64BD1F7-898F-4EEC-9A5B-00B610F26B4A}" type="presOf" srcId="{67568F6A-3ACC-4065-9EEF-193C87DF9D58}" destId="{5425B43D-9B3B-4901-94E9-15964EACEE5A}" srcOrd="0" destOrd="0" presId="urn:microsoft.com/office/officeart/2005/8/layout/vList2"/>
    <dgm:cxn modelId="{48F78589-B68F-4F8F-B405-BFCBE8040C1F}" type="presParOf" srcId="{67336DF0-33DE-465D-B01B-1FC14CB995AF}" destId="{558E48A0-D921-4F39-89F6-859A95EBBF81}" srcOrd="0" destOrd="0" presId="urn:microsoft.com/office/officeart/2005/8/layout/vList2"/>
    <dgm:cxn modelId="{BBC46231-91FE-4929-B65E-4ABD0B40390F}" type="presParOf" srcId="{67336DF0-33DE-465D-B01B-1FC14CB995AF}" destId="{F120670B-0AD8-4A96-A94C-7E4924399BF7}" srcOrd="1" destOrd="0" presId="urn:microsoft.com/office/officeart/2005/8/layout/vList2"/>
    <dgm:cxn modelId="{5D1B1E79-92D8-407F-802E-0532749F867B}" type="presParOf" srcId="{67336DF0-33DE-465D-B01B-1FC14CB995AF}" destId="{036F7C0A-9367-4A86-80B5-8186796E6129}" srcOrd="2" destOrd="0" presId="urn:microsoft.com/office/officeart/2005/8/layout/vList2"/>
    <dgm:cxn modelId="{2A9A6071-D150-465C-8B6E-FA0435B8834D}" type="presParOf" srcId="{67336DF0-33DE-465D-B01B-1FC14CB995AF}" destId="{5425B43D-9B3B-4901-94E9-15964EACEE5A}" srcOrd="3" destOrd="0" presId="urn:microsoft.com/office/officeart/2005/8/layout/vList2"/>
    <dgm:cxn modelId="{C0DC7E1B-698F-44C8-AA50-B4E97676684B}" type="presParOf" srcId="{67336DF0-33DE-465D-B01B-1FC14CB995AF}" destId="{7455366F-41FA-424E-9CCC-908311651E99}" srcOrd="4" destOrd="0" presId="urn:microsoft.com/office/officeart/2005/8/layout/vList2"/>
    <dgm:cxn modelId="{300440A6-B672-4967-B966-ED043B10EA32}" type="presParOf" srcId="{67336DF0-33DE-465D-B01B-1FC14CB995AF}" destId="{C04FE6D7-0061-4B2E-9B55-7A34796448B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12AF3E-B008-41DE-8A34-7E13B1AB0F75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B27AA26E-3313-45CC-ADAF-8A62A9E34BC1}">
      <dgm:prSet phldrT="[Texto]"/>
      <dgm:spPr/>
      <dgm:t>
        <a:bodyPr/>
        <a:lstStyle/>
        <a:p>
          <a:r>
            <a:rPr lang="es-PE" b="1" noProof="0" dirty="0" err="1"/>
            <a:t>justify-items</a:t>
          </a:r>
          <a:endParaRPr lang="es-PE" b="1" noProof="0" dirty="0"/>
        </a:p>
      </dgm:t>
    </dgm:pt>
    <dgm:pt modelId="{A4FE43EE-0320-4A82-810F-E3957F954E80}" type="parTrans" cxnId="{66D5C509-F77E-4754-992F-2A22D6234BA9}">
      <dgm:prSet/>
      <dgm:spPr/>
      <dgm:t>
        <a:bodyPr/>
        <a:lstStyle/>
        <a:p>
          <a:endParaRPr lang="es-PE"/>
        </a:p>
      </dgm:t>
    </dgm:pt>
    <dgm:pt modelId="{7DB47D67-143A-42A7-A84C-7E54CA150C56}" type="sibTrans" cxnId="{66D5C509-F77E-4754-992F-2A22D6234BA9}">
      <dgm:prSet/>
      <dgm:spPr/>
      <dgm:t>
        <a:bodyPr/>
        <a:lstStyle/>
        <a:p>
          <a:endParaRPr lang="es-PE"/>
        </a:p>
      </dgm:t>
    </dgm:pt>
    <dgm:pt modelId="{61324962-6798-4698-AE3B-AB5A824EFF1B}">
      <dgm:prSet phldrT="[Texto]"/>
      <dgm:spPr/>
      <dgm:t>
        <a:bodyPr/>
        <a:lstStyle/>
        <a:p>
          <a:r>
            <a:rPr lang="es-PE" b="1" noProof="0" dirty="0" err="1"/>
            <a:t>align-content</a:t>
          </a:r>
          <a:endParaRPr lang="es-PE" noProof="0" dirty="0"/>
        </a:p>
      </dgm:t>
    </dgm:pt>
    <dgm:pt modelId="{15559DC5-B3F8-4ABF-B580-ACFFB20AF700}" type="parTrans" cxnId="{627DF58E-52B8-4693-9A0F-A54B7EB785F8}">
      <dgm:prSet/>
      <dgm:spPr/>
      <dgm:t>
        <a:bodyPr/>
        <a:lstStyle/>
        <a:p>
          <a:endParaRPr lang="es-PE"/>
        </a:p>
      </dgm:t>
    </dgm:pt>
    <dgm:pt modelId="{05F9BDED-A44F-41AC-9295-5CF00F363F26}" type="sibTrans" cxnId="{627DF58E-52B8-4693-9A0F-A54B7EB785F8}">
      <dgm:prSet/>
      <dgm:spPr/>
      <dgm:t>
        <a:bodyPr/>
        <a:lstStyle/>
        <a:p>
          <a:endParaRPr lang="es-PE"/>
        </a:p>
      </dgm:t>
    </dgm:pt>
    <dgm:pt modelId="{A1060A08-4E08-457C-A21A-396977A36A17}">
      <dgm:prSet phldrT="[Texto]"/>
      <dgm:spPr/>
      <dgm:t>
        <a:bodyPr/>
        <a:lstStyle/>
        <a:p>
          <a:r>
            <a:rPr lang="es-PE" noProof="0" dirty="0"/>
            <a:t>Alinea horizontalmente los </a:t>
          </a:r>
          <a:r>
            <a:rPr lang="es-PE" noProof="0" dirty="0" err="1"/>
            <a:t>items</a:t>
          </a:r>
          <a:r>
            <a:rPr lang="es-PE" noProof="0" dirty="0"/>
            <a:t> dentro de sus celdas</a:t>
          </a:r>
          <a:endParaRPr lang="es-PE" b="1" noProof="0" dirty="0"/>
        </a:p>
      </dgm:t>
    </dgm:pt>
    <dgm:pt modelId="{4AB3328E-0274-48E4-BED7-7F38EB143672}" type="parTrans" cxnId="{1B473C24-9FF7-432F-A38D-F208A291F61C}">
      <dgm:prSet/>
      <dgm:spPr/>
      <dgm:t>
        <a:bodyPr/>
        <a:lstStyle/>
        <a:p>
          <a:endParaRPr lang="es-PE"/>
        </a:p>
      </dgm:t>
    </dgm:pt>
    <dgm:pt modelId="{FE3518C0-7B1E-4EA7-8428-974FEDFED3CB}" type="sibTrans" cxnId="{1B473C24-9FF7-432F-A38D-F208A291F61C}">
      <dgm:prSet/>
      <dgm:spPr/>
      <dgm:t>
        <a:bodyPr/>
        <a:lstStyle/>
        <a:p>
          <a:endParaRPr lang="es-PE"/>
        </a:p>
      </dgm:t>
    </dgm:pt>
    <dgm:pt modelId="{67568F6A-3ACC-4065-9EEF-193C87DF9D58}">
      <dgm:prSet phldrT="[Texto]"/>
      <dgm:spPr/>
      <dgm:t>
        <a:bodyPr/>
        <a:lstStyle/>
        <a:p>
          <a:r>
            <a:rPr lang="es-PE" noProof="0" dirty="0"/>
            <a:t>Alinea verticalmente toda la cuadrícula dentro del contenedor.</a:t>
          </a:r>
        </a:p>
      </dgm:t>
    </dgm:pt>
    <dgm:pt modelId="{EF01F352-C8B7-4C2C-B244-D2C7D3EE6ADE}" type="parTrans" cxnId="{18BF9008-1650-4F1C-9959-B69F74DD803E}">
      <dgm:prSet/>
      <dgm:spPr/>
      <dgm:t>
        <a:bodyPr/>
        <a:lstStyle/>
        <a:p>
          <a:endParaRPr lang="es-PE"/>
        </a:p>
      </dgm:t>
    </dgm:pt>
    <dgm:pt modelId="{8D8950BA-3DD2-4876-BB52-99CFAE90AF3B}" type="sibTrans" cxnId="{18BF9008-1650-4F1C-9959-B69F74DD803E}">
      <dgm:prSet/>
      <dgm:spPr/>
      <dgm:t>
        <a:bodyPr/>
        <a:lstStyle/>
        <a:p>
          <a:endParaRPr lang="es-PE"/>
        </a:p>
      </dgm:t>
    </dgm:pt>
    <dgm:pt modelId="{A88F6027-E0B3-4420-83DE-C06B97984460}">
      <dgm:prSet phldrT="[Texto]"/>
      <dgm:spPr/>
      <dgm:t>
        <a:bodyPr/>
        <a:lstStyle/>
        <a:p>
          <a:r>
            <a:rPr lang="es-PE" b="1" noProof="0" dirty="0" err="1"/>
            <a:t>align</a:t>
          </a:r>
          <a:r>
            <a:rPr lang="es-PE" b="1" noProof="0" dirty="0"/>
            <a:t>-ítems</a:t>
          </a:r>
          <a:endParaRPr lang="es-PE" noProof="0" dirty="0"/>
        </a:p>
      </dgm:t>
    </dgm:pt>
    <dgm:pt modelId="{092B38DC-5305-44C1-978B-42D652841425}" type="parTrans" cxnId="{747D3013-E73C-43A1-A38A-7A8F7D45177B}">
      <dgm:prSet/>
      <dgm:spPr/>
      <dgm:t>
        <a:bodyPr/>
        <a:lstStyle/>
        <a:p>
          <a:endParaRPr lang="es-PE"/>
        </a:p>
      </dgm:t>
    </dgm:pt>
    <dgm:pt modelId="{DE55F672-BEF8-4ECD-8D43-7D0CBCB6883D}" type="sibTrans" cxnId="{747D3013-E73C-43A1-A38A-7A8F7D45177B}">
      <dgm:prSet/>
      <dgm:spPr/>
      <dgm:t>
        <a:bodyPr/>
        <a:lstStyle/>
        <a:p>
          <a:endParaRPr lang="es-PE"/>
        </a:p>
      </dgm:t>
    </dgm:pt>
    <dgm:pt modelId="{48DB5F80-82C7-4FAA-8C48-C8233A901C1E}">
      <dgm:prSet phldrT="[Texto]"/>
      <dgm:spPr/>
      <dgm:t>
        <a:bodyPr/>
        <a:lstStyle/>
        <a:p>
          <a:r>
            <a:rPr lang="es-PE" noProof="0" dirty="0"/>
            <a:t>Alinea verticalmente los </a:t>
          </a:r>
          <a:r>
            <a:rPr lang="es-PE" noProof="0" dirty="0" err="1"/>
            <a:t>items</a:t>
          </a:r>
          <a:r>
            <a:rPr lang="es-PE" noProof="0" dirty="0"/>
            <a:t> dentro de sus celdas.</a:t>
          </a:r>
        </a:p>
      </dgm:t>
    </dgm:pt>
    <dgm:pt modelId="{D34DCFE6-B9F3-4142-9D9A-11492DBE81D8}" type="parTrans" cxnId="{5F33180E-3F19-42A0-94EE-0A036662811B}">
      <dgm:prSet/>
      <dgm:spPr/>
      <dgm:t>
        <a:bodyPr/>
        <a:lstStyle/>
        <a:p>
          <a:endParaRPr lang="es-PE"/>
        </a:p>
      </dgm:t>
    </dgm:pt>
    <dgm:pt modelId="{DB6F84FE-D0A2-4373-84AB-7E3C04AA21F3}" type="sibTrans" cxnId="{5F33180E-3F19-42A0-94EE-0A036662811B}">
      <dgm:prSet/>
      <dgm:spPr/>
      <dgm:t>
        <a:bodyPr/>
        <a:lstStyle/>
        <a:p>
          <a:endParaRPr lang="es-PE"/>
        </a:p>
      </dgm:t>
    </dgm:pt>
    <dgm:pt modelId="{82148060-9D92-4E3A-806B-936019958243}">
      <dgm:prSet phldrT="[Texto]"/>
      <dgm:spPr/>
      <dgm:t>
        <a:bodyPr/>
        <a:lstStyle/>
        <a:p>
          <a:r>
            <a:rPr lang="es-PE" b="1" noProof="0" dirty="0" err="1"/>
            <a:t>justify-content</a:t>
          </a:r>
          <a:endParaRPr lang="es-PE" noProof="0" dirty="0"/>
        </a:p>
      </dgm:t>
    </dgm:pt>
    <dgm:pt modelId="{3E44CA7D-BBFF-4634-BE5E-A793B6FF8709}" type="parTrans" cxnId="{424D0EAD-511D-42FB-8059-7DEB52680159}">
      <dgm:prSet/>
      <dgm:spPr/>
      <dgm:t>
        <a:bodyPr/>
        <a:lstStyle/>
        <a:p>
          <a:endParaRPr lang="es-PE"/>
        </a:p>
      </dgm:t>
    </dgm:pt>
    <dgm:pt modelId="{4DC16F5B-23FF-4B49-A778-8BB4D1538154}" type="sibTrans" cxnId="{424D0EAD-511D-42FB-8059-7DEB52680159}">
      <dgm:prSet/>
      <dgm:spPr/>
      <dgm:t>
        <a:bodyPr/>
        <a:lstStyle/>
        <a:p>
          <a:endParaRPr lang="es-PE"/>
        </a:p>
      </dgm:t>
    </dgm:pt>
    <dgm:pt modelId="{75F0F065-1501-4AD1-A006-3F33A0363DCA}">
      <dgm:prSet phldrT="[Texto]"/>
      <dgm:spPr/>
      <dgm:t>
        <a:bodyPr/>
        <a:lstStyle/>
        <a:p>
          <a:r>
            <a:rPr lang="es-PE" noProof="0" dirty="0"/>
            <a:t>Alinea horizontalmente toda la cuadrícula dentro del contenedor.</a:t>
          </a:r>
        </a:p>
      </dgm:t>
    </dgm:pt>
    <dgm:pt modelId="{064D433E-7334-405B-8264-E4AA952A54B3}" type="parTrans" cxnId="{94DA823B-EBBC-4E77-AB1F-5467FF4B9DA9}">
      <dgm:prSet/>
      <dgm:spPr/>
      <dgm:t>
        <a:bodyPr/>
        <a:lstStyle/>
        <a:p>
          <a:endParaRPr lang="es-PE"/>
        </a:p>
      </dgm:t>
    </dgm:pt>
    <dgm:pt modelId="{D98345A6-79FE-479E-A2A9-1DAE37E372EC}" type="sibTrans" cxnId="{94DA823B-EBBC-4E77-AB1F-5467FF4B9DA9}">
      <dgm:prSet/>
      <dgm:spPr/>
      <dgm:t>
        <a:bodyPr/>
        <a:lstStyle/>
        <a:p>
          <a:endParaRPr lang="es-PE"/>
        </a:p>
      </dgm:t>
    </dgm:pt>
    <dgm:pt modelId="{E3E523CA-1485-4401-84D6-740F5DF6BA22}" type="pres">
      <dgm:prSet presAssocID="{4B12AF3E-B008-41DE-8A34-7E13B1AB0F75}" presName="linear" presStyleCnt="0">
        <dgm:presLayoutVars>
          <dgm:animLvl val="lvl"/>
          <dgm:resizeHandles val="exact"/>
        </dgm:presLayoutVars>
      </dgm:prSet>
      <dgm:spPr/>
    </dgm:pt>
    <dgm:pt modelId="{477D7E82-7C84-4AE4-A18B-AB4E43618DEC}" type="pres">
      <dgm:prSet presAssocID="{B27AA26E-3313-45CC-ADAF-8A62A9E34BC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1CCC350-2BEA-4B51-A4AE-4A445FDA3243}" type="pres">
      <dgm:prSet presAssocID="{B27AA26E-3313-45CC-ADAF-8A62A9E34BC1}" presName="childText" presStyleLbl="revTx" presStyleIdx="0" presStyleCnt="4">
        <dgm:presLayoutVars>
          <dgm:bulletEnabled val="1"/>
        </dgm:presLayoutVars>
      </dgm:prSet>
      <dgm:spPr/>
    </dgm:pt>
    <dgm:pt modelId="{3B0E5827-7030-4753-A4C8-D982F415E652}" type="pres">
      <dgm:prSet presAssocID="{A88F6027-E0B3-4420-83DE-C06B9798446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6480768-DCE8-4CB9-8D1C-30A3141BFE60}" type="pres">
      <dgm:prSet presAssocID="{A88F6027-E0B3-4420-83DE-C06B97984460}" presName="childText" presStyleLbl="revTx" presStyleIdx="1" presStyleCnt="4">
        <dgm:presLayoutVars>
          <dgm:bulletEnabled val="1"/>
        </dgm:presLayoutVars>
      </dgm:prSet>
      <dgm:spPr/>
    </dgm:pt>
    <dgm:pt modelId="{8B7C4586-40D4-44D1-A8F6-2365AAC4C053}" type="pres">
      <dgm:prSet presAssocID="{82148060-9D92-4E3A-806B-93601995824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884C221-0C44-49C7-9904-88D4B1C1F90C}" type="pres">
      <dgm:prSet presAssocID="{82148060-9D92-4E3A-806B-936019958243}" presName="childText" presStyleLbl="revTx" presStyleIdx="2" presStyleCnt="4">
        <dgm:presLayoutVars>
          <dgm:bulletEnabled val="1"/>
        </dgm:presLayoutVars>
      </dgm:prSet>
      <dgm:spPr/>
    </dgm:pt>
    <dgm:pt modelId="{C0D82AEA-86C6-459F-BED4-65F3A6B244EF}" type="pres">
      <dgm:prSet presAssocID="{61324962-6798-4698-AE3B-AB5A824EFF1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7CF49CD-C072-45B2-B2C5-408143717EC1}" type="pres">
      <dgm:prSet presAssocID="{61324962-6798-4698-AE3B-AB5A824EFF1B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18BF9008-1650-4F1C-9959-B69F74DD803E}" srcId="{61324962-6798-4698-AE3B-AB5A824EFF1B}" destId="{67568F6A-3ACC-4065-9EEF-193C87DF9D58}" srcOrd="0" destOrd="0" parTransId="{EF01F352-C8B7-4C2C-B244-D2C7D3EE6ADE}" sibTransId="{8D8950BA-3DD2-4876-BB52-99CFAE90AF3B}"/>
    <dgm:cxn modelId="{66D5C509-F77E-4754-992F-2A22D6234BA9}" srcId="{4B12AF3E-B008-41DE-8A34-7E13B1AB0F75}" destId="{B27AA26E-3313-45CC-ADAF-8A62A9E34BC1}" srcOrd="0" destOrd="0" parTransId="{A4FE43EE-0320-4A82-810F-E3957F954E80}" sibTransId="{7DB47D67-143A-42A7-A84C-7E54CA150C56}"/>
    <dgm:cxn modelId="{5F33180E-3F19-42A0-94EE-0A036662811B}" srcId="{A88F6027-E0B3-4420-83DE-C06B97984460}" destId="{48DB5F80-82C7-4FAA-8C48-C8233A901C1E}" srcOrd="0" destOrd="0" parTransId="{D34DCFE6-B9F3-4142-9D9A-11492DBE81D8}" sibTransId="{DB6F84FE-D0A2-4373-84AB-7E3C04AA21F3}"/>
    <dgm:cxn modelId="{747D3013-E73C-43A1-A38A-7A8F7D45177B}" srcId="{4B12AF3E-B008-41DE-8A34-7E13B1AB0F75}" destId="{A88F6027-E0B3-4420-83DE-C06B97984460}" srcOrd="1" destOrd="0" parTransId="{092B38DC-5305-44C1-978B-42D652841425}" sibTransId="{DE55F672-BEF8-4ECD-8D43-7D0CBCB6883D}"/>
    <dgm:cxn modelId="{07CE4317-2751-4536-B472-5980857F0742}" type="presOf" srcId="{67568F6A-3ACC-4065-9EEF-193C87DF9D58}" destId="{F7CF49CD-C072-45B2-B2C5-408143717EC1}" srcOrd="0" destOrd="0" presId="urn:microsoft.com/office/officeart/2005/8/layout/vList2"/>
    <dgm:cxn modelId="{1B473C24-9FF7-432F-A38D-F208A291F61C}" srcId="{B27AA26E-3313-45CC-ADAF-8A62A9E34BC1}" destId="{A1060A08-4E08-457C-A21A-396977A36A17}" srcOrd="0" destOrd="0" parTransId="{4AB3328E-0274-48E4-BED7-7F38EB143672}" sibTransId="{FE3518C0-7B1E-4EA7-8428-974FEDFED3CB}"/>
    <dgm:cxn modelId="{94DA823B-EBBC-4E77-AB1F-5467FF4B9DA9}" srcId="{82148060-9D92-4E3A-806B-936019958243}" destId="{75F0F065-1501-4AD1-A006-3F33A0363DCA}" srcOrd="0" destOrd="0" parTransId="{064D433E-7334-405B-8264-E4AA952A54B3}" sibTransId="{D98345A6-79FE-479E-A2A9-1DAE37E372EC}"/>
    <dgm:cxn modelId="{EE2EDD5E-C85C-43CE-8987-725AEF6B6CFD}" type="presOf" srcId="{75F0F065-1501-4AD1-A006-3F33A0363DCA}" destId="{3884C221-0C44-49C7-9904-88D4B1C1F90C}" srcOrd="0" destOrd="0" presId="urn:microsoft.com/office/officeart/2005/8/layout/vList2"/>
    <dgm:cxn modelId="{531A4943-1C8F-4AE9-9BD2-EE78E2E588AA}" type="presOf" srcId="{B27AA26E-3313-45CC-ADAF-8A62A9E34BC1}" destId="{477D7E82-7C84-4AE4-A18B-AB4E43618DEC}" srcOrd="0" destOrd="0" presId="urn:microsoft.com/office/officeart/2005/8/layout/vList2"/>
    <dgm:cxn modelId="{627DF58E-52B8-4693-9A0F-A54B7EB785F8}" srcId="{4B12AF3E-B008-41DE-8A34-7E13B1AB0F75}" destId="{61324962-6798-4698-AE3B-AB5A824EFF1B}" srcOrd="3" destOrd="0" parTransId="{15559DC5-B3F8-4ABF-B580-ACFFB20AF700}" sibTransId="{05F9BDED-A44F-41AC-9295-5CF00F363F26}"/>
    <dgm:cxn modelId="{C3EC9E99-D1D6-47CD-985E-C5D5B20B8393}" type="presOf" srcId="{4B12AF3E-B008-41DE-8A34-7E13B1AB0F75}" destId="{E3E523CA-1485-4401-84D6-740F5DF6BA22}" srcOrd="0" destOrd="0" presId="urn:microsoft.com/office/officeart/2005/8/layout/vList2"/>
    <dgm:cxn modelId="{EAE1CCA8-259C-470A-90C0-6EA8F7F21904}" type="presOf" srcId="{61324962-6798-4698-AE3B-AB5A824EFF1B}" destId="{C0D82AEA-86C6-459F-BED4-65F3A6B244EF}" srcOrd="0" destOrd="0" presId="urn:microsoft.com/office/officeart/2005/8/layout/vList2"/>
    <dgm:cxn modelId="{D775E3A8-352A-4E7F-9279-701655490945}" type="presOf" srcId="{48DB5F80-82C7-4FAA-8C48-C8233A901C1E}" destId="{66480768-DCE8-4CB9-8D1C-30A3141BFE60}" srcOrd="0" destOrd="0" presId="urn:microsoft.com/office/officeart/2005/8/layout/vList2"/>
    <dgm:cxn modelId="{424D0EAD-511D-42FB-8059-7DEB52680159}" srcId="{4B12AF3E-B008-41DE-8A34-7E13B1AB0F75}" destId="{82148060-9D92-4E3A-806B-936019958243}" srcOrd="2" destOrd="0" parTransId="{3E44CA7D-BBFF-4634-BE5E-A793B6FF8709}" sibTransId="{4DC16F5B-23FF-4B49-A778-8BB4D1538154}"/>
    <dgm:cxn modelId="{12C0CEB2-2D4B-46B7-93CA-90AD3248C0AF}" type="presOf" srcId="{82148060-9D92-4E3A-806B-936019958243}" destId="{8B7C4586-40D4-44D1-A8F6-2365AAC4C053}" srcOrd="0" destOrd="0" presId="urn:microsoft.com/office/officeart/2005/8/layout/vList2"/>
    <dgm:cxn modelId="{939EA0D0-A22E-4B5E-956D-9DFC233F0DF9}" type="presOf" srcId="{A1060A08-4E08-457C-A21A-396977A36A17}" destId="{81CCC350-2BEA-4B51-A4AE-4A445FDA3243}" srcOrd="0" destOrd="0" presId="urn:microsoft.com/office/officeart/2005/8/layout/vList2"/>
    <dgm:cxn modelId="{0D975CF0-3364-44F8-86BB-B906B72F3678}" type="presOf" srcId="{A88F6027-E0B3-4420-83DE-C06B97984460}" destId="{3B0E5827-7030-4753-A4C8-D982F415E652}" srcOrd="0" destOrd="0" presId="urn:microsoft.com/office/officeart/2005/8/layout/vList2"/>
    <dgm:cxn modelId="{5E68E016-7182-4749-B012-EF038C2D18C7}" type="presParOf" srcId="{E3E523CA-1485-4401-84D6-740F5DF6BA22}" destId="{477D7E82-7C84-4AE4-A18B-AB4E43618DEC}" srcOrd="0" destOrd="0" presId="urn:microsoft.com/office/officeart/2005/8/layout/vList2"/>
    <dgm:cxn modelId="{23DFFCE4-0928-4093-9ABA-40851B57577C}" type="presParOf" srcId="{E3E523CA-1485-4401-84D6-740F5DF6BA22}" destId="{81CCC350-2BEA-4B51-A4AE-4A445FDA3243}" srcOrd="1" destOrd="0" presId="urn:microsoft.com/office/officeart/2005/8/layout/vList2"/>
    <dgm:cxn modelId="{EB8893F8-1239-40A9-BDE2-1AA4FE59EB8C}" type="presParOf" srcId="{E3E523CA-1485-4401-84D6-740F5DF6BA22}" destId="{3B0E5827-7030-4753-A4C8-D982F415E652}" srcOrd="2" destOrd="0" presId="urn:microsoft.com/office/officeart/2005/8/layout/vList2"/>
    <dgm:cxn modelId="{933701AC-6D54-4D0D-902B-7C35C5D2014A}" type="presParOf" srcId="{E3E523CA-1485-4401-84D6-740F5DF6BA22}" destId="{66480768-DCE8-4CB9-8D1C-30A3141BFE60}" srcOrd="3" destOrd="0" presId="urn:microsoft.com/office/officeart/2005/8/layout/vList2"/>
    <dgm:cxn modelId="{C4DABF63-DB1C-4BDF-96AD-C0691460FF48}" type="presParOf" srcId="{E3E523CA-1485-4401-84D6-740F5DF6BA22}" destId="{8B7C4586-40D4-44D1-A8F6-2365AAC4C053}" srcOrd="4" destOrd="0" presId="urn:microsoft.com/office/officeart/2005/8/layout/vList2"/>
    <dgm:cxn modelId="{1476DBCF-309A-4DB5-8B87-0F8496F62E10}" type="presParOf" srcId="{E3E523CA-1485-4401-84D6-740F5DF6BA22}" destId="{3884C221-0C44-49C7-9904-88D4B1C1F90C}" srcOrd="5" destOrd="0" presId="urn:microsoft.com/office/officeart/2005/8/layout/vList2"/>
    <dgm:cxn modelId="{A8F11DF9-0374-4659-A7B5-487EC576CFE5}" type="presParOf" srcId="{E3E523CA-1485-4401-84D6-740F5DF6BA22}" destId="{C0D82AEA-86C6-459F-BED4-65F3A6B244EF}" srcOrd="6" destOrd="0" presId="urn:microsoft.com/office/officeart/2005/8/layout/vList2"/>
    <dgm:cxn modelId="{2108C1D7-31FE-41CC-8594-9C0F3BE9E763}" type="presParOf" srcId="{E3E523CA-1485-4401-84D6-740F5DF6BA22}" destId="{F7CF49CD-C072-45B2-B2C5-408143717EC1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12AF3E-B008-41DE-8A34-7E13B1AB0F75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B27AA26E-3313-45CC-ADAF-8A62A9E34BC1}">
      <dgm:prSet phldrT="[Texto]"/>
      <dgm:spPr/>
      <dgm:t>
        <a:bodyPr/>
        <a:lstStyle/>
        <a:p>
          <a:r>
            <a:rPr lang="es-PE" b="1" noProof="0" dirty="0" err="1"/>
            <a:t>Layouts</a:t>
          </a:r>
          <a:r>
            <a:rPr lang="es-PE" b="1" noProof="0" dirty="0"/>
            <a:t> complejos</a:t>
          </a:r>
        </a:p>
      </dgm:t>
    </dgm:pt>
    <dgm:pt modelId="{A4FE43EE-0320-4A82-810F-E3957F954E80}" type="parTrans" cxnId="{66D5C509-F77E-4754-992F-2A22D6234BA9}">
      <dgm:prSet/>
      <dgm:spPr/>
      <dgm:t>
        <a:bodyPr/>
        <a:lstStyle/>
        <a:p>
          <a:endParaRPr lang="es-PE"/>
        </a:p>
      </dgm:t>
    </dgm:pt>
    <dgm:pt modelId="{7DB47D67-143A-42A7-A84C-7E54CA150C56}" type="sibTrans" cxnId="{66D5C509-F77E-4754-992F-2A22D6234BA9}">
      <dgm:prSet/>
      <dgm:spPr/>
      <dgm:t>
        <a:bodyPr/>
        <a:lstStyle/>
        <a:p>
          <a:endParaRPr lang="es-PE"/>
        </a:p>
      </dgm:t>
    </dgm:pt>
    <dgm:pt modelId="{61324962-6798-4698-AE3B-AB5A824EFF1B}">
      <dgm:prSet phldrT="[Texto]"/>
      <dgm:spPr/>
      <dgm:t>
        <a:bodyPr/>
        <a:lstStyle/>
        <a:p>
          <a:r>
            <a:rPr lang="es-PE" b="1" noProof="0" dirty="0"/>
            <a:t>Integración con </a:t>
          </a:r>
          <a:r>
            <a:rPr lang="es-PE" b="1" noProof="0" dirty="0" err="1"/>
            <a:t>Flexbox</a:t>
          </a:r>
          <a:endParaRPr lang="es-PE" noProof="0" dirty="0"/>
        </a:p>
      </dgm:t>
    </dgm:pt>
    <dgm:pt modelId="{15559DC5-B3F8-4ABF-B580-ACFFB20AF700}" type="parTrans" cxnId="{627DF58E-52B8-4693-9A0F-A54B7EB785F8}">
      <dgm:prSet/>
      <dgm:spPr/>
      <dgm:t>
        <a:bodyPr/>
        <a:lstStyle/>
        <a:p>
          <a:endParaRPr lang="es-PE"/>
        </a:p>
      </dgm:t>
    </dgm:pt>
    <dgm:pt modelId="{05F9BDED-A44F-41AC-9295-5CF00F363F26}" type="sibTrans" cxnId="{627DF58E-52B8-4693-9A0F-A54B7EB785F8}">
      <dgm:prSet/>
      <dgm:spPr/>
      <dgm:t>
        <a:bodyPr/>
        <a:lstStyle/>
        <a:p>
          <a:endParaRPr lang="es-PE"/>
        </a:p>
      </dgm:t>
    </dgm:pt>
    <dgm:pt modelId="{A1060A08-4E08-457C-A21A-396977A36A17}">
      <dgm:prSet phldrT="[Texto]"/>
      <dgm:spPr/>
      <dgm:t>
        <a:bodyPr/>
        <a:lstStyle/>
        <a:p>
          <a:r>
            <a:rPr lang="es-PE" noProof="0" dirty="0"/>
            <a:t>Creación de diseños que antes requerían técnicas complicadas.</a:t>
          </a:r>
          <a:endParaRPr lang="es-PE" b="1" noProof="0" dirty="0"/>
        </a:p>
      </dgm:t>
    </dgm:pt>
    <dgm:pt modelId="{4AB3328E-0274-48E4-BED7-7F38EB143672}" type="parTrans" cxnId="{1B473C24-9FF7-432F-A38D-F208A291F61C}">
      <dgm:prSet/>
      <dgm:spPr/>
      <dgm:t>
        <a:bodyPr/>
        <a:lstStyle/>
        <a:p>
          <a:endParaRPr lang="es-PE"/>
        </a:p>
      </dgm:t>
    </dgm:pt>
    <dgm:pt modelId="{FE3518C0-7B1E-4EA7-8428-974FEDFED3CB}" type="sibTrans" cxnId="{1B473C24-9FF7-432F-A38D-F208A291F61C}">
      <dgm:prSet/>
      <dgm:spPr/>
      <dgm:t>
        <a:bodyPr/>
        <a:lstStyle/>
        <a:p>
          <a:endParaRPr lang="es-PE"/>
        </a:p>
      </dgm:t>
    </dgm:pt>
    <dgm:pt modelId="{67568F6A-3ACC-4065-9EEF-193C87DF9D58}">
      <dgm:prSet phldrT="[Texto]"/>
      <dgm:spPr/>
      <dgm:t>
        <a:bodyPr/>
        <a:lstStyle/>
        <a:p>
          <a:r>
            <a:rPr lang="es-PE" noProof="0" dirty="0"/>
            <a:t>Combina </a:t>
          </a:r>
          <a:r>
            <a:rPr lang="es-PE" noProof="0" dirty="0" err="1"/>
            <a:t>Grid</a:t>
          </a:r>
          <a:r>
            <a:rPr lang="es-PE" noProof="0" dirty="0"/>
            <a:t> para </a:t>
          </a:r>
          <a:r>
            <a:rPr lang="es-PE" noProof="0" dirty="0" err="1"/>
            <a:t>layouts</a:t>
          </a:r>
          <a:r>
            <a:rPr lang="es-PE" noProof="0" dirty="0"/>
            <a:t> generales y </a:t>
          </a:r>
          <a:r>
            <a:rPr lang="es-PE" noProof="0" dirty="0" err="1"/>
            <a:t>Flexbox</a:t>
          </a:r>
          <a:r>
            <a:rPr lang="es-PE" noProof="0" dirty="0"/>
            <a:t> para componentes.</a:t>
          </a:r>
        </a:p>
      </dgm:t>
    </dgm:pt>
    <dgm:pt modelId="{EF01F352-C8B7-4C2C-B244-D2C7D3EE6ADE}" type="parTrans" cxnId="{18BF9008-1650-4F1C-9959-B69F74DD803E}">
      <dgm:prSet/>
      <dgm:spPr/>
      <dgm:t>
        <a:bodyPr/>
        <a:lstStyle/>
        <a:p>
          <a:endParaRPr lang="es-PE"/>
        </a:p>
      </dgm:t>
    </dgm:pt>
    <dgm:pt modelId="{8D8950BA-3DD2-4876-BB52-99CFAE90AF3B}" type="sibTrans" cxnId="{18BF9008-1650-4F1C-9959-B69F74DD803E}">
      <dgm:prSet/>
      <dgm:spPr/>
      <dgm:t>
        <a:bodyPr/>
        <a:lstStyle/>
        <a:p>
          <a:endParaRPr lang="es-PE"/>
        </a:p>
      </dgm:t>
    </dgm:pt>
    <dgm:pt modelId="{A88F6027-E0B3-4420-83DE-C06B97984460}">
      <dgm:prSet phldrT="[Texto]"/>
      <dgm:spPr/>
      <dgm:t>
        <a:bodyPr/>
        <a:lstStyle/>
        <a:p>
          <a:r>
            <a:rPr lang="es-PE" b="1" noProof="0" dirty="0"/>
            <a:t>Herramientas de desarrollo</a:t>
          </a:r>
          <a:endParaRPr lang="es-PE" noProof="0" dirty="0"/>
        </a:p>
      </dgm:t>
    </dgm:pt>
    <dgm:pt modelId="{092B38DC-5305-44C1-978B-42D652841425}" type="parTrans" cxnId="{747D3013-E73C-43A1-A38A-7A8F7D45177B}">
      <dgm:prSet/>
      <dgm:spPr/>
      <dgm:t>
        <a:bodyPr/>
        <a:lstStyle/>
        <a:p>
          <a:endParaRPr lang="es-PE"/>
        </a:p>
      </dgm:t>
    </dgm:pt>
    <dgm:pt modelId="{DE55F672-BEF8-4ECD-8D43-7D0CBCB6883D}" type="sibTrans" cxnId="{747D3013-E73C-43A1-A38A-7A8F7D45177B}">
      <dgm:prSet/>
      <dgm:spPr/>
      <dgm:t>
        <a:bodyPr/>
        <a:lstStyle/>
        <a:p>
          <a:endParaRPr lang="es-PE"/>
        </a:p>
      </dgm:t>
    </dgm:pt>
    <dgm:pt modelId="{48DB5F80-82C7-4FAA-8C48-C8233A901C1E}">
      <dgm:prSet phldrT="[Texto]"/>
      <dgm:spPr/>
      <dgm:t>
        <a:bodyPr/>
        <a:lstStyle/>
        <a:p>
          <a:r>
            <a:rPr lang="es-PE" noProof="0" dirty="0"/>
            <a:t>Inspectores de </a:t>
          </a:r>
          <a:r>
            <a:rPr lang="es-PE" noProof="0" dirty="0" err="1"/>
            <a:t>Grid</a:t>
          </a:r>
          <a:r>
            <a:rPr lang="es-PE" noProof="0" dirty="0"/>
            <a:t> en Firefox y Chrome facilitan depuración.</a:t>
          </a:r>
        </a:p>
      </dgm:t>
    </dgm:pt>
    <dgm:pt modelId="{D34DCFE6-B9F3-4142-9D9A-11492DBE81D8}" type="parTrans" cxnId="{5F33180E-3F19-42A0-94EE-0A036662811B}">
      <dgm:prSet/>
      <dgm:spPr/>
      <dgm:t>
        <a:bodyPr/>
        <a:lstStyle/>
        <a:p>
          <a:endParaRPr lang="es-PE"/>
        </a:p>
      </dgm:t>
    </dgm:pt>
    <dgm:pt modelId="{DB6F84FE-D0A2-4373-84AB-7E3C04AA21F3}" type="sibTrans" cxnId="{5F33180E-3F19-42A0-94EE-0A036662811B}">
      <dgm:prSet/>
      <dgm:spPr/>
      <dgm:t>
        <a:bodyPr/>
        <a:lstStyle/>
        <a:p>
          <a:endParaRPr lang="es-PE"/>
        </a:p>
      </dgm:t>
    </dgm:pt>
    <dgm:pt modelId="{82148060-9D92-4E3A-806B-936019958243}">
      <dgm:prSet phldrT="[Texto]"/>
      <dgm:spPr/>
      <dgm:t>
        <a:bodyPr/>
        <a:lstStyle/>
        <a:p>
          <a:r>
            <a:rPr lang="es-PE" b="1" noProof="0" dirty="0"/>
            <a:t>Diseño responsive</a:t>
          </a:r>
          <a:endParaRPr lang="es-PE" noProof="0" dirty="0"/>
        </a:p>
      </dgm:t>
    </dgm:pt>
    <dgm:pt modelId="{3E44CA7D-BBFF-4634-BE5E-A793B6FF8709}" type="parTrans" cxnId="{424D0EAD-511D-42FB-8059-7DEB52680159}">
      <dgm:prSet/>
      <dgm:spPr/>
      <dgm:t>
        <a:bodyPr/>
        <a:lstStyle/>
        <a:p>
          <a:endParaRPr lang="es-PE"/>
        </a:p>
      </dgm:t>
    </dgm:pt>
    <dgm:pt modelId="{4DC16F5B-23FF-4B49-A778-8BB4D1538154}" type="sibTrans" cxnId="{424D0EAD-511D-42FB-8059-7DEB52680159}">
      <dgm:prSet/>
      <dgm:spPr/>
      <dgm:t>
        <a:bodyPr/>
        <a:lstStyle/>
        <a:p>
          <a:endParaRPr lang="es-PE"/>
        </a:p>
      </dgm:t>
    </dgm:pt>
    <dgm:pt modelId="{75F0F065-1501-4AD1-A006-3F33A0363DCA}">
      <dgm:prSet phldrT="[Texto]"/>
      <dgm:spPr/>
      <dgm:t>
        <a:bodyPr/>
        <a:lstStyle/>
        <a:p>
          <a:r>
            <a:rPr lang="es-PE" noProof="0" dirty="0"/>
            <a:t>Adaptación automática con </a:t>
          </a:r>
          <a:r>
            <a:rPr lang="es-PE" noProof="0" dirty="0" err="1"/>
            <a:t>grid-template-areas</a:t>
          </a:r>
          <a:r>
            <a:rPr lang="es-PE" noProof="0" dirty="0"/>
            <a:t> y medias </a:t>
          </a:r>
          <a:r>
            <a:rPr lang="es-PE" noProof="0" dirty="0" err="1"/>
            <a:t>queries</a:t>
          </a:r>
          <a:r>
            <a:rPr lang="es-PE" noProof="0" dirty="0"/>
            <a:t>.</a:t>
          </a:r>
        </a:p>
      </dgm:t>
    </dgm:pt>
    <dgm:pt modelId="{064D433E-7334-405B-8264-E4AA952A54B3}" type="parTrans" cxnId="{94DA823B-EBBC-4E77-AB1F-5467FF4B9DA9}">
      <dgm:prSet/>
      <dgm:spPr/>
      <dgm:t>
        <a:bodyPr/>
        <a:lstStyle/>
        <a:p>
          <a:endParaRPr lang="es-PE"/>
        </a:p>
      </dgm:t>
    </dgm:pt>
    <dgm:pt modelId="{D98345A6-79FE-479E-A2A9-1DAE37E372EC}" type="sibTrans" cxnId="{94DA823B-EBBC-4E77-AB1F-5467FF4B9DA9}">
      <dgm:prSet/>
      <dgm:spPr/>
      <dgm:t>
        <a:bodyPr/>
        <a:lstStyle/>
        <a:p>
          <a:endParaRPr lang="es-PE"/>
        </a:p>
      </dgm:t>
    </dgm:pt>
    <dgm:pt modelId="{CEA3C61C-6F08-41DF-8161-1570EE00F146}" type="pres">
      <dgm:prSet presAssocID="{4B12AF3E-B008-41DE-8A34-7E13B1AB0F75}" presName="Name0" presStyleCnt="0">
        <dgm:presLayoutVars>
          <dgm:dir/>
          <dgm:animLvl val="lvl"/>
          <dgm:resizeHandles val="exact"/>
        </dgm:presLayoutVars>
      </dgm:prSet>
      <dgm:spPr/>
    </dgm:pt>
    <dgm:pt modelId="{2FF89AEE-85DE-4E41-976D-F0D4C7805DF8}" type="pres">
      <dgm:prSet presAssocID="{B27AA26E-3313-45CC-ADAF-8A62A9E34BC1}" presName="composite" presStyleCnt="0"/>
      <dgm:spPr/>
    </dgm:pt>
    <dgm:pt modelId="{B09814F5-957B-4EA5-961C-7231EBA65398}" type="pres">
      <dgm:prSet presAssocID="{B27AA26E-3313-45CC-ADAF-8A62A9E34BC1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D61F5C94-69DA-4F7A-AE6F-7EEF6AF544BF}" type="pres">
      <dgm:prSet presAssocID="{B27AA26E-3313-45CC-ADAF-8A62A9E34BC1}" presName="desTx" presStyleLbl="alignAccFollowNode1" presStyleIdx="0" presStyleCnt="4">
        <dgm:presLayoutVars>
          <dgm:bulletEnabled val="1"/>
        </dgm:presLayoutVars>
      </dgm:prSet>
      <dgm:spPr/>
    </dgm:pt>
    <dgm:pt modelId="{BB9B1160-1812-4E28-9283-31EED8E9A4D5}" type="pres">
      <dgm:prSet presAssocID="{7DB47D67-143A-42A7-A84C-7E54CA150C56}" presName="space" presStyleCnt="0"/>
      <dgm:spPr/>
    </dgm:pt>
    <dgm:pt modelId="{50D9D872-CE97-4840-8EE2-85A2A2616887}" type="pres">
      <dgm:prSet presAssocID="{A88F6027-E0B3-4420-83DE-C06B97984460}" presName="composite" presStyleCnt="0"/>
      <dgm:spPr/>
    </dgm:pt>
    <dgm:pt modelId="{1CD8BB55-2E0A-4798-BC5B-267538A5303B}" type="pres">
      <dgm:prSet presAssocID="{A88F6027-E0B3-4420-83DE-C06B97984460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531206C1-883F-42E0-B65B-15882E1B0F6C}" type="pres">
      <dgm:prSet presAssocID="{A88F6027-E0B3-4420-83DE-C06B97984460}" presName="desTx" presStyleLbl="alignAccFollowNode1" presStyleIdx="1" presStyleCnt="4">
        <dgm:presLayoutVars>
          <dgm:bulletEnabled val="1"/>
        </dgm:presLayoutVars>
      </dgm:prSet>
      <dgm:spPr/>
    </dgm:pt>
    <dgm:pt modelId="{18DCF538-AE39-4C60-85A0-AEAAA156676F}" type="pres">
      <dgm:prSet presAssocID="{DE55F672-BEF8-4ECD-8D43-7D0CBCB6883D}" presName="space" presStyleCnt="0"/>
      <dgm:spPr/>
    </dgm:pt>
    <dgm:pt modelId="{DD40DDD4-623E-4004-8224-1BD8A37C5552}" type="pres">
      <dgm:prSet presAssocID="{82148060-9D92-4E3A-806B-936019958243}" presName="composite" presStyleCnt="0"/>
      <dgm:spPr/>
    </dgm:pt>
    <dgm:pt modelId="{A621397F-A1E4-4A11-8260-C7E17725FC4B}" type="pres">
      <dgm:prSet presAssocID="{82148060-9D92-4E3A-806B-93601995824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D14CC2BA-CCE8-4847-B9A3-8C31D8BADF40}" type="pres">
      <dgm:prSet presAssocID="{82148060-9D92-4E3A-806B-936019958243}" presName="desTx" presStyleLbl="alignAccFollowNode1" presStyleIdx="2" presStyleCnt="4">
        <dgm:presLayoutVars>
          <dgm:bulletEnabled val="1"/>
        </dgm:presLayoutVars>
      </dgm:prSet>
      <dgm:spPr/>
    </dgm:pt>
    <dgm:pt modelId="{E1D6CCEA-F6F1-42E1-92D1-C534E7324D51}" type="pres">
      <dgm:prSet presAssocID="{4DC16F5B-23FF-4B49-A778-8BB4D1538154}" presName="space" presStyleCnt="0"/>
      <dgm:spPr/>
    </dgm:pt>
    <dgm:pt modelId="{BD36ACF5-BA56-4B4A-BAF8-9790DE3EF528}" type="pres">
      <dgm:prSet presAssocID="{61324962-6798-4698-AE3B-AB5A824EFF1B}" presName="composite" presStyleCnt="0"/>
      <dgm:spPr/>
    </dgm:pt>
    <dgm:pt modelId="{EF753709-1EDF-4A3D-8325-A257FA0C8D81}" type="pres">
      <dgm:prSet presAssocID="{61324962-6798-4698-AE3B-AB5A824EFF1B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04BFE79D-7EDA-4492-B883-CE50EAA5B7DD}" type="pres">
      <dgm:prSet presAssocID="{61324962-6798-4698-AE3B-AB5A824EFF1B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98CA2D01-B99B-44C5-91D0-A2742806D122}" type="presOf" srcId="{4B12AF3E-B008-41DE-8A34-7E13B1AB0F75}" destId="{CEA3C61C-6F08-41DF-8161-1570EE00F146}" srcOrd="0" destOrd="0" presId="urn:microsoft.com/office/officeart/2005/8/layout/hList1"/>
    <dgm:cxn modelId="{18BF9008-1650-4F1C-9959-B69F74DD803E}" srcId="{61324962-6798-4698-AE3B-AB5A824EFF1B}" destId="{67568F6A-3ACC-4065-9EEF-193C87DF9D58}" srcOrd="0" destOrd="0" parTransId="{EF01F352-C8B7-4C2C-B244-D2C7D3EE6ADE}" sibTransId="{8D8950BA-3DD2-4876-BB52-99CFAE90AF3B}"/>
    <dgm:cxn modelId="{66D5C509-F77E-4754-992F-2A22D6234BA9}" srcId="{4B12AF3E-B008-41DE-8A34-7E13B1AB0F75}" destId="{B27AA26E-3313-45CC-ADAF-8A62A9E34BC1}" srcOrd="0" destOrd="0" parTransId="{A4FE43EE-0320-4A82-810F-E3957F954E80}" sibTransId="{7DB47D67-143A-42A7-A84C-7E54CA150C56}"/>
    <dgm:cxn modelId="{5F33180E-3F19-42A0-94EE-0A036662811B}" srcId="{A88F6027-E0B3-4420-83DE-C06B97984460}" destId="{48DB5F80-82C7-4FAA-8C48-C8233A901C1E}" srcOrd="0" destOrd="0" parTransId="{D34DCFE6-B9F3-4142-9D9A-11492DBE81D8}" sibTransId="{DB6F84FE-D0A2-4373-84AB-7E3C04AA21F3}"/>
    <dgm:cxn modelId="{747D3013-E73C-43A1-A38A-7A8F7D45177B}" srcId="{4B12AF3E-B008-41DE-8A34-7E13B1AB0F75}" destId="{A88F6027-E0B3-4420-83DE-C06B97984460}" srcOrd="1" destOrd="0" parTransId="{092B38DC-5305-44C1-978B-42D652841425}" sibTransId="{DE55F672-BEF8-4ECD-8D43-7D0CBCB6883D}"/>
    <dgm:cxn modelId="{E2CC1F1C-8EFF-4DAA-8963-29DA46A7E4AA}" type="presOf" srcId="{82148060-9D92-4E3A-806B-936019958243}" destId="{A621397F-A1E4-4A11-8260-C7E17725FC4B}" srcOrd="0" destOrd="0" presId="urn:microsoft.com/office/officeart/2005/8/layout/hList1"/>
    <dgm:cxn modelId="{57D38D22-B7FA-4B82-8330-DC8DEC2BBFB2}" type="presOf" srcId="{61324962-6798-4698-AE3B-AB5A824EFF1B}" destId="{EF753709-1EDF-4A3D-8325-A257FA0C8D81}" srcOrd="0" destOrd="0" presId="urn:microsoft.com/office/officeart/2005/8/layout/hList1"/>
    <dgm:cxn modelId="{1B473C24-9FF7-432F-A38D-F208A291F61C}" srcId="{B27AA26E-3313-45CC-ADAF-8A62A9E34BC1}" destId="{A1060A08-4E08-457C-A21A-396977A36A17}" srcOrd="0" destOrd="0" parTransId="{4AB3328E-0274-48E4-BED7-7F38EB143672}" sibTransId="{FE3518C0-7B1E-4EA7-8428-974FEDFED3CB}"/>
    <dgm:cxn modelId="{96F7CD32-C81F-4E5E-9B62-9C1F8B18B8BB}" type="presOf" srcId="{B27AA26E-3313-45CC-ADAF-8A62A9E34BC1}" destId="{B09814F5-957B-4EA5-961C-7231EBA65398}" srcOrd="0" destOrd="0" presId="urn:microsoft.com/office/officeart/2005/8/layout/hList1"/>
    <dgm:cxn modelId="{E7644934-29D0-488B-B3EE-5B0F15FEB5FF}" type="presOf" srcId="{67568F6A-3ACC-4065-9EEF-193C87DF9D58}" destId="{04BFE79D-7EDA-4492-B883-CE50EAA5B7DD}" srcOrd="0" destOrd="0" presId="urn:microsoft.com/office/officeart/2005/8/layout/hList1"/>
    <dgm:cxn modelId="{94DA823B-EBBC-4E77-AB1F-5467FF4B9DA9}" srcId="{82148060-9D92-4E3A-806B-936019958243}" destId="{75F0F065-1501-4AD1-A006-3F33A0363DCA}" srcOrd="0" destOrd="0" parTransId="{064D433E-7334-405B-8264-E4AA952A54B3}" sibTransId="{D98345A6-79FE-479E-A2A9-1DAE37E372EC}"/>
    <dgm:cxn modelId="{627DF58E-52B8-4693-9A0F-A54B7EB785F8}" srcId="{4B12AF3E-B008-41DE-8A34-7E13B1AB0F75}" destId="{61324962-6798-4698-AE3B-AB5A824EFF1B}" srcOrd="3" destOrd="0" parTransId="{15559DC5-B3F8-4ABF-B580-ACFFB20AF700}" sibTransId="{05F9BDED-A44F-41AC-9295-5CF00F363F26}"/>
    <dgm:cxn modelId="{0BFCD5A4-A11C-422C-A522-E5672B065D93}" type="presOf" srcId="{48DB5F80-82C7-4FAA-8C48-C8233A901C1E}" destId="{531206C1-883F-42E0-B65B-15882E1B0F6C}" srcOrd="0" destOrd="0" presId="urn:microsoft.com/office/officeart/2005/8/layout/hList1"/>
    <dgm:cxn modelId="{F53469A5-5D46-41FD-9829-4DE76DA394D1}" type="presOf" srcId="{A88F6027-E0B3-4420-83DE-C06B97984460}" destId="{1CD8BB55-2E0A-4798-BC5B-267538A5303B}" srcOrd="0" destOrd="0" presId="urn:microsoft.com/office/officeart/2005/8/layout/hList1"/>
    <dgm:cxn modelId="{424D0EAD-511D-42FB-8059-7DEB52680159}" srcId="{4B12AF3E-B008-41DE-8A34-7E13B1AB0F75}" destId="{82148060-9D92-4E3A-806B-936019958243}" srcOrd="2" destOrd="0" parTransId="{3E44CA7D-BBFF-4634-BE5E-A793B6FF8709}" sibTransId="{4DC16F5B-23FF-4B49-A778-8BB4D1538154}"/>
    <dgm:cxn modelId="{4BCA89B2-EEFF-4FB8-A833-F5C3D652B31F}" type="presOf" srcId="{75F0F065-1501-4AD1-A006-3F33A0363DCA}" destId="{D14CC2BA-CCE8-4847-B9A3-8C31D8BADF40}" srcOrd="0" destOrd="0" presId="urn:microsoft.com/office/officeart/2005/8/layout/hList1"/>
    <dgm:cxn modelId="{C0CCC6BB-FA62-49CB-A8D8-B7606BA67A2C}" type="presOf" srcId="{A1060A08-4E08-457C-A21A-396977A36A17}" destId="{D61F5C94-69DA-4F7A-AE6F-7EEF6AF544BF}" srcOrd="0" destOrd="0" presId="urn:microsoft.com/office/officeart/2005/8/layout/hList1"/>
    <dgm:cxn modelId="{B5D88E01-C434-4682-B8B2-6A8780EB4B99}" type="presParOf" srcId="{CEA3C61C-6F08-41DF-8161-1570EE00F146}" destId="{2FF89AEE-85DE-4E41-976D-F0D4C7805DF8}" srcOrd="0" destOrd="0" presId="urn:microsoft.com/office/officeart/2005/8/layout/hList1"/>
    <dgm:cxn modelId="{610A6BB3-0964-4079-BE14-1FDA3F24CA83}" type="presParOf" srcId="{2FF89AEE-85DE-4E41-976D-F0D4C7805DF8}" destId="{B09814F5-957B-4EA5-961C-7231EBA65398}" srcOrd="0" destOrd="0" presId="urn:microsoft.com/office/officeart/2005/8/layout/hList1"/>
    <dgm:cxn modelId="{D5259E7F-8AA8-457D-AC34-8C546A1774AD}" type="presParOf" srcId="{2FF89AEE-85DE-4E41-976D-F0D4C7805DF8}" destId="{D61F5C94-69DA-4F7A-AE6F-7EEF6AF544BF}" srcOrd="1" destOrd="0" presId="urn:microsoft.com/office/officeart/2005/8/layout/hList1"/>
    <dgm:cxn modelId="{7352E322-3800-4A03-8A21-7DF6DB698533}" type="presParOf" srcId="{CEA3C61C-6F08-41DF-8161-1570EE00F146}" destId="{BB9B1160-1812-4E28-9283-31EED8E9A4D5}" srcOrd="1" destOrd="0" presId="urn:microsoft.com/office/officeart/2005/8/layout/hList1"/>
    <dgm:cxn modelId="{12CDC15C-6FB9-4BFC-8F7B-35F5299ABF1C}" type="presParOf" srcId="{CEA3C61C-6F08-41DF-8161-1570EE00F146}" destId="{50D9D872-CE97-4840-8EE2-85A2A2616887}" srcOrd="2" destOrd="0" presId="urn:microsoft.com/office/officeart/2005/8/layout/hList1"/>
    <dgm:cxn modelId="{19960F14-B81A-40A7-B1B3-64DC78CDE7B4}" type="presParOf" srcId="{50D9D872-CE97-4840-8EE2-85A2A2616887}" destId="{1CD8BB55-2E0A-4798-BC5B-267538A5303B}" srcOrd="0" destOrd="0" presId="urn:microsoft.com/office/officeart/2005/8/layout/hList1"/>
    <dgm:cxn modelId="{C06D328D-1042-46D0-B40D-58DF3F2EC864}" type="presParOf" srcId="{50D9D872-CE97-4840-8EE2-85A2A2616887}" destId="{531206C1-883F-42E0-B65B-15882E1B0F6C}" srcOrd="1" destOrd="0" presId="urn:microsoft.com/office/officeart/2005/8/layout/hList1"/>
    <dgm:cxn modelId="{08C2C0D9-175F-40A7-961D-3DBB588E7499}" type="presParOf" srcId="{CEA3C61C-6F08-41DF-8161-1570EE00F146}" destId="{18DCF538-AE39-4C60-85A0-AEAAA156676F}" srcOrd="3" destOrd="0" presId="urn:microsoft.com/office/officeart/2005/8/layout/hList1"/>
    <dgm:cxn modelId="{FF392566-F92D-4E09-B656-5C3F6BA103B8}" type="presParOf" srcId="{CEA3C61C-6F08-41DF-8161-1570EE00F146}" destId="{DD40DDD4-623E-4004-8224-1BD8A37C5552}" srcOrd="4" destOrd="0" presId="urn:microsoft.com/office/officeart/2005/8/layout/hList1"/>
    <dgm:cxn modelId="{DDBA0FFD-12B4-4D21-8E2D-A5C3A9ADE759}" type="presParOf" srcId="{DD40DDD4-623E-4004-8224-1BD8A37C5552}" destId="{A621397F-A1E4-4A11-8260-C7E17725FC4B}" srcOrd="0" destOrd="0" presId="urn:microsoft.com/office/officeart/2005/8/layout/hList1"/>
    <dgm:cxn modelId="{09246236-ACD2-48A5-B9CA-FEDA3F2FCE35}" type="presParOf" srcId="{DD40DDD4-623E-4004-8224-1BD8A37C5552}" destId="{D14CC2BA-CCE8-4847-B9A3-8C31D8BADF40}" srcOrd="1" destOrd="0" presId="urn:microsoft.com/office/officeart/2005/8/layout/hList1"/>
    <dgm:cxn modelId="{A5F765A4-4C0F-4AFD-9A85-2C8102E6247E}" type="presParOf" srcId="{CEA3C61C-6F08-41DF-8161-1570EE00F146}" destId="{E1D6CCEA-F6F1-42E1-92D1-C534E7324D51}" srcOrd="5" destOrd="0" presId="urn:microsoft.com/office/officeart/2005/8/layout/hList1"/>
    <dgm:cxn modelId="{90353448-0433-486D-AC25-4C7D5CEABC54}" type="presParOf" srcId="{CEA3C61C-6F08-41DF-8161-1570EE00F146}" destId="{BD36ACF5-BA56-4B4A-BAF8-9790DE3EF528}" srcOrd="6" destOrd="0" presId="urn:microsoft.com/office/officeart/2005/8/layout/hList1"/>
    <dgm:cxn modelId="{C38D6567-A4BB-49A6-8878-FF2777C2B1AA}" type="presParOf" srcId="{BD36ACF5-BA56-4B4A-BAF8-9790DE3EF528}" destId="{EF753709-1EDF-4A3D-8325-A257FA0C8D81}" srcOrd="0" destOrd="0" presId="urn:microsoft.com/office/officeart/2005/8/layout/hList1"/>
    <dgm:cxn modelId="{84F3C580-9D1D-41A7-9607-E291810C27C9}" type="presParOf" srcId="{BD36ACF5-BA56-4B4A-BAF8-9790DE3EF528}" destId="{04BFE79D-7EDA-4492-B883-CE50EAA5B7D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213579-EBBD-4E51-AD08-DA49C974A7C1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1BE38680-8F80-42EE-B9DC-0312B3C430DA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PE" b="1" noProof="0" dirty="0"/>
            <a:t>Propósito de </a:t>
          </a:r>
          <a:r>
            <a:rPr lang="es-PE" b="1" noProof="0" dirty="0" err="1"/>
            <a:t>Grid</a:t>
          </a:r>
          <a:r>
            <a:rPr lang="es-PE" b="1" noProof="0" dirty="0"/>
            <a:t> </a:t>
          </a:r>
          <a:r>
            <a:rPr lang="es-PE" b="1" noProof="0" dirty="0" err="1"/>
            <a:t>Layout</a:t>
          </a:r>
          <a:endParaRPr lang="es-PE" dirty="0"/>
        </a:p>
      </dgm:t>
    </dgm:pt>
    <dgm:pt modelId="{1565B6C7-1A04-43DF-93F3-0EB427326F59}" type="parTrans" cxnId="{9B6A8EF3-1E72-433C-B225-5A25E82F0017}">
      <dgm:prSet/>
      <dgm:spPr/>
      <dgm:t>
        <a:bodyPr/>
        <a:lstStyle/>
        <a:p>
          <a:endParaRPr lang="es-PE"/>
        </a:p>
      </dgm:t>
    </dgm:pt>
    <dgm:pt modelId="{A28FCEF8-5E2E-42C3-B09F-44CAD617E27F}" type="sibTrans" cxnId="{9B6A8EF3-1E72-433C-B225-5A25E82F0017}">
      <dgm:prSet/>
      <dgm:spPr/>
      <dgm:t>
        <a:bodyPr/>
        <a:lstStyle/>
        <a:p>
          <a:endParaRPr lang="es-PE"/>
        </a:p>
      </dgm:t>
    </dgm:pt>
    <dgm:pt modelId="{0B45EC77-0105-4E71-BA72-ED708D92C80C}">
      <dgm:prSet/>
      <dgm:spPr/>
      <dgm:t>
        <a:bodyPr/>
        <a:lstStyle/>
        <a:p>
          <a:r>
            <a:rPr lang="es-PE" b="1" noProof="0"/>
            <a:t>Uso de Flexbox</a:t>
          </a:r>
          <a:endParaRPr lang="es-PE" b="1" noProof="0" dirty="0"/>
        </a:p>
      </dgm:t>
    </dgm:pt>
    <dgm:pt modelId="{5E5609A7-5658-44DE-9AA4-BFDB8FCB956E}" type="parTrans" cxnId="{8FC9148B-E920-4257-9217-D361BBC54E20}">
      <dgm:prSet/>
      <dgm:spPr/>
      <dgm:t>
        <a:bodyPr/>
        <a:lstStyle/>
        <a:p>
          <a:endParaRPr lang="es-PE"/>
        </a:p>
      </dgm:t>
    </dgm:pt>
    <dgm:pt modelId="{36FDC3FE-3F55-4859-84F0-51FB1E3AC392}" type="sibTrans" cxnId="{8FC9148B-E920-4257-9217-D361BBC54E20}">
      <dgm:prSet/>
      <dgm:spPr/>
      <dgm:t>
        <a:bodyPr/>
        <a:lstStyle/>
        <a:p>
          <a:endParaRPr lang="es-PE"/>
        </a:p>
      </dgm:t>
    </dgm:pt>
    <dgm:pt modelId="{1F38EB27-F778-471F-BEA0-0EE9580E1BF3}">
      <dgm:prSet/>
      <dgm:spPr/>
      <dgm:t>
        <a:bodyPr/>
        <a:lstStyle/>
        <a:p>
          <a:r>
            <a:rPr lang="es-PE" b="1" noProof="0"/>
            <a:t>Diferencias clave</a:t>
          </a:r>
          <a:endParaRPr lang="es-PE" b="1" noProof="0" dirty="0"/>
        </a:p>
      </dgm:t>
    </dgm:pt>
    <dgm:pt modelId="{768F4D28-DFBC-4C1B-BAF1-FD5C610483D4}" type="parTrans" cxnId="{E23845FD-259D-4153-AFF1-2841CE82C31B}">
      <dgm:prSet/>
      <dgm:spPr/>
      <dgm:t>
        <a:bodyPr/>
        <a:lstStyle/>
        <a:p>
          <a:endParaRPr lang="es-PE"/>
        </a:p>
      </dgm:t>
    </dgm:pt>
    <dgm:pt modelId="{0CE8BB7B-9FA2-4F20-A35B-FEA402FEC460}" type="sibTrans" cxnId="{E23845FD-259D-4153-AFF1-2841CE82C31B}">
      <dgm:prSet/>
      <dgm:spPr/>
      <dgm:t>
        <a:bodyPr/>
        <a:lstStyle/>
        <a:p>
          <a:endParaRPr lang="es-PE"/>
        </a:p>
      </dgm:t>
    </dgm:pt>
    <dgm:pt modelId="{D671B06A-2F46-40AB-A709-DCBF8B27C224}">
      <dgm:prSet/>
      <dgm:spPr/>
      <dgm:t>
        <a:bodyPr/>
        <a:lstStyle/>
        <a:p>
          <a:r>
            <a:rPr lang="es-PE" noProof="0"/>
            <a:t>Las diferencias clave entre Grid y Flexbox se basan en el enfoque en el diseño bidimensional frente a unidimensional.</a:t>
          </a:r>
          <a:endParaRPr lang="es-PE" noProof="0" dirty="0"/>
        </a:p>
      </dgm:t>
    </dgm:pt>
    <dgm:pt modelId="{9A792986-7B83-424E-957F-8614F9E314D3}" type="parTrans" cxnId="{5952A345-8FBA-46E8-9BB4-A8BE94D67D1A}">
      <dgm:prSet/>
      <dgm:spPr/>
      <dgm:t>
        <a:bodyPr/>
        <a:lstStyle/>
        <a:p>
          <a:endParaRPr lang="es-PE"/>
        </a:p>
      </dgm:t>
    </dgm:pt>
    <dgm:pt modelId="{C56B0DDE-5DBD-4E54-B7E0-23DA798248E0}" type="sibTrans" cxnId="{5952A345-8FBA-46E8-9BB4-A8BE94D67D1A}">
      <dgm:prSet/>
      <dgm:spPr/>
      <dgm:t>
        <a:bodyPr/>
        <a:lstStyle/>
        <a:p>
          <a:endParaRPr lang="es-PE"/>
        </a:p>
      </dgm:t>
    </dgm:pt>
    <dgm:pt modelId="{C25DE8B5-B5EC-4949-B796-EADBD2990572}">
      <dgm:prSet/>
      <dgm:spPr/>
      <dgm:t>
        <a:bodyPr/>
        <a:lstStyle/>
        <a:p>
          <a:r>
            <a:rPr lang="es-PE" noProof="0"/>
            <a:t>Flexbox es más adecuado para alinear elementos en una sola dimensión, permitiendo un diseño flexible y responsivo.</a:t>
          </a:r>
          <a:endParaRPr lang="es-PE" noProof="0" dirty="0"/>
        </a:p>
      </dgm:t>
    </dgm:pt>
    <dgm:pt modelId="{DA0185AD-AD1F-43D7-A319-511511E04473}" type="sibTrans" cxnId="{C832E0C6-AD25-4999-BC7F-2CDBB6060185}">
      <dgm:prSet/>
      <dgm:spPr/>
      <dgm:t>
        <a:bodyPr/>
        <a:lstStyle/>
        <a:p>
          <a:endParaRPr lang="es-PE"/>
        </a:p>
      </dgm:t>
    </dgm:pt>
    <dgm:pt modelId="{27EA02A7-4EFA-4C0E-93ED-85B88C88DD56}" type="parTrans" cxnId="{C832E0C6-AD25-4999-BC7F-2CDBB6060185}">
      <dgm:prSet/>
      <dgm:spPr/>
      <dgm:t>
        <a:bodyPr/>
        <a:lstStyle/>
        <a:p>
          <a:endParaRPr lang="es-PE"/>
        </a:p>
      </dgm:t>
    </dgm:pt>
    <dgm:pt modelId="{289AE502-FC8D-43FF-AC15-0D14A09C8A5D}">
      <dgm:prSet/>
      <dgm:spPr/>
      <dgm:t>
        <a:bodyPr/>
        <a:lstStyle/>
        <a:p>
          <a:r>
            <a:rPr lang="es-PE" noProof="0" dirty="0" err="1"/>
            <a:t>Grid</a:t>
          </a:r>
          <a:r>
            <a:rPr lang="es-PE" noProof="0" dirty="0"/>
            <a:t> </a:t>
          </a:r>
          <a:r>
            <a:rPr lang="es-PE" noProof="0" dirty="0" err="1"/>
            <a:t>Layout</a:t>
          </a:r>
          <a:r>
            <a:rPr lang="es-PE" noProof="0" dirty="0"/>
            <a:t> está diseñado para crear estructuras de diseño bidimensionales, facilitando la organización de elementos en filas y columnas.</a:t>
          </a:r>
        </a:p>
      </dgm:t>
    </dgm:pt>
    <dgm:pt modelId="{2C9650FF-8FD4-4F3C-9455-7DCB30AE4F27}" type="sibTrans" cxnId="{6D5AE15C-4AE9-4E77-8658-E37C6C654F6C}">
      <dgm:prSet/>
      <dgm:spPr/>
      <dgm:t>
        <a:bodyPr/>
        <a:lstStyle/>
        <a:p>
          <a:endParaRPr lang="es-PE"/>
        </a:p>
      </dgm:t>
    </dgm:pt>
    <dgm:pt modelId="{3E9CD3A8-367E-4448-B967-6AEA278800F6}" type="parTrans" cxnId="{6D5AE15C-4AE9-4E77-8658-E37C6C654F6C}">
      <dgm:prSet/>
      <dgm:spPr/>
      <dgm:t>
        <a:bodyPr/>
        <a:lstStyle/>
        <a:p>
          <a:endParaRPr lang="es-PE"/>
        </a:p>
      </dgm:t>
    </dgm:pt>
    <dgm:pt modelId="{449C1096-A243-4456-90B1-1EF78D0AC69D}" type="pres">
      <dgm:prSet presAssocID="{2A213579-EBBD-4E51-AD08-DA49C974A7C1}" presName="Name0" presStyleCnt="0">
        <dgm:presLayoutVars>
          <dgm:dir/>
          <dgm:animLvl val="lvl"/>
          <dgm:resizeHandles val="exact"/>
        </dgm:presLayoutVars>
      </dgm:prSet>
      <dgm:spPr/>
    </dgm:pt>
    <dgm:pt modelId="{E0EFE42F-3A44-456C-BD36-AC49A9749FE5}" type="pres">
      <dgm:prSet presAssocID="{1BE38680-8F80-42EE-B9DC-0312B3C430DA}" presName="composite" presStyleCnt="0"/>
      <dgm:spPr/>
    </dgm:pt>
    <dgm:pt modelId="{0D304EFA-F288-40BB-BA5A-56E0D35B80F4}" type="pres">
      <dgm:prSet presAssocID="{1BE38680-8F80-42EE-B9DC-0312B3C430D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38EA193-FB78-4C6E-978A-D3951EA40156}" type="pres">
      <dgm:prSet presAssocID="{1BE38680-8F80-42EE-B9DC-0312B3C430DA}" presName="desTx" presStyleLbl="alignAccFollowNode1" presStyleIdx="0" presStyleCnt="3">
        <dgm:presLayoutVars>
          <dgm:bulletEnabled val="1"/>
        </dgm:presLayoutVars>
      </dgm:prSet>
      <dgm:spPr/>
    </dgm:pt>
    <dgm:pt modelId="{E6B4D4A3-DF26-48F6-9775-E9FA36DECA0E}" type="pres">
      <dgm:prSet presAssocID="{A28FCEF8-5E2E-42C3-B09F-44CAD617E27F}" presName="space" presStyleCnt="0"/>
      <dgm:spPr/>
    </dgm:pt>
    <dgm:pt modelId="{D76A88CC-1494-4C41-BE38-DE417C775E17}" type="pres">
      <dgm:prSet presAssocID="{0B45EC77-0105-4E71-BA72-ED708D92C80C}" presName="composite" presStyleCnt="0"/>
      <dgm:spPr/>
    </dgm:pt>
    <dgm:pt modelId="{F187286E-5011-4802-84D1-106EAF60862C}" type="pres">
      <dgm:prSet presAssocID="{0B45EC77-0105-4E71-BA72-ED708D92C80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16C71F6-65FD-4F90-810D-5385CA2125B7}" type="pres">
      <dgm:prSet presAssocID="{0B45EC77-0105-4E71-BA72-ED708D92C80C}" presName="desTx" presStyleLbl="alignAccFollowNode1" presStyleIdx="1" presStyleCnt="3">
        <dgm:presLayoutVars>
          <dgm:bulletEnabled val="1"/>
        </dgm:presLayoutVars>
      </dgm:prSet>
      <dgm:spPr/>
    </dgm:pt>
    <dgm:pt modelId="{10D79D5D-4F12-4B23-AAD1-675CE9A7E8EA}" type="pres">
      <dgm:prSet presAssocID="{36FDC3FE-3F55-4859-84F0-51FB1E3AC392}" presName="space" presStyleCnt="0"/>
      <dgm:spPr/>
    </dgm:pt>
    <dgm:pt modelId="{0C207AD5-3317-45E7-8FB8-179F9D7C7CB4}" type="pres">
      <dgm:prSet presAssocID="{1F38EB27-F778-471F-BEA0-0EE9580E1BF3}" presName="composite" presStyleCnt="0"/>
      <dgm:spPr/>
    </dgm:pt>
    <dgm:pt modelId="{B014719D-EEBF-4E15-9E62-C2A2CAA51763}" type="pres">
      <dgm:prSet presAssocID="{1F38EB27-F778-471F-BEA0-0EE9580E1BF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49A48B8-FEC3-48DC-A782-834A61633F41}" type="pres">
      <dgm:prSet presAssocID="{1F38EB27-F778-471F-BEA0-0EE9580E1BF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D5AE15C-4AE9-4E77-8658-E37C6C654F6C}" srcId="{1BE38680-8F80-42EE-B9DC-0312B3C430DA}" destId="{289AE502-FC8D-43FF-AC15-0D14A09C8A5D}" srcOrd="0" destOrd="0" parTransId="{3E9CD3A8-367E-4448-B967-6AEA278800F6}" sibTransId="{2C9650FF-8FD4-4F3C-9455-7DCB30AE4F27}"/>
    <dgm:cxn modelId="{5952A345-8FBA-46E8-9BB4-A8BE94D67D1A}" srcId="{1F38EB27-F778-471F-BEA0-0EE9580E1BF3}" destId="{D671B06A-2F46-40AB-A709-DCBF8B27C224}" srcOrd="0" destOrd="0" parTransId="{9A792986-7B83-424E-957F-8614F9E314D3}" sibTransId="{C56B0DDE-5DBD-4E54-B7E0-23DA798248E0}"/>
    <dgm:cxn modelId="{8FC9148B-E920-4257-9217-D361BBC54E20}" srcId="{2A213579-EBBD-4E51-AD08-DA49C974A7C1}" destId="{0B45EC77-0105-4E71-BA72-ED708D92C80C}" srcOrd="1" destOrd="0" parTransId="{5E5609A7-5658-44DE-9AA4-BFDB8FCB956E}" sibTransId="{36FDC3FE-3F55-4859-84F0-51FB1E3AC392}"/>
    <dgm:cxn modelId="{134FBE90-EEF5-4F38-BB98-F2EB45D0F625}" type="presOf" srcId="{289AE502-FC8D-43FF-AC15-0D14A09C8A5D}" destId="{838EA193-FB78-4C6E-978A-D3951EA40156}" srcOrd="0" destOrd="0" presId="urn:microsoft.com/office/officeart/2005/8/layout/hList1"/>
    <dgm:cxn modelId="{C66D0E98-F072-4400-86D5-E1096AF913DE}" type="presOf" srcId="{0B45EC77-0105-4E71-BA72-ED708D92C80C}" destId="{F187286E-5011-4802-84D1-106EAF60862C}" srcOrd="0" destOrd="0" presId="urn:microsoft.com/office/officeart/2005/8/layout/hList1"/>
    <dgm:cxn modelId="{1B569CA4-49A2-4426-8B73-79C7AD1876C8}" type="presOf" srcId="{1BE38680-8F80-42EE-B9DC-0312B3C430DA}" destId="{0D304EFA-F288-40BB-BA5A-56E0D35B80F4}" srcOrd="0" destOrd="0" presId="urn:microsoft.com/office/officeart/2005/8/layout/hList1"/>
    <dgm:cxn modelId="{418A00A6-E1CD-4411-906B-895291F21C01}" type="presOf" srcId="{2A213579-EBBD-4E51-AD08-DA49C974A7C1}" destId="{449C1096-A243-4456-90B1-1EF78D0AC69D}" srcOrd="0" destOrd="0" presId="urn:microsoft.com/office/officeart/2005/8/layout/hList1"/>
    <dgm:cxn modelId="{D0E8D2C0-9A4F-4F9E-AA43-F670F7861B42}" type="presOf" srcId="{1F38EB27-F778-471F-BEA0-0EE9580E1BF3}" destId="{B014719D-EEBF-4E15-9E62-C2A2CAA51763}" srcOrd="0" destOrd="0" presId="urn:microsoft.com/office/officeart/2005/8/layout/hList1"/>
    <dgm:cxn modelId="{8F557CC6-1E1E-4565-BBB7-9B2A2AFE3226}" type="presOf" srcId="{D671B06A-2F46-40AB-A709-DCBF8B27C224}" destId="{C49A48B8-FEC3-48DC-A782-834A61633F41}" srcOrd="0" destOrd="0" presId="urn:microsoft.com/office/officeart/2005/8/layout/hList1"/>
    <dgm:cxn modelId="{C832E0C6-AD25-4999-BC7F-2CDBB6060185}" srcId="{0B45EC77-0105-4E71-BA72-ED708D92C80C}" destId="{C25DE8B5-B5EC-4949-B796-EADBD2990572}" srcOrd="0" destOrd="0" parTransId="{27EA02A7-4EFA-4C0E-93ED-85B88C88DD56}" sibTransId="{DA0185AD-AD1F-43D7-A319-511511E04473}"/>
    <dgm:cxn modelId="{C4F3B0D2-6C32-4420-A573-9E46A318907F}" type="presOf" srcId="{C25DE8B5-B5EC-4949-B796-EADBD2990572}" destId="{F16C71F6-65FD-4F90-810D-5385CA2125B7}" srcOrd="0" destOrd="0" presId="urn:microsoft.com/office/officeart/2005/8/layout/hList1"/>
    <dgm:cxn modelId="{9B6A8EF3-1E72-433C-B225-5A25E82F0017}" srcId="{2A213579-EBBD-4E51-AD08-DA49C974A7C1}" destId="{1BE38680-8F80-42EE-B9DC-0312B3C430DA}" srcOrd="0" destOrd="0" parTransId="{1565B6C7-1A04-43DF-93F3-0EB427326F59}" sibTransId="{A28FCEF8-5E2E-42C3-B09F-44CAD617E27F}"/>
    <dgm:cxn modelId="{E23845FD-259D-4153-AFF1-2841CE82C31B}" srcId="{2A213579-EBBD-4E51-AD08-DA49C974A7C1}" destId="{1F38EB27-F778-471F-BEA0-0EE9580E1BF3}" srcOrd="2" destOrd="0" parTransId="{768F4D28-DFBC-4C1B-BAF1-FD5C610483D4}" sibTransId="{0CE8BB7B-9FA2-4F20-A35B-FEA402FEC460}"/>
    <dgm:cxn modelId="{C753DFDC-A1C9-44F8-925F-0C99902B3853}" type="presParOf" srcId="{449C1096-A243-4456-90B1-1EF78D0AC69D}" destId="{E0EFE42F-3A44-456C-BD36-AC49A9749FE5}" srcOrd="0" destOrd="0" presId="urn:microsoft.com/office/officeart/2005/8/layout/hList1"/>
    <dgm:cxn modelId="{65EA1E4B-669B-4FA3-BA3F-895E986FC887}" type="presParOf" srcId="{E0EFE42F-3A44-456C-BD36-AC49A9749FE5}" destId="{0D304EFA-F288-40BB-BA5A-56E0D35B80F4}" srcOrd="0" destOrd="0" presId="urn:microsoft.com/office/officeart/2005/8/layout/hList1"/>
    <dgm:cxn modelId="{F24B3BDD-3B36-4558-B9D1-8F3C97C548EA}" type="presParOf" srcId="{E0EFE42F-3A44-456C-BD36-AC49A9749FE5}" destId="{838EA193-FB78-4C6E-978A-D3951EA40156}" srcOrd="1" destOrd="0" presId="urn:microsoft.com/office/officeart/2005/8/layout/hList1"/>
    <dgm:cxn modelId="{B4B824D0-5D6E-44F2-A888-93715CD85DC2}" type="presParOf" srcId="{449C1096-A243-4456-90B1-1EF78D0AC69D}" destId="{E6B4D4A3-DF26-48F6-9775-E9FA36DECA0E}" srcOrd="1" destOrd="0" presId="urn:microsoft.com/office/officeart/2005/8/layout/hList1"/>
    <dgm:cxn modelId="{C864FACF-C426-405F-991D-BBA47E143875}" type="presParOf" srcId="{449C1096-A243-4456-90B1-1EF78D0AC69D}" destId="{D76A88CC-1494-4C41-BE38-DE417C775E17}" srcOrd="2" destOrd="0" presId="urn:microsoft.com/office/officeart/2005/8/layout/hList1"/>
    <dgm:cxn modelId="{F706A830-268B-48DD-B803-57F3B54C68BE}" type="presParOf" srcId="{D76A88CC-1494-4C41-BE38-DE417C775E17}" destId="{F187286E-5011-4802-84D1-106EAF60862C}" srcOrd="0" destOrd="0" presId="urn:microsoft.com/office/officeart/2005/8/layout/hList1"/>
    <dgm:cxn modelId="{72F62CE7-1AA1-43BF-A948-B66E02907D31}" type="presParOf" srcId="{D76A88CC-1494-4C41-BE38-DE417C775E17}" destId="{F16C71F6-65FD-4F90-810D-5385CA2125B7}" srcOrd="1" destOrd="0" presId="urn:microsoft.com/office/officeart/2005/8/layout/hList1"/>
    <dgm:cxn modelId="{9560E281-CA49-443A-9F2F-AF656793E5DA}" type="presParOf" srcId="{449C1096-A243-4456-90B1-1EF78D0AC69D}" destId="{10D79D5D-4F12-4B23-AAD1-675CE9A7E8EA}" srcOrd="3" destOrd="0" presId="urn:microsoft.com/office/officeart/2005/8/layout/hList1"/>
    <dgm:cxn modelId="{5858043B-EDE0-4ACA-B860-47AB59BA77EF}" type="presParOf" srcId="{449C1096-A243-4456-90B1-1EF78D0AC69D}" destId="{0C207AD5-3317-45E7-8FB8-179F9D7C7CB4}" srcOrd="4" destOrd="0" presId="urn:microsoft.com/office/officeart/2005/8/layout/hList1"/>
    <dgm:cxn modelId="{97F24BAC-3966-4868-9382-9580BB1E3A7D}" type="presParOf" srcId="{0C207AD5-3317-45E7-8FB8-179F9D7C7CB4}" destId="{B014719D-EEBF-4E15-9E62-C2A2CAA51763}" srcOrd="0" destOrd="0" presId="urn:microsoft.com/office/officeart/2005/8/layout/hList1"/>
    <dgm:cxn modelId="{B327AD2A-CD2D-41D5-AAC2-5D32F5592890}" type="presParOf" srcId="{0C207AD5-3317-45E7-8FB8-179F9D7C7CB4}" destId="{C49A48B8-FEC3-48DC-A782-834A61633F4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8752272-6943-495C-BBA5-D763F70417D3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52C254A4-1F1B-4992-85B1-7F16ACA20B4E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PE" b="1" noProof="0" dirty="0"/>
            <a:t>Complicaciones del </a:t>
          </a:r>
          <a:r>
            <a:rPr lang="es-PE" b="1" noProof="0" dirty="0" err="1"/>
            <a:t>Float</a:t>
          </a:r>
          <a:r>
            <a:rPr lang="es-PE" b="1" noProof="0" dirty="0"/>
            <a:t> y Position</a:t>
          </a:r>
          <a:endParaRPr lang="es-PE" dirty="0"/>
        </a:p>
      </dgm:t>
    </dgm:pt>
    <dgm:pt modelId="{3C979E15-8A37-4A8F-959D-5B6E2F46EA51}" type="parTrans" cxnId="{B2ED3323-AD18-4E72-B18C-F25F72062586}">
      <dgm:prSet/>
      <dgm:spPr/>
      <dgm:t>
        <a:bodyPr/>
        <a:lstStyle/>
        <a:p>
          <a:endParaRPr lang="es-PE"/>
        </a:p>
      </dgm:t>
    </dgm:pt>
    <dgm:pt modelId="{478D0DD5-660F-4D94-A897-02B35E19C294}" type="sibTrans" cxnId="{B2ED3323-AD18-4E72-B18C-F25F72062586}">
      <dgm:prSet/>
      <dgm:spPr/>
      <dgm:t>
        <a:bodyPr/>
        <a:lstStyle/>
        <a:p>
          <a:endParaRPr lang="es-PE"/>
        </a:p>
      </dgm:t>
    </dgm:pt>
    <dgm:pt modelId="{86941F4F-87F6-4BD1-8EED-579619EBC046}">
      <dgm:prSet/>
      <dgm:spPr/>
      <dgm:t>
        <a:bodyPr/>
        <a:lstStyle/>
        <a:p>
          <a:r>
            <a:rPr lang="es-PE" noProof="0"/>
            <a:t>El uso de Float y Position a menudo resulta en problemas de alineación y diseño que complican el desarrollo de páginas web efectivas.</a:t>
          </a:r>
          <a:endParaRPr lang="es-PE" noProof="0" dirty="0"/>
        </a:p>
      </dgm:t>
    </dgm:pt>
    <dgm:pt modelId="{7D1CBBC9-4484-41CE-8CCD-240F9C244696}" type="parTrans" cxnId="{D0318650-15AB-4569-BA09-0441CC5E00E5}">
      <dgm:prSet/>
      <dgm:spPr/>
      <dgm:t>
        <a:bodyPr/>
        <a:lstStyle/>
        <a:p>
          <a:endParaRPr lang="es-PE"/>
        </a:p>
      </dgm:t>
    </dgm:pt>
    <dgm:pt modelId="{CFA9B9D0-F74B-4823-98C0-755EBAAB8E5C}" type="sibTrans" cxnId="{D0318650-15AB-4569-BA09-0441CC5E00E5}">
      <dgm:prSet/>
      <dgm:spPr/>
      <dgm:t>
        <a:bodyPr/>
        <a:lstStyle/>
        <a:p>
          <a:endParaRPr lang="es-PE"/>
        </a:p>
      </dgm:t>
    </dgm:pt>
    <dgm:pt modelId="{0339F518-9173-4B45-8AA3-663739C1AA3E}">
      <dgm:prSet/>
      <dgm:spPr/>
      <dgm:t>
        <a:bodyPr/>
        <a:lstStyle/>
        <a:p>
          <a:r>
            <a:rPr lang="es-PE" b="1" noProof="0" dirty="0"/>
            <a:t>Ventajas del Grid Layout</a:t>
          </a:r>
        </a:p>
      </dgm:t>
    </dgm:pt>
    <dgm:pt modelId="{1D0781DD-C6D9-4A3F-8162-26ADB53B35E7}" type="parTrans" cxnId="{A168EB34-911D-4CD0-8D14-2EDFE7A18A8D}">
      <dgm:prSet/>
      <dgm:spPr/>
      <dgm:t>
        <a:bodyPr/>
        <a:lstStyle/>
        <a:p>
          <a:endParaRPr lang="es-PE"/>
        </a:p>
      </dgm:t>
    </dgm:pt>
    <dgm:pt modelId="{570F9413-2A38-408A-8D3F-3A42B64AE577}" type="sibTrans" cxnId="{A168EB34-911D-4CD0-8D14-2EDFE7A18A8D}">
      <dgm:prSet/>
      <dgm:spPr/>
      <dgm:t>
        <a:bodyPr/>
        <a:lstStyle/>
        <a:p>
          <a:endParaRPr lang="es-PE"/>
        </a:p>
      </dgm:t>
    </dgm:pt>
    <dgm:pt modelId="{01C432E1-D1EF-482A-938C-26E3D2AFA128}">
      <dgm:prSet/>
      <dgm:spPr/>
      <dgm:t>
        <a:bodyPr/>
        <a:lstStyle/>
        <a:p>
          <a:r>
            <a:rPr lang="es-PE" noProof="0" dirty="0" err="1"/>
            <a:t>Grid</a:t>
          </a:r>
          <a:r>
            <a:rPr lang="es-PE" noProof="0" dirty="0"/>
            <a:t> </a:t>
          </a:r>
          <a:r>
            <a:rPr lang="es-PE" noProof="0" dirty="0" err="1"/>
            <a:t>Layout</a:t>
          </a:r>
          <a:r>
            <a:rPr lang="es-PE" noProof="0" dirty="0"/>
            <a:t> proporciona una solución más estructurada y flexible para el diseño web, facilitando la organización del contenido de manera eficiente.</a:t>
          </a:r>
        </a:p>
      </dgm:t>
    </dgm:pt>
    <dgm:pt modelId="{2D53C9A0-D00E-4081-B7C1-516050226B08}" type="parTrans" cxnId="{AD6AA1F9-A25C-4069-A3A9-B75D46856B54}">
      <dgm:prSet/>
      <dgm:spPr/>
      <dgm:t>
        <a:bodyPr/>
        <a:lstStyle/>
        <a:p>
          <a:endParaRPr lang="es-PE"/>
        </a:p>
      </dgm:t>
    </dgm:pt>
    <dgm:pt modelId="{6FD81EAF-71F0-43B9-A68E-81EFA0C174BA}" type="sibTrans" cxnId="{AD6AA1F9-A25C-4069-A3A9-B75D46856B54}">
      <dgm:prSet/>
      <dgm:spPr/>
      <dgm:t>
        <a:bodyPr/>
        <a:lstStyle/>
        <a:p>
          <a:endParaRPr lang="es-PE"/>
        </a:p>
      </dgm:t>
    </dgm:pt>
    <dgm:pt modelId="{DA572D44-0A4D-4F6F-B93B-957934B939CF}">
      <dgm:prSet/>
      <dgm:spPr/>
      <dgm:t>
        <a:bodyPr/>
        <a:lstStyle/>
        <a:p>
          <a:r>
            <a:rPr lang="es-PE" b="1" noProof="0"/>
            <a:t>Comparación de Métodos de Diseño</a:t>
          </a:r>
          <a:endParaRPr lang="es-PE" b="1" noProof="0" dirty="0"/>
        </a:p>
      </dgm:t>
    </dgm:pt>
    <dgm:pt modelId="{C9B84C22-59CA-49D4-BA58-18A17455F6D7}" type="parTrans" cxnId="{CA9CB243-9EF3-4524-A763-2231B1AAFFAC}">
      <dgm:prSet/>
      <dgm:spPr/>
      <dgm:t>
        <a:bodyPr/>
        <a:lstStyle/>
        <a:p>
          <a:endParaRPr lang="es-PE"/>
        </a:p>
      </dgm:t>
    </dgm:pt>
    <dgm:pt modelId="{04940E6F-D9EE-434C-854C-F4E9D6A484A5}" type="sibTrans" cxnId="{CA9CB243-9EF3-4524-A763-2231B1AAFFAC}">
      <dgm:prSet/>
      <dgm:spPr/>
      <dgm:t>
        <a:bodyPr/>
        <a:lstStyle/>
        <a:p>
          <a:endParaRPr lang="es-PE"/>
        </a:p>
      </dgm:t>
    </dgm:pt>
    <dgm:pt modelId="{D9CDE4A6-003E-41E2-A5C1-19B2AB0054F1}">
      <dgm:prSet/>
      <dgm:spPr/>
      <dgm:t>
        <a:bodyPr/>
        <a:lstStyle/>
        <a:p>
          <a:r>
            <a:rPr lang="es-PE" noProof="0" dirty="0"/>
            <a:t>Comparar diseños tradicionales con </a:t>
          </a:r>
          <a:r>
            <a:rPr lang="es-PE" noProof="0" dirty="0" err="1"/>
            <a:t>Grid</a:t>
          </a:r>
          <a:r>
            <a:rPr lang="es-PE" noProof="0" dirty="0"/>
            <a:t> </a:t>
          </a:r>
          <a:r>
            <a:rPr lang="es-PE" noProof="0" dirty="0" err="1"/>
            <a:t>Layout</a:t>
          </a:r>
          <a:r>
            <a:rPr lang="es-PE" noProof="0" dirty="0"/>
            <a:t> muestra cómo las técnicas modernas simplifican el proceso de diseño y mejoran la experiencia del usuario.</a:t>
          </a:r>
        </a:p>
      </dgm:t>
    </dgm:pt>
    <dgm:pt modelId="{2246D726-6B7A-41D7-B158-2BA0DCC9F7D8}" type="parTrans" cxnId="{980841C6-47BF-4E32-A75E-0E6764F3EDC0}">
      <dgm:prSet/>
      <dgm:spPr/>
      <dgm:t>
        <a:bodyPr/>
        <a:lstStyle/>
        <a:p>
          <a:endParaRPr lang="es-PE"/>
        </a:p>
      </dgm:t>
    </dgm:pt>
    <dgm:pt modelId="{B282166F-5133-4845-967C-4CCA4C964649}" type="sibTrans" cxnId="{980841C6-47BF-4E32-A75E-0E6764F3EDC0}">
      <dgm:prSet/>
      <dgm:spPr/>
      <dgm:t>
        <a:bodyPr/>
        <a:lstStyle/>
        <a:p>
          <a:endParaRPr lang="es-PE"/>
        </a:p>
      </dgm:t>
    </dgm:pt>
    <dgm:pt modelId="{E9F00913-D309-4775-B8D8-C5995F8F3595}" type="pres">
      <dgm:prSet presAssocID="{88752272-6943-495C-BBA5-D763F70417D3}" presName="Name0" presStyleCnt="0">
        <dgm:presLayoutVars>
          <dgm:dir/>
          <dgm:animLvl val="lvl"/>
          <dgm:resizeHandles val="exact"/>
        </dgm:presLayoutVars>
      </dgm:prSet>
      <dgm:spPr/>
    </dgm:pt>
    <dgm:pt modelId="{8F09DA66-220D-4CA9-A987-FFE8A646AFAD}" type="pres">
      <dgm:prSet presAssocID="{52C254A4-1F1B-4992-85B1-7F16ACA20B4E}" presName="linNode" presStyleCnt="0"/>
      <dgm:spPr/>
    </dgm:pt>
    <dgm:pt modelId="{E65D5110-7E00-4E65-B401-1157BB1CAAD8}" type="pres">
      <dgm:prSet presAssocID="{52C254A4-1F1B-4992-85B1-7F16ACA20B4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8819322-3C23-4801-B5CB-925BD42952AF}" type="pres">
      <dgm:prSet presAssocID="{52C254A4-1F1B-4992-85B1-7F16ACA20B4E}" presName="descendantText" presStyleLbl="alignAccFollowNode1" presStyleIdx="0" presStyleCnt="3">
        <dgm:presLayoutVars>
          <dgm:bulletEnabled val="1"/>
        </dgm:presLayoutVars>
      </dgm:prSet>
      <dgm:spPr/>
    </dgm:pt>
    <dgm:pt modelId="{CECCD80B-1DD4-4301-96D9-F0405FF01321}" type="pres">
      <dgm:prSet presAssocID="{478D0DD5-660F-4D94-A897-02B35E19C294}" presName="sp" presStyleCnt="0"/>
      <dgm:spPr/>
    </dgm:pt>
    <dgm:pt modelId="{B9F88F02-760C-4B87-8146-8B27E3DDF025}" type="pres">
      <dgm:prSet presAssocID="{0339F518-9173-4B45-8AA3-663739C1AA3E}" presName="linNode" presStyleCnt="0"/>
      <dgm:spPr/>
    </dgm:pt>
    <dgm:pt modelId="{5688EAD7-0D88-4BB6-B523-D33336D33DD6}" type="pres">
      <dgm:prSet presAssocID="{0339F518-9173-4B45-8AA3-663739C1AA3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2BE923B-5E67-4814-B92F-E4C525B1D151}" type="pres">
      <dgm:prSet presAssocID="{0339F518-9173-4B45-8AA3-663739C1AA3E}" presName="descendantText" presStyleLbl="alignAccFollowNode1" presStyleIdx="1" presStyleCnt="3">
        <dgm:presLayoutVars>
          <dgm:bulletEnabled val="1"/>
        </dgm:presLayoutVars>
      </dgm:prSet>
      <dgm:spPr/>
    </dgm:pt>
    <dgm:pt modelId="{E61BFC03-4049-42C8-99CB-345A5B26C35E}" type="pres">
      <dgm:prSet presAssocID="{570F9413-2A38-408A-8D3F-3A42B64AE577}" presName="sp" presStyleCnt="0"/>
      <dgm:spPr/>
    </dgm:pt>
    <dgm:pt modelId="{3CE3D38C-1DF3-4AD2-82F1-A596193E7914}" type="pres">
      <dgm:prSet presAssocID="{DA572D44-0A4D-4F6F-B93B-957934B939CF}" presName="linNode" presStyleCnt="0"/>
      <dgm:spPr/>
    </dgm:pt>
    <dgm:pt modelId="{B30355E5-4A2E-4135-8258-F7F50513452E}" type="pres">
      <dgm:prSet presAssocID="{DA572D44-0A4D-4F6F-B93B-957934B939CF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A76AE2B-10EF-4B62-A101-FF2E9E304818}" type="pres">
      <dgm:prSet presAssocID="{DA572D44-0A4D-4F6F-B93B-957934B939CF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BB92A714-478D-43C7-A8A6-C1C76F395F45}" type="presOf" srcId="{0339F518-9173-4B45-8AA3-663739C1AA3E}" destId="{5688EAD7-0D88-4BB6-B523-D33336D33DD6}" srcOrd="0" destOrd="0" presId="urn:microsoft.com/office/officeart/2005/8/layout/vList5"/>
    <dgm:cxn modelId="{B2ED3323-AD18-4E72-B18C-F25F72062586}" srcId="{88752272-6943-495C-BBA5-D763F70417D3}" destId="{52C254A4-1F1B-4992-85B1-7F16ACA20B4E}" srcOrd="0" destOrd="0" parTransId="{3C979E15-8A37-4A8F-959D-5B6E2F46EA51}" sibTransId="{478D0DD5-660F-4D94-A897-02B35E19C294}"/>
    <dgm:cxn modelId="{9A3DFC23-9D59-42D8-8D7F-6F28A4E6C632}" type="presOf" srcId="{88752272-6943-495C-BBA5-D763F70417D3}" destId="{E9F00913-D309-4775-B8D8-C5995F8F3595}" srcOrd="0" destOrd="0" presId="urn:microsoft.com/office/officeart/2005/8/layout/vList5"/>
    <dgm:cxn modelId="{A168EB34-911D-4CD0-8D14-2EDFE7A18A8D}" srcId="{88752272-6943-495C-BBA5-D763F70417D3}" destId="{0339F518-9173-4B45-8AA3-663739C1AA3E}" srcOrd="1" destOrd="0" parTransId="{1D0781DD-C6D9-4A3F-8162-26ADB53B35E7}" sibTransId="{570F9413-2A38-408A-8D3F-3A42B64AE577}"/>
    <dgm:cxn modelId="{CA9CB243-9EF3-4524-A763-2231B1AAFFAC}" srcId="{88752272-6943-495C-BBA5-D763F70417D3}" destId="{DA572D44-0A4D-4F6F-B93B-957934B939CF}" srcOrd="2" destOrd="0" parTransId="{C9B84C22-59CA-49D4-BA58-18A17455F6D7}" sibTransId="{04940E6F-D9EE-434C-854C-F4E9D6A484A5}"/>
    <dgm:cxn modelId="{E2CAC346-D408-4AB8-A2C1-4E359B1DE0AF}" type="presOf" srcId="{DA572D44-0A4D-4F6F-B93B-957934B939CF}" destId="{B30355E5-4A2E-4135-8258-F7F50513452E}" srcOrd="0" destOrd="0" presId="urn:microsoft.com/office/officeart/2005/8/layout/vList5"/>
    <dgm:cxn modelId="{FBA5C94B-12C6-465D-A22E-6CE0F411D660}" type="presOf" srcId="{52C254A4-1F1B-4992-85B1-7F16ACA20B4E}" destId="{E65D5110-7E00-4E65-B401-1157BB1CAAD8}" srcOrd="0" destOrd="0" presId="urn:microsoft.com/office/officeart/2005/8/layout/vList5"/>
    <dgm:cxn modelId="{D0318650-15AB-4569-BA09-0441CC5E00E5}" srcId="{52C254A4-1F1B-4992-85B1-7F16ACA20B4E}" destId="{86941F4F-87F6-4BD1-8EED-579619EBC046}" srcOrd="0" destOrd="0" parTransId="{7D1CBBC9-4484-41CE-8CCD-240F9C244696}" sibTransId="{CFA9B9D0-F74B-4823-98C0-755EBAAB8E5C}"/>
    <dgm:cxn modelId="{D4DD488F-8AEA-4453-A6AC-23CBA29723CB}" type="presOf" srcId="{86941F4F-87F6-4BD1-8EED-579619EBC046}" destId="{78819322-3C23-4801-B5CB-925BD42952AF}" srcOrd="0" destOrd="0" presId="urn:microsoft.com/office/officeart/2005/8/layout/vList5"/>
    <dgm:cxn modelId="{C4DBACBA-43DE-4022-AD70-603082DAC2C7}" type="presOf" srcId="{D9CDE4A6-003E-41E2-A5C1-19B2AB0054F1}" destId="{FA76AE2B-10EF-4B62-A101-FF2E9E304818}" srcOrd="0" destOrd="0" presId="urn:microsoft.com/office/officeart/2005/8/layout/vList5"/>
    <dgm:cxn modelId="{2CF575BF-F7F9-4A2E-A976-EE1B41C65656}" type="presOf" srcId="{01C432E1-D1EF-482A-938C-26E3D2AFA128}" destId="{52BE923B-5E67-4814-B92F-E4C525B1D151}" srcOrd="0" destOrd="0" presId="urn:microsoft.com/office/officeart/2005/8/layout/vList5"/>
    <dgm:cxn modelId="{980841C6-47BF-4E32-A75E-0E6764F3EDC0}" srcId="{DA572D44-0A4D-4F6F-B93B-957934B939CF}" destId="{D9CDE4A6-003E-41E2-A5C1-19B2AB0054F1}" srcOrd="0" destOrd="0" parTransId="{2246D726-6B7A-41D7-B158-2BA0DCC9F7D8}" sibTransId="{B282166F-5133-4845-967C-4CCA4C964649}"/>
    <dgm:cxn modelId="{AD6AA1F9-A25C-4069-A3A9-B75D46856B54}" srcId="{0339F518-9173-4B45-8AA3-663739C1AA3E}" destId="{01C432E1-D1EF-482A-938C-26E3D2AFA128}" srcOrd="0" destOrd="0" parTransId="{2D53C9A0-D00E-4081-B7C1-516050226B08}" sibTransId="{6FD81EAF-71F0-43B9-A68E-81EFA0C174BA}"/>
    <dgm:cxn modelId="{98D2DE9E-1D33-416D-A448-4C3643B5FB33}" type="presParOf" srcId="{E9F00913-D309-4775-B8D8-C5995F8F3595}" destId="{8F09DA66-220D-4CA9-A987-FFE8A646AFAD}" srcOrd="0" destOrd="0" presId="urn:microsoft.com/office/officeart/2005/8/layout/vList5"/>
    <dgm:cxn modelId="{F41C21DD-C7A5-435D-976F-557DA11CE7B4}" type="presParOf" srcId="{8F09DA66-220D-4CA9-A987-FFE8A646AFAD}" destId="{E65D5110-7E00-4E65-B401-1157BB1CAAD8}" srcOrd="0" destOrd="0" presId="urn:microsoft.com/office/officeart/2005/8/layout/vList5"/>
    <dgm:cxn modelId="{BD51F707-9200-4ABC-8197-D12FEA435BB4}" type="presParOf" srcId="{8F09DA66-220D-4CA9-A987-FFE8A646AFAD}" destId="{78819322-3C23-4801-B5CB-925BD42952AF}" srcOrd="1" destOrd="0" presId="urn:microsoft.com/office/officeart/2005/8/layout/vList5"/>
    <dgm:cxn modelId="{BA456B03-DDEE-4230-B2F8-C3C5093762BB}" type="presParOf" srcId="{E9F00913-D309-4775-B8D8-C5995F8F3595}" destId="{CECCD80B-1DD4-4301-96D9-F0405FF01321}" srcOrd="1" destOrd="0" presId="urn:microsoft.com/office/officeart/2005/8/layout/vList5"/>
    <dgm:cxn modelId="{A68BD129-BC5A-4845-B5A5-1F9378BCD33B}" type="presParOf" srcId="{E9F00913-D309-4775-B8D8-C5995F8F3595}" destId="{B9F88F02-760C-4B87-8146-8B27E3DDF025}" srcOrd="2" destOrd="0" presId="urn:microsoft.com/office/officeart/2005/8/layout/vList5"/>
    <dgm:cxn modelId="{53D6942B-7CE7-4A54-B787-4F8E769C45AD}" type="presParOf" srcId="{B9F88F02-760C-4B87-8146-8B27E3DDF025}" destId="{5688EAD7-0D88-4BB6-B523-D33336D33DD6}" srcOrd="0" destOrd="0" presId="urn:microsoft.com/office/officeart/2005/8/layout/vList5"/>
    <dgm:cxn modelId="{416621A8-1D97-430D-AC71-4803DD0F77EF}" type="presParOf" srcId="{B9F88F02-760C-4B87-8146-8B27E3DDF025}" destId="{52BE923B-5E67-4814-B92F-E4C525B1D151}" srcOrd="1" destOrd="0" presId="urn:microsoft.com/office/officeart/2005/8/layout/vList5"/>
    <dgm:cxn modelId="{991F3924-9A9C-4469-9485-FC4B9EC23D35}" type="presParOf" srcId="{E9F00913-D309-4775-B8D8-C5995F8F3595}" destId="{E61BFC03-4049-42C8-99CB-345A5B26C35E}" srcOrd="3" destOrd="0" presId="urn:microsoft.com/office/officeart/2005/8/layout/vList5"/>
    <dgm:cxn modelId="{D9017D87-A6C6-42A9-B5BD-39015E3A5427}" type="presParOf" srcId="{E9F00913-D309-4775-B8D8-C5995F8F3595}" destId="{3CE3D38C-1DF3-4AD2-82F1-A596193E7914}" srcOrd="4" destOrd="0" presId="urn:microsoft.com/office/officeart/2005/8/layout/vList5"/>
    <dgm:cxn modelId="{2D46C7CC-828B-464A-AD50-3A097CAB0E0A}" type="presParOf" srcId="{3CE3D38C-1DF3-4AD2-82F1-A596193E7914}" destId="{B30355E5-4A2E-4135-8258-F7F50513452E}" srcOrd="0" destOrd="0" presId="urn:microsoft.com/office/officeart/2005/8/layout/vList5"/>
    <dgm:cxn modelId="{F7AEBF0F-D0D9-40C3-8DCC-6D08579FFD48}" type="presParOf" srcId="{3CE3D38C-1DF3-4AD2-82F1-A596193E7914}" destId="{FA76AE2B-10EF-4B62-A101-FF2E9E30481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764DC1E-A5C3-40AD-B434-7B52469A964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0EE425DF-B40E-4C08-A333-A363F601561B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PE" b="1" noProof="0" dirty="0"/>
            <a:t>Diseños Complejos</a:t>
          </a:r>
          <a:endParaRPr lang="es-PE" dirty="0"/>
        </a:p>
      </dgm:t>
    </dgm:pt>
    <dgm:pt modelId="{160534F7-EA07-4795-A567-188C6A9CA01E}" type="parTrans" cxnId="{494462E5-712D-4B03-B0FD-47EB90C983EE}">
      <dgm:prSet/>
      <dgm:spPr/>
      <dgm:t>
        <a:bodyPr/>
        <a:lstStyle/>
        <a:p>
          <a:endParaRPr lang="es-PE"/>
        </a:p>
      </dgm:t>
    </dgm:pt>
    <dgm:pt modelId="{AE1730BF-8676-46FF-94A1-9B4091F346BB}" type="sibTrans" cxnId="{494462E5-712D-4B03-B0FD-47EB90C983EE}">
      <dgm:prSet/>
      <dgm:spPr/>
      <dgm:t>
        <a:bodyPr/>
        <a:lstStyle/>
        <a:p>
          <a:endParaRPr lang="es-PE"/>
        </a:p>
      </dgm:t>
    </dgm:pt>
    <dgm:pt modelId="{D3E828E3-B160-4785-ADBC-0C3E80121E41}">
      <dgm:prSet/>
      <dgm:spPr/>
      <dgm:t>
        <a:bodyPr/>
        <a:lstStyle/>
        <a:p>
          <a:r>
            <a:rPr lang="es-PE" noProof="0"/>
            <a:t>Grid Layout es ideal para crear diseños complejos que requieren una estructura de filas y columnas organizada para la presentación de contenido.</a:t>
          </a:r>
          <a:endParaRPr lang="es-PE" noProof="0" dirty="0"/>
        </a:p>
      </dgm:t>
    </dgm:pt>
    <dgm:pt modelId="{361AC0B4-1B78-4E98-88E6-7D95C93D1E24}" type="parTrans" cxnId="{6438675A-CBAC-471E-BB3C-C1FF053AECB0}">
      <dgm:prSet/>
      <dgm:spPr/>
      <dgm:t>
        <a:bodyPr/>
        <a:lstStyle/>
        <a:p>
          <a:endParaRPr lang="es-PE"/>
        </a:p>
      </dgm:t>
    </dgm:pt>
    <dgm:pt modelId="{A6A3F8BC-4A85-47E4-A38A-EC108D117DB2}" type="sibTrans" cxnId="{6438675A-CBAC-471E-BB3C-C1FF053AECB0}">
      <dgm:prSet/>
      <dgm:spPr/>
      <dgm:t>
        <a:bodyPr/>
        <a:lstStyle/>
        <a:p>
          <a:endParaRPr lang="es-PE"/>
        </a:p>
      </dgm:t>
    </dgm:pt>
    <dgm:pt modelId="{87EFE9C2-793E-434C-A214-176C26A7087C}">
      <dgm:prSet/>
      <dgm:spPr/>
      <dgm:t>
        <a:bodyPr/>
        <a:lstStyle/>
        <a:p>
          <a:r>
            <a:rPr lang="es-PE" b="1" noProof="0"/>
            <a:t>Escenarios de Uso</a:t>
          </a:r>
          <a:endParaRPr lang="es-PE" b="1" noProof="0" dirty="0"/>
        </a:p>
      </dgm:t>
    </dgm:pt>
    <dgm:pt modelId="{8C4399EA-74CF-4B36-A5AB-0C0A6F3BDE0C}" type="parTrans" cxnId="{8A136739-9C4B-4EF4-B7DB-CC3D3422DDCB}">
      <dgm:prSet/>
      <dgm:spPr/>
      <dgm:t>
        <a:bodyPr/>
        <a:lstStyle/>
        <a:p>
          <a:endParaRPr lang="es-PE"/>
        </a:p>
      </dgm:t>
    </dgm:pt>
    <dgm:pt modelId="{0133A816-B515-4602-ADBD-32E4AA0ECE07}" type="sibTrans" cxnId="{8A136739-9C4B-4EF4-B7DB-CC3D3422DDCB}">
      <dgm:prSet/>
      <dgm:spPr/>
      <dgm:t>
        <a:bodyPr/>
        <a:lstStyle/>
        <a:p>
          <a:endParaRPr lang="es-PE"/>
        </a:p>
      </dgm:t>
    </dgm:pt>
    <dgm:pt modelId="{F6D2A4FC-2157-4F8A-BCCA-473FFAC2D6C9}">
      <dgm:prSet/>
      <dgm:spPr/>
      <dgm:t>
        <a:bodyPr/>
        <a:lstStyle/>
        <a:p>
          <a:r>
            <a:rPr lang="es-PE" noProof="0" dirty="0"/>
            <a:t>Identificaremos situaciones donde la implementación de Grid Layout es más efectiva, mejorando la organización y la claridad del contenido.</a:t>
          </a:r>
        </a:p>
      </dgm:t>
    </dgm:pt>
    <dgm:pt modelId="{1F42DB9A-DF77-4D9F-B337-D2AD6E64E920}" type="parTrans" cxnId="{03A948CE-9F8B-45DD-B60B-9902DC3D0FF7}">
      <dgm:prSet/>
      <dgm:spPr/>
      <dgm:t>
        <a:bodyPr/>
        <a:lstStyle/>
        <a:p>
          <a:endParaRPr lang="es-PE"/>
        </a:p>
      </dgm:t>
    </dgm:pt>
    <dgm:pt modelId="{2E040C6E-861B-48D9-AAA2-E37FEF2840D1}" type="sibTrans" cxnId="{03A948CE-9F8B-45DD-B60B-9902DC3D0FF7}">
      <dgm:prSet/>
      <dgm:spPr/>
      <dgm:t>
        <a:bodyPr/>
        <a:lstStyle/>
        <a:p>
          <a:endParaRPr lang="es-PE"/>
        </a:p>
      </dgm:t>
    </dgm:pt>
    <dgm:pt modelId="{D53F74FA-0D6E-482A-B0B0-05551F03FA5A}">
      <dgm:prSet/>
      <dgm:spPr/>
      <dgm:t>
        <a:bodyPr/>
        <a:lstStyle/>
        <a:p>
          <a:r>
            <a:rPr lang="es-PE" b="1" noProof="0"/>
            <a:t>Consejos de Implementación</a:t>
          </a:r>
          <a:endParaRPr lang="es-PE" b="1" noProof="0" dirty="0"/>
        </a:p>
      </dgm:t>
    </dgm:pt>
    <dgm:pt modelId="{379C1471-EE47-455E-BB36-871BF3E0F283}" type="parTrans" cxnId="{B1D1B54C-B213-4701-99EF-78E2E764CDAF}">
      <dgm:prSet/>
      <dgm:spPr/>
      <dgm:t>
        <a:bodyPr/>
        <a:lstStyle/>
        <a:p>
          <a:endParaRPr lang="es-PE"/>
        </a:p>
      </dgm:t>
    </dgm:pt>
    <dgm:pt modelId="{1E407C82-960C-4D64-8B09-E411716114CD}" type="sibTrans" cxnId="{B1D1B54C-B213-4701-99EF-78E2E764CDAF}">
      <dgm:prSet/>
      <dgm:spPr/>
      <dgm:t>
        <a:bodyPr/>
        <a:lstStyle/>
        <a:p>
          <a:endParaRPr lang="es-PE"/>
        </a:p>
      </dgm:t>
    </dgm:pt>
    <dgm:pt modelId="{0A209A15-3A18-465A-851E-6D001A4D353F}">
      <dgm:prSet/>
      <dgm:spPr/>
      <dgm:t>
        <a:bodyPr/>
        <a:lstStyle/>
        <a:p>
          <a:r>
            <a:rPr lang="es-PE" noProof="0"/>
            <a:t>Se ofrecerán consejos prácticos para implementar Grid Layout de manera efectiva, optimizando el diseño y mejorando la experiencia del usuario.</a:t>
          </a:r>
          <a:endParaRPr lang="es-PE" noProof="0" dirty="0"/>
        </a:p>
      </dgm:t>
    </dgm:pt>
    <dgm:pt modelId="{39C1D683-DCA7-47AF-AD4A-8DA0FBDC5650}" type="parTrans" cxnId="{589DB53E-2F7D-4643-AC97-4CE06DD50B2F}">
      <dgm:prSet/>
      <dgm:spPr/>
      <dgm:t>
        <a:bodyPr/>
        <a:lstStyle/>
        <a:p>
          <a:endParaRPr lang="es-PE"/>
        </a:p>
      </dgm:t>
    </dgm:pt>
    <dgm:pt modelId="{64ED2A6E-FBA1-407A-A3A7-60D02C9DBB32}" type="sibTrans" cxnId="{589DB53E-2F7D-4643-AC97-4CE06DD50B2F}">
      <dgm:prSet/>
      <dgm:spPr/>
      <dgm:t>
        <a:bodyPr/>
        <a:lstStyle/>
        <a:p>
          <a:endParaRPr lang="es-PE"/>
        </a:p>
      </dgm:t>
    </dgm:pt>
    <dgm:pt modelId="{1151FC01-DA54-4B12-B93A-3626DE26D2CE}" type="pres">
      <dgm:prSet presAssocID="{0764DC1E-A5C3-40AD-B434-7B52469A964C}" presName="vert0" presStyleCnt="0">
        <dgm:presLayoutVars>
          <dgm:dir/>
          <dgm:animOne val="branch"/>
          <dgm:animLvl val="lvl"/>
        </dgm:presLayoutVars>
      </dgm:prSet>
      <dgm:spPr/>
    </dgm:pt>
    <dgm:pt modelId="{C3396FDB-3C46-489D-8F17-854EBFBB9A32}" type="pres">
      <dgm:prSet presAssocID="{0EE425DF-B40E-4C08-A333-A363F601561B}" presName="thickLine" presStyleLbl="alignNode1" presStyleIdx="0" presStyleCnt="3"/>
      <dgm:spPr/>
    </dgm:pt>
    <dgm:pt modelId="{09466406-82C6-44F9-81BA-7DC478759AAF}" type="pres">
      <dgm:prSet presAssocID="{0EE425DF-B40E-4C08-A333-A363F601561B}" presName="horz1" presStyleCnt="0"/>
      <dgm:spPr/>
    </dgm:pt>
    <dgm:pt modelId="{0145D0AD-63AD-4872-8B33-A5D63D1A3B7C}" type="pres">
      <dgm:prSet presAssocID="{0EE425DF-B40E-4C08-A333-A363F601561B}" presName="tx1" presStyleLbl="revTx" presStyleIdx="0" presStyleCnt="6"/>
      <dgm:spPr/>
    </dgm:pt>
    <dgm:pt modelId="{5C570237-3D33-4619-B86E-FA7E41D74FE2}" type="pres">
      <dgm:prSet presAssocID="{0EE425DF-B40E-4C08-A333-A363F601561B}" presName="vert1" presStyleCnt="0"/>
      <dgm:spPr/>
    </dgm:pt>
    <dgm:pt modelId="{75141710-A9F3-4496-B66B-3EA954261285}" type="pres">
      <dgm:prSet presAssocID="{D3E828E3-B160-4785-ADBC-0C3E80121E41}" presName="vertSpace2a" presStyleCnt="0"/>
      <dgm:spPr/>
    </dgm:pt>
    <dgm:pt modelId="{7CE0F09E-4F59-43E2-BA70-2B131F521D4A}" type="pres">
      <dgm:prSet presAssocID="{D3E828E3-B160-4785-ADBC-0C3E80121E41}" presName="horz2" presStyleCnt="0"/>
      <dgm:spPr/>
    </dgm:pt>
    <dgm:pt modelId="{D90D2B7B-8367-4441-8981-EC2E59BF87C4}" type="pres">
      <dgm:prSet presAssocID="{D3E828E3-B160-4785-ADBC-0C3E80121E41}" presName="horzSpace2" presStyleCnt="0"/>
      <dgm:spPr/>
    </dgm:pt>
    <dgm:pt modelId="{2C3762E9-7C42-48C7-A90B-6BF9388DE627}" type="pres">
      <dgm:prSet presAssocID="{D3E828E3-B160-4785-ADBC-0C3E80121E41}" presName="tx2" presStyleLbl="revTx" presStyleIdx="1" presStyleCnt="6"/>
      <dgm:spPr/>
    </dgm:pt>
    <dgm:pt modelId="{E5E225AD-07B6-4E64-8BDA-097F2C172D75}" type="pres">
      <dgm:prSet presAssocID="{D3E828E3-B160-4785-ADBC-0C3E80121E41}" presName="vert2" presStyleCnt="0"/>
      <dgm:spPr/>
    </dgm:pt>
    <dgm:pt modelId="{38919CD0-B9A8-4408-916B-E1EF73A82BF2}" type="pres">
      <dgm:prSet presAssocID="{D3E828E3-B160-4785-ADBC-0C3E80121E41}" presName="thinLine2b" presStyleLbl="callout" presStyleIdx="0" presStyleCnt="3"/>
      <dgm:spPr/>
    </dgm:pt>
    <dgm:pt modelId="{B9421C98-A86F-4F84-BE43-C2544238DAB9}" type="pres">
      <dgm:prSet presAssocID="{D3E828E3-B160-4785-ADBC-0C3E80121E41}" presName="vertSpace2b" presStyleCnt="0"/>
      <dgm:spPr/>
    </dgm:pt>
    <dgm:pt modelId="{B0FA1F78-A90F-4B6D-B11D-E5B3A582A7CA}" type="pres">
      <dgm:prSet presAssocID="{87EFE9C2-793E-434C-A214-176C26A7087C}" presName="thickLine" presStyleLbl="alignNode1" presStyleIdx="1" presStyleCnt="3"/>
      <dgm:spPr/>
    </dgm:pt>
    <dgm:pt modelId="{AAD682AB-5576-4061-B43F-D93DCEEE6DC9}" type="pres">
      <dgm:prSet presAssocID="{87EFE9C2-793E-434C-A214-176C26A7087C}" presName="horz1" presStyleCnt="0"/>
      <dgm:spPr/>
    </dgm:pt>
    <dgm:pt modelId="{C9DB9B3D-E07A-40E3-A820-38A7AC7D6FCA}" type="pres">
      <dgm:prSet presAssocID="{87EFE9C2-793E-434C-A214-176C26A7087C}" presName="tx1" presStyleLbl="revTx" presStyleIdx="2" presStyleCnt="6"/>
      <dgm:spPr/>
    </dgm:pt>
    <dgm:pt modelId="{D89DC913-0450-48A8-AEB1-C6DAD86DEAC5}" type="pres">
      <dgm:prSet presAssocID="{87EFE9C2-793E-434C-A214-176C26A7087C}" presName="vert1" presStyleCnt="0"/>
      <dgm:spPr/>
    </dgm:pt>
    <dgm:pt modelId="{48B71844-8110-4E7C-B835-3DE6BD2582B7}" type="pres">
      <dgm:prSet presAssocID="{F6D2A4FC-2157-4F8A-BCCA-473FFAC2D6C9}" presName="vertSpace2a" presStyleCnt="0"/>
      <dgm:spPr/>
    </dgm:pt>
    <dgm:pt modelId="{69764133-62EC-445A-8D04-6CCAA7699FC1}" type="pres">
      <dgm:prSet presAssocID="{F6D2A4FC-2157-4F8A-BCCA-473FFAC2D6C9}" presName="horz2" presStyleCnt="0"/>
      <dgm:spPr/>
    </dgm:pt>
    <dgm:pt modelId="{ACEA3F37-23A9-4487-A4DF-196D1453DF52}" type="pres">
      <dgm:prSet presAssocID="{F6D2A4FC-2157-4F8A-BCCA-473FFAC2D6C9}" presName="horzSpace2" presStyleCnt="0"/>
      <dgm:spPr/>
    </dgm:pt>
    <dgm:pt modelId="{FD0AAED0-25A4-477A-AB1D-2D0351DA337D}" type="pres">
      <dgm:prSet presAssocID="{F6D2A4FC-2157-4F8A-BCCA-473FFAC2D6C9}" presName="tx2" presStyleLbl="revTx" presStyleIdx="3" presStyleCnt="6"/>
      <dgm:spPr/>
    </dgm:pt>
    <dgm:pt modelId="{D4AEDB47-F44D-4A18-90B5-1B4F7C33A43B}" type="pres">
      <dgm:prSet presAssocID="{F6D2A4FC-2157-4F8A-BCCA-473FFAC2D6C9}" presName="vert2" presStyleCnt="0"/>
      <dgm:spPr/>
    </dgm:pt>
    <dgm:pt modelId="{49111424-BB60-4E0A-A4EA-B99534BFEC40}" type="pres">
      <dgm:prSet presAssocID="{F6D2A4FC-2157-4F8A-BCCA-473FFAC2D6C9}" presName="thinLine2b" presStyleLbl="callout" presStyleIdx="1" presStyleCnt="3"/>
      <dgm:spPr/>
    </dgm:pt>
    <dgm:pt modelId="{CCC6A006-422C-4229-B3CC-121955CC2A12}" type="pres">
      <dgm:prSet presAssocID="{F6D2A4FC-2157-4F8A-BCCA-473FFAC2D6C9}" presName="vertSpace2b" presStyleCnt="0"/>
      <dgm:spPr/>
    </dgm:pt>
    <dgm:pt modelId="{DBB82170-D287-45E8-8E88-DC8D06DA7012}" type="pres">
      <dgm:prSet presAssocID="{D53F74FA-0D6E-482A-B0B0-05551F03FA5A}" presName="thickLine" presStyleLbl="alignNode1" presStyleIdx="2" presStyleCnt="3"/>
      <dgm:spPr/>
    </dgm:pt>
    <dgm:pt modelId="{67482F45-6749-4371-BAD7-B117C646072F}" type="pres">
      <dgm:prSet presAssocID="{D53F74FA-0D6E-482A-B0B0-05551F03FA5A}" presName="horz1" presStyleCnt="0"/>
      <dgm:spPr/>
    </dgm:pt>
    <dgm:pt modelId="{A00A16A3-B1CA-4267-B931-89E8B9EBF527}" type="pres">
      <dgm:prSet presAssocID="{D53F74FA-0D6E-482A-B0B0-05551F03FA5A}" presName="tx1" presStyleLbl="revTx" presStyleIdx="4" presStyleCnt="6"/>
      <dgm:spPr/>
    </dgm:pt>
    <dgm:pt modelId="{0105EA6F-3D2F-4296-B93F-453A9C3C3663}" type="pres">
      <dgm:prSet presAssocID="{D53F74FA-0D6E-482A-B0B0-05551F03FA5A}" presName="vert1" presStyleCnt="0"/>
      <dgm:spPr/>
    </dgm:pt>
    <dgm:pt modelId="{68131D26-A57F-4912-96E4-96AE163BC5A7}" type="pres">
      <dgm:prSet presAssocID="{0A209A15-3A18-465A-851E-6D001A4D353F}" presName="vertSpace2a" presStyleCnt="0"/>
      <dgm:spPr/>
    </dgm:pt>
    <dgm:pt modelId="{64458CDD-C0A8-41EB-880A-B8A0A31F7D0A}" type="pres">
      <dgm:prSet presAssocID="{0A209A15-3A18-465A-851E-6D001A4D353F}" presName="horz2" presStyleCnt="0"/>
      <dgm:spPr/>
    </dgm:pt>
    <dgm:pt modelId="{97F1D28E-8571-4ADE-8BA6-404017AE64DD}" type="pres">
      <dgm:prSet presAssocID="{0A209A15-3A18-465A-851E-6D001A4D353F}" presName="horzSpace2" presStyleCnt="0"/>
      <dgm:spPr/>
    </dgm:pt>
    <dgm:pt modelId="{4D11F9A1-9F6A-4712-BB39-0BFF03C780A8}" type="pres">
      <dgm:prSet presAssocID="{0A209A15-3A18-465A-851E-6D001A4D353F}" presName="tx2" presStyleLbl="revTx" presStyleIdx="5" presStyleCnt="6"/>
      <dgm:spPr/>
    </dgm:pt>
    <dgm:pt modelId="{130D8419-C8B0-4AA2-8977-649307B0B7F0}" type="pres">
      <dgm:prSet presAssocID="{0A209A15-3A18-465A-851E-6D001A4D353F}" presName="vert2" presStyleCnt="0"/>
      <dgm:spPr/>
    </dgm:pt>
    <dgm:pt modelId="{A7F406F0-0FB0-422F-BBCB-E5379D5CB2A8}" type="pres">
      <dgm:prSet presAssocID="{0A209A15-3A18-465A-851E-6D001A4D353F}" presName="thinLine2b" presStyleLbl="callout" presStyleIdx="2" presStyleCnt="3"/>
      <dgm:spPr/>
    </dgm:pt>
    <dgm:pt modelId="{9EE0F089-B46B-412E-B097-DB6191782B24}" type="pres">
      <dgm:prSet presAssocID="{0A209A15-3A18-465A-851E-6D001A4D353F}" presName="vertSpace2b" presStyleCnt="0"/>
      <dgm:spPr/>
    </dgm:pt>
  </dgm:ptLst>
  <dgm:cxnLst>
    <dgm:cxn modelId="{67253814-7BDF-45B4-A1F8-E22880CFA84E}" type="presOf" srcId="{0A209A15-3A18-465A-851E-6D001A4D353F}" destId="{4D11F9A1-9F6A-4712-BB39-0BFF03C780A8}" srcOrd="0" destOrd="0" presId="urn:microsoft.com/office/officeart/2008/layout/LinedList"/>
    <dgm:cxn modelId="{8A136739-9C4B-4EF4-B7DB-CC3D3422DDCB}" srcId="{0764DC1E-A5C3-40AD-B434-7B52469A964C}" destId="{87EFE9C2-793E-434C-A214-176C26A7087C}" srcOrd="1" destOrd="0" parTransId="{8C4399EA-74CF-4B36-A5AB-0C0A6F3BDE0C}" sibTransId="{0133A816-B515-4602-ADBD-32E4AA0ECE07}"/>
    <dgm:cxn modelId="{589DB53E-2F7D-4643-AC97-4CE06DD50B2F}" srcId="{D53F74FA-0D6E-482A-B0B0-05551F03FA5A}" destId="{0A209A15-3A18-465A-851E-6D001A4D353F}" srcOrd="0" destOrd="0" parTransId="{39C1D683-DCA7-47AF-AD4A-8DA0FBDC5650}" sibTransId="{64ED2A6E-FBA1-407A-A3A7-60D02C9DBB32}"/>
    <dgm:cxn modelId="{C002E146-7671-4DE2-AB8F-9B8144402420}" type="presOf" srcId="{0764DC1E-A5C3-40AD-B434-7B52469A964C}" destId="{1151FC01-DA54-4B12-B93A-3626DE26D2CE}" srcOrd="0" destOrd="0" presId="urn:microsoft.com/office/officeart/2008/layout/LinedList"/>
    <dgm:cxn modelId="{08C0924C-8108-4927-9FDD-575C29E7C28E}" type="presOf" srcId="{D53F74FA-0D6E-482A-B0B0-05551F03FA5A}" destId="{A00A16A3-B1CA-4267-B931-89E8B9EBF527}" srcOrd="0" destOrd="0" presId="urn:microsoft.com/office/officeart/2008/layout/LinedList"/>
    <dgm:cxn modelId="{B1D1B54C-B213-4701-99EF-78E2E764CDAF}" srcId="{0764DC1E-A5C3-40AD-B434-7B52469A964C}" destId="{D53F74FA-0D6E-482A-B0B0-05551F03FA5A}" srcOrd="2" destOrd="0" parTransId="{379C1471-EE47-455E-BB36-871BF3E0F283}" sibTransId="{1E407C82-960C-4D64-8B09-E411716114CD}"/>
    <dgm:cxn modelId="{223AD752-3279-464D-9AC9-3E73AF527BC4}" type="presOf" srcId="{87EFE9C2-793E-434C-A214-176C26A7087C}" destId="{C9DB9B3D-E07A-40E3-A820-38A7AC7D6FCA}" srcOrd="0" destOrd="0" presId="urn:microsoft.com/office/officeart/2008/layout/LinedList"/>
    <dgm:cxn modelId="{6438675A-CBAC-471E-BB3C-C1FF053AECB0}" srcId="{0EE425DF-B40E-4C08-A333-A363F601561B}" destId="{D3E828E3-B160-4785-ADBC-0C3E80121E41}" srcOrd="0" destOrd="0" parTransId="{361AC0B4-1B78-4E98-88E6-7D95C93D1E24}" sibTransId="{A6A3F8BC-4A85-47E4-A38A-EC108D117DB2}"/>
    <dgm:cxn modelId="{1FE5867D-6344-49FF-AB8B-21CA50F5FB14}" type="presOf" srcId="{D3E828E3-B160-4785-ADBC-0C3E80121E41}" destId="{2C3762E9-7C42-48C7-A90B-6BF9388DE627}" srcOrd="0" destOrd="0" presId="urn:microsoft.com/office/officeart/2008/layout/LinedList"/>
    <dgm:cxn modelId="{96FFF396-ED17-4FA4-AD3F-7D7E4C98861A}" type="presOf" srcId="{0EE425DF-B40E-4C08-A333-A363F601561B}" destId="{0145D0AD-63AD-4872-8B33-A5D63D1A3B7C}" srcOrd="0" destOrd="0" presId="urn:microsoft.com/office/officeart/2008/layout/LinedList"/>
    <dgm:cxn modelId="{03A948CE-9F8B-45DD-B60B-9902DC3D0FF7}" srcId="{87EFE9C2-793E-434C-A214-176C26A7087C}" destId="{F6D2A4FC-2157-4F8A-BCCA-473FFAC2D6C9}" srcOrd="0" destOrd="0" parTransId="{1F42DB9A-DF77-4D9F-B337-D2AD6E64E920}" sibTransId="{2E040C6E-861B-48D9-AAA2-E37FEF2840D1}"/>
    <dgm:cxn modelId="{D9A388D3-3BA0-47D4-B9D5-B39D8AF60BAB}" type="presOf" srcId="{F6D2A4FC-2157-4F8A-BCCA-473FFAC2D6C9}" destId="{FD0AAED0-25A4-477A-AB1D-2D0351DA337D}" srcOrd="0" destOrd="0" presId="urn:microsoft.com/office/officeart/2008/layout/LinedList"/>
    <dgm:cxn modelId="{494462E5-712D-4B03-B0FD-47EB90C983EE}" srcId="{0764DC1E-A5C3-40AD-B434-7B52469A964C}" destId="{0EE425DF-B40E-4C08-A333-A363F601561B}" srcOrd="0" destOrd="0" parTransId="{160534F7-EA07-4795-A567-188C6A9CA01E}" sibTransId="{AE1730BF-8676-46FF-94A1-9B4091F346BB}"/>
    <dgm:cxn modelId="{44F76142-5B38-4F5C-BD8B-22CD12F5F422}" type="presParOf" srcId="{1151FC01-DA54-4B12-B93A-3626DE26D2CE}" destId="{C3396FDB-3C46-489D-8F17-854EBFBB9A32}" srcOrd="0" destOrd="0" presId="urn:microsoft.com/office/officeart/2008/layout/LinedList"/>
    <dgm:cxn modelId="{A0BACA00-7663-4365-A00C-354A2FBE2140}" type="presParOf" srcId="{1151FC01-DA54-4B12-B93A-3626DE26D2CE}" destId="{09466406-82C6-44F9-81BA-7DC478759AAF}" srcOrd="1" destOrd="0" presId="urn:microsoft.com/office/officeart/2008/layout/LinedList"/>
    <dgm:cxn modelId="{6B4A40CC-BCA9-4330-AD5B-6D760BBE1AA9}" type="presParOf" srcId="{09466406-82C6-44F9-81BA-7DC478759AAF}" destId="{0145D0AD-63AD-4872-8B33-A5D63D1A3B7C}" srcOrd="0" destOrd="0" presId="urn:microsoft.com/office/officeart/2008/layout/LinedList"/>
    <dgm:cxn modelId="{F35E295B-B948-432B-B41A-57C73299F0E5}" type="presParOf" srcId="{09466406-82C6-44F9-81BA-7DC478759AAF}" destId="{5C570237-3D33-4619-B86E-FA7E41D74FE2}" srcOrd="1" destOrd="0" presId="urn:microsoft.com/office/officeart/2008/layout/LinedList"/>
    <dgm:cxn modelId="{F21F982D-1407-455F-A98E-3EFAF26A43BB}" type="presParOf" srcId="{5C570237-3D33-4619-B86E-FA7E41D74FE2}" destId="{75141710-A9F3-4496-B66B-3EA954261285}" srcOrd="0" destOrd="0" presId="urn:microsoft.com/office/officeart/2008/layout/LinedList"/>
    <dgm:cxn modelId="{73C64E60-B70B-4225-8AE9-5AEFB4F4FBE5}" type="presParOf" srcId="{5C570237-3D33-4619-B86E-FA7E41D74FE2}" destId="{7CE0F09E-4F59-43E2-BA70-2B131F521D4A}" srcOrd="1" destOrd="0" presId="urn:microsoft.com/office/officeart/2008/layout/LinedList"/>
    <dgm:cxn modelId="{13517B27-2243-427F-A61C-5ABF24D60609}" type="presParOf" srcId="{7CE0F09E-4F59-43E2-BA70-2B131F521D4A}" destId="{D90D2B7B-8367-4441-8981-EC2E59BF87C4}" srcOrd="0" destOrd="0" presId="urn:microsoft.com/office/officeart/2008/layout/LinedList"/>
    <dgm:cxn modelId="{4A1147FD-FB1E-4CC0-9880-D06D0CD28403}" type="presParOf" srcId="{7CE0F09E-4F59-43E2-BA70-2B131F521D4A}" destId="{2C3762E9-7C42-48C7-A90B-6BF9388DE627}" srcOrd="1" destOrd="0" presId="urn:microsoft.com/office/officeart/2008/layout/LinedList"/>
    <dgm:cxn modelId="{8C37EFA8-CBEC-44E7-BA90-8CDF0C3D7D62}" type="presParOf" srcId="{7CE0F09E-4F59-43E2-BA70-2B131F521D4A}" destId="{E5E225AD-07B6-4E64-8BDA-097F2C172D75}" srcOrd="2" destOrd="0" presId="urn:microsoft.com/office/officeart/2008/layout/LinedList"/>
    <dgm:cxn modelId="{6B43E2C9-3CE1-4922-8748-CEFB0D4E62D3}" type="presParOf" srcId="{5C570237-3D33-4619-B86E-FA7E41D74FE2}" destId="{38919CD0-B9A8-4408-916B-E1EF73A82BF2}" srcOrd="2" destOrd="0" presId="urn:microsoft.com/office/officeart/2008/layout/LinedList"/>
    <dgm:cxn modelId="{61EF240F-A1C0-4B4D-9725-2DDB052B5CB4}" type="presParOf" srcId="{5C570237-3D33-4619-B86E-FA7E41D74FE2}" destId="{B9421C98-A86F-4F84-BE43-C2544238DAB9}" srcOrd="3" destOrd="0" presId="urn:microsoft.com/office/officeart/2008/layout/LinedList"/>
    <dgm:cxn modelId="{81B05573-269D-4C86-B450-728966CA9FB5}" type="presParOf" srcId="{1151FC01-DA54-4B12-B93A-3626DE26D2CE}" destId="{B0FA1F78-A90F-4B6D-B11D-E5B3A582A7CA}" srcOrd="2" destOrd="0" presId="urn:microsoft.com/office/officeart/2008/layout/LinedList"/>
    <dgm:cxn modelId="{FEE27028-ADDE-4D81-89FE-E543BD16CCD0}" type="presParOf" srcId="{1151FC01-DA54-4B12-B93A-3626DE26D2CE}" destId="{AAD682AB-5576-4061-B43F-D93DCEEE6DC9}" srcOrd="3" destOrd="0" presId="urn:microsoft.com/office/officeart/2008/layout/LinedList"/>
    <dgm:cxn modelId="{83D2AC7B-F509-4370-A755-6645C2FE23EA}" type="presParOf" srcId="{AAD682AB-5576-4061-B43F-D93DCEEE6DC9}" destId="{C9DB9B3D-E07A-40E3-A820-38A7AC7D6FCA}" srcOrd="0" destOrd="0" presId="urn:microsoft.com/office/officeart/2008/layout/LinedList"/>
    <dgm:cxn modelId="{FDE4AA12-5381-4A12-91FB-E7AD516E8C2B}" type="presParOf" srcId="{AAD682AB-5576-4061-B43F-D93DCEEE6DC9}" destId="{D89DC913-0450-48A8-AEB1-C6DAD86DEAC5}" srcOrd="1" destOrd="0" presId="urn:microsoft.com/office/officeart/2008/layout/LinedList"/>
    <dgm:cxn modelId="{D05D8FC2-59B7-4FF3-8850-BE9CCFE1C777}" type="presParOf" srcId="{D89DC913-0450-48A8-AEB1-C6DAD86DEAC5}" destId="{48B71844-8110-4E7C-B835-3DE6BD2582B7}" srcOrd="0" destOrd="0" presId="urn:microsoft.com/office/officeart/2008/layout/LinedList"/>
    <dgm:cxn modelId="{AA250ECD-6C15-4343-B9ED-6623ADD0CA30}" type="presParOf" srcId="{D89DC913-0450-48A8-AEB1-C6DAD86DEAC5}" destId="{69764133-62EC-445A-8D04-6CCAA7699FC1}" srcOrd="1" destOrd="0" presId="urn:microsoft.com/office/officeart/2008/layout/LinedList"/>
    <dgm:cxn modelId="{66C89BC8-FEB9-41C2-9C9C-D42B629AACAB}" type="presParOf" srcId="{69764133-62EC-445A-8D04-6CCAA7699FC1}" destId="{ACEA3F37-23A9-4487-A4DF-196D1453DF52}" srcOrd="0" destOrd="0" presId="urn:microsoft.com/office/officeart/2008/layout/LinedList"/>
    <dgm:cxn modelId="{EBBE9960-DF26-41D9-A2B8-26538E2AF106}" type="presParOf" srcId="{69764133-62EC-445A-8D04-6CCAA7699FC1}" destId="{FD0AAED0-25A4-477A-AB1D-2D0351DA337D}" srcOrd="1" destOrd="0" presId="urn:microsoft.com/office/officeart/2008/layout/LinedList"/>
    <dgm:cxn modelId="{FF3B7BFF-8BA9-4230-B461-E6315C0E9D72}" type="presParOf" srcId="{69764133-62EC-445A-8D04-6CCAA7699FC1}" destId="{D4AEDB47-F44D-4A18-90B5-1B4F7C33A43B}" srcOrd="2" destOrd="0" presId="urn:microsoft.com/office/officeart/2008/layout/LinedList"/>
    <dgm:cxn modelId="{B9C89D7F-E2F1-4ECE-85E3-DF8CE2F1F4AB}" type="presParOf" srcId="{D89DC913-0450-48A8-AEB1-C6DAD86DEAC5}" destId="{49111424-BB60-4E0A-A4EA-B99534BFEC40}" srcOrd="2" destOrd="0" presId="urn:microsoft.com/office/officeart/2008/layout/LinedList"/>
    <dgm:cxn modelId="{0A45B6B5-B427-4E15-84E0-F3345592C829}" type="presParOf" srcId="{D89DC913-0450-48A8-AEB1-C6DAD86DEAC5}" destId="{CCC6A006-422C-4229-B3CC-121955CC2A12}" srcOrd="3" destOrd="0" presId="urn:microsoft.com/office/officeart/2008/layout/LinedList"/>
    <dgm:cxn modelId="{C6925AA2-C768-4AC2-9205-82AB9FB667F4}" type="presParOf" srcId="{1151FC01-DA54-4B12-B93A-3626DE26D2CE}" destId="{DBB82170-D287-45E8-8E88-DC8D06DA7012}" srcOrd="4" destOrd="0" presId="urn:microsoft.com/office/officeart/2008/layout/LinedList"/>
    <dgm:cxn modelId="{578D7A9A-5527-4F77-9FC8-5D3191053069}" type="presParOf" srcId="{1151FC01-DA54-4B12-B93A-3626DE26D2CE}" destId="{67482F45-6749-4371-BAD7-B117C646072F}" srcOrd="5" destOrd="0" presId="urn:microsoft.com/office/officeart/2008/layout/LinedList"/>
    <dgm:cxn modelId="{7F1618EA-5810-4D36-BF72-0E837815B0DA}" type="presParOf" srcId="{67482F45-6749-4371-BAD7-B117C646072F}" destId="{A00A16A3-B1CA-4267-B931-89E8B9EBF527}" srcOrd="0" destOrd="0" presId="urn:microsoft.com/office/officeart/2008/layout/LinedList"/>
    <dgm:cxn modelId="{603D10C5-9F67-458B-8180-BB8DB71C294D}" type="presParOf" srcId="{67482F45-6749-4371-BAD7-B117C646072F}" destId="{0105EA6F-3D2F-4296-B93F-453A9C3C3663}" srcOrd="1" destOrd="0" presId="urn:microsoft.com/office/officeart/2008/layout/LinedList"/>
    <dgm:cxn modelId="{0B62EE1F-6AEC-4257-97AE-5C66704F9961}" type="presParOf" srcId="{0105EA6F-3D2F-4296-B93F-453A9C3C3663}" destId="{68131D26-A57F-4912-96E4-96AE163BC5A7}" srcOrd="0" destOrd="0" presId="urn:microsoft.com/office/officeart/2008/layout/LinedList"/>
    <dgm:cxn modelId="{4556FDD0-A1CF-410A-9352-8951D536AEA6}" type="presParOf" srcId="{0105EA6F-3D2F-4296-B93F-453A9C3C3663}" destId="{64458CDD-C0A8-41EB-880A-B8A0A31F7D0A}" srcOrd="1" destOrd="0" presId="urn:microsoft.com/office/officeart/2008/layout/LinedList"/>
    <dgm:cxn modelId="{60F30E71-1240-4B0C-A284-B6BD89183DB0}" type="presParOf" srcId="{64458CDD-C0A8-41EB-880A-B8A0A31F7D0A}" destId="{97F1D28E-8571-4ADE-8BA6-404017AE64DD}" srcOrd="0" destOrd="0" presId="urn:microsoft.com/office/officeart/2008/layout/LinedList"/>
    <dgm:cxn modelId="{2ED1DD21-BD49-4799-833C-9ADFC1CEB9E1}" type="presParOf" srcId="{64458CDD-C0A8-41EB-880A-B8A0A31F7D0A}" destId="{4D11F9A1-9F6A-4712-BB39-0BFF03C780A8}" srcOrd="1" destOrd="0" presId="urn:microsoft.com/office/officeart/2008/layout/LinedList"/>
    <dgm:cxn modelId="{FE0B254B-D9BB-4EEB-AED1-E7F52D58BFB4}" type="presParOf" srcId="{64458CDD-C0A8-41EB-880A-B8A0A31F7D0A}" destId="{130D8419-C8B0-4AA2-8977-649307B0B7F0}" srcOrd="2" destOrd="0" presId="urn:microsoft.com/office/officeart/2008/layout/LinedList"/>
    <dgm:cxn modelId="{0A04F91C-4695-4723-AA32-9E5794AE703B}" type="presParOf" srcId="{0105EA6F-3D2F-4296-B93F-453A9C3C3663}" destId="{A7F406F0-0FB0-422F-BBCB-E5379D5CB2A8}" srcOrd="2" destOrd="0" presId="urn:microsoft.com/office/officeart/2008/layout/LinedList"/>
    <dgm:cxn modelId="{03A49340-485D-4673-99F7-157978C51BE9}" type="presParOf" srcId="{0105EA6F-3D2F-4296-B93F-453A9C3C3663}" destId="{9EE0F089-B46B-412E-B097-DB6191782B24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1BD57F-EF6E-4932-8F84-E84390892287}">
      <dsp:nvSpPr>
        <dsp:cNvPr id="0" name=""/>
        <dsp:cNvSpPr/>
      </dsp:nvSpPr>
      <dsp:spPr>
        <a:xfrm>
          <a:off x="2464" y="91167"/>
          <a:ext cx="2402978" cy="547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900" b="1" kern="1200" noProof="0" dirty="0" err="1"/>
            <a:t>Grid</a:t>
          </a:r>
          <a:r>
            <a:rPr lang="es-PE" sz="1900" b="1" kern="1200" noProof="0" dirty="0"/>
            <a:t> Container</a:t>
          </a:r>
          <a:endParaRPr lang="es-PE" sz="1900" kern="1200" noProof="0" dirty="0"/>
        </a:p>
      </dsp:txBody>
      <dsp:txXfrm>
        <a:off x="2464" y="91167"/>
        <a:ext cx="2402978" cy="547200"/>
      </dsp:txXfrm>
    </dsp:sp>
    <dsp:sp modelId="{2DC389E9-F94E-46E2-BA51-7289475589CA}">
      <dsp:nvSpPr>
        <dsp:cNvPr id="0" name=""/>
        <dsp:cNvSpPr/>
      </dsp:nvSpPr>
      <dsp:spPr>
        <a:xfrm>
          <a:off x="2464" y="638367"/>
          <a:ext cx="2402978" cy="25327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900" kern="1200" noProof="0" dirty="0"/>
            <a:t>Elemento padre que contiene todos los ítems </a:t>
          </a:r>
          <a:r>
            <a:rPr lang="es-PE" sz="1900" kern="1200" noProof="0" dirty="0" err="1"/>
            <a:t>grid</a:t>
          </a:r>
          <a:r>
            <a:rPr lang="es-PE" sz="1900" kern="1200" noProof="0" dirty="0"/>
            <a:t>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900" kern="1200" noProof="0" dirty="0"/>
            <a:t>Se define usando </a:t>
          </a:r>
          <a:r>
            <a:rPr lang="es-PE" sz="1900" kern="1200" noProof="0" dirty="0" err="1"/>
            <a:t>display</a:t>
          </a:r>
          <a:r>
            <a:rPr lang="es-PE" sz="1900" kern="1200" noProof="0" dirty="0"/>
            <a:t>: </a:t>
          </a:r>
          <a:r>
            <a:rPr lang="es-PE" sz="1900" kern="1200" noProof="0" dirty="0" err="1"/>
            <a:t>grid</a:t>
          </a:r>
          <a:r>
            <a:rPr lang="es-PE" sz="1900" kern="1200" noProof="0" dirty="0"/>
            <a:t> o </a:t>
          </a:r>
          <a:r>
            <a:rPr lang="es-PE" sz="1900" kern="1200" noProof="0" dirty="0" err="1"/>
            <a:t>display</a:t>
          </a:r>
          <a:r>
            <a:rPr lang="es-PE" sz="1900" kern="1200" noProof="0" dirty="0"/>
            <a:t>: </a:t>
          </a:r>
          <a:r>
            <a:rPr lang="es-PE" sz="1900" kern="1200" noProof="0" dirty="0" err="1"/>
            <a:t>inline-grid</a:t>
          </a:r>
          <a:r>
            <a:rPr lang="es-PE" sz="1900" kern="1200" noProof="0" dirty="0"/>
            <a:t>.</a:t>
          </a:r>
        </a:p>
      </dsp:txBody>
      <dsp:txXfrm>
        <a:off x="2464" y="638367"/>
        <a:ext cx="2402978" cy="2532777"/>
      </dsp:txXfrm>
    </dsp:sp>
    <dsp:sp modelId="{B2BC7F1D-86D0-48F5-962F-D0731312199A}">
      <dsp:nvSpPr>
        <dsp:cNvPr id="0" name=""/>
        <dsp:cNvSpPr/>
      </dsp:nvSpPr>
      <dsp:spPr>
        <a:xfrm>
          <a:off x="2741860" y="91167"/>
          <a:ext cx="2402978" cy="5472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900" b="1" kern="1200" noProof="0" dirty="0" err="1"/>
            <a:t>Grid</a:t>
          </a:r>
          <a:r>
            <a:rPr lang="es-PE" sz="1900" b="1" kern="1200" noProof="0" dirty="0"/>
            <a:t> </a:t>
          </a:r>
          <a:r>
            <a:rPr lang="es-PE" sz="1900" b="1" kern="1200" noProof="0" dirty="0" err="1"/>
            <a:t>Items</a:t>
          </a:r>
          <a:endParaRPr lang="es-PE" sz="1900" kern="1200" noProof="0" dirty="0"/>
        </a:p>
      </dsp:txBody>
      <dsp:txXfrm>
        <a:off x="2741860" y="91167"/>
        <a:ext cx="2402978" cy="547200"/>
      </dsp:txXfrm>
    </dsp:sp>
    <dsp:sp modelId="{1EAC8A8D-6DFD-4339-9D96-AA4F8B0F7C96}">
      <dsp:nvSpPr>
        <dsp:cNvPr id="0" name=""/>
        <dsp:cNvSpPr/>
      </dsp:nvSpPr>
      <dsp:spPr>
        <a:xfrm>
          <a:off x="2741860" y="638367"/>
          <a:ext cx="2402978" cy="253277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900" kern="1200" noProof="0" dirty="0"/>
            <a:t>Hijos directos del contenedor </a:t>
          </a:r>
          <a:r>
            <a:rPr lang="es-PE" sz="1900" kern="1200" noProof="0" dirty="0" err="1"/>
            <a:t>grid</a:t>
          </a:r>
          <a:r>
            <a:rPr lang="es-PE" sz="1900" kern="1200" noProof="0" dirty="0"/>
            <a:t>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900" kern="1200" noProof="0" dirty="0"/>
            <a:t>Se posicionan automáticamente en la cuadrícula.</a:t>
          </a:r>
        </a:p>
      </dsp:txBody>
      <dsp:txXfrm>
        <a:off x="2741860" y="638367"/>
        <a:ext cx="2402978" cy="2532777"/>
      </dsp:txXfrm>
    </dsp:sp>
    <dsp:sp modelId="{6ECE535A-BB8E-4620-A69C-CB5E14EC73BC}">
      <dsp:nvSpPr>
        <dsp:cNvPr id="0" name=""/>
        <dsp:cNvSpPr/>
      </dsp:nvSpPr>
      <dsp:spPr>
        <a:xfrm>
          <a:off x="5481256" y="91167"/>
          <a:ext cx="2402978" cy="5472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900" b="1" kern="1200" noProof="0" dirty="0"/>
            <a:t>Terminología</a:t>
          </a:r>
          <a:endParaRPr lang="es-PE" sz="1900" kern="1200" noProof="0" dirty="0"/>
        </a:p>
      </dsp:txBody>
      <dsp:txXfrm>
        <a:off x="5481256" y="91167"/>
        <a:ext cx="2402978" cy="547200"/>
      </dsp:txXfrm>
    </dsp:sp>
    <dsp:sp modelId="{913763C1-0B67-4CFB-890E-B6FAF7A4EC7E}">
      <dsp:nvSpPr>
        <dsp:cNvPr id="0" name=""/>
        <dsp:cNvSpPr/>
      </dsp:nvSpPr>
      <dsp:spPr>
        <a:xfrm>
          <a:off x="5481256" y="638367"/>
          <a:ext cx="2402978" cy="253277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PE" sz="1900" kern="1200" noProof="0" dirty="0"/>
            <a:t>Líneas: Dividen la cuadrícula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PE" sz="1900" kern="1200" noProof="0" dirty="0" err="1"/>
            <a:t>Tracks</a:t>
          </a:r>
          <a:r>
            <a:rPr lang="es-PE" sz="1900" kern="1200" noProof="0" dirty="0"/>
            <a:t>: Espacios entre líneas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PE" sz="1900" kern="1200" noProof="0" dirty="0"/>
            <a:t>Celdas: Unidades básicas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PE" sz="1900" kern="1200" noProof="0" dirty="0"/>
            <a:t>Áreas: Conjuntos de celdas</a:t>
          </a:r>
        </a:p>
      </dsp:txBody>
      <dsp:txXfrm>
        <a:off x="5481256" y="638367"/>
        <a:ext cx="2402978" cy="253277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EAFE77-EE97-4F6C-AFF4-8166DE34BBFD}">
      <dsp:nvSpPr>
        <dsp:cNvPr id="0" name=""/>
        <dsp:cNvSpPr/>
      </dsp:nvSpPr>
      <dsp:spPr>
        <a:xfrm>
          <a:off x="0" y="17703"/>
          <a:ext cx="7886700" cy="5405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PE" sz="2200" kern="1200" noProof="0" dirty="0"/>
            <a:t>Flexibilidad en Diseño</a:t>
          </a:r>
        </a:p>
      </dsp:txBody>
      <dsp:txXfrm>
        <a:off x="26387" y="44090"/>
        <a:ext cx="7833926" cy="487766"/>
      </dsp:txXfrm>
    </dsp:sp>
    <dsp:sp modelId="{05F05938-3732-4453-8552-A254B5213477}">
      <dsp:nvSpPr>
        <dsp:cNvPr id="0" name=""/>
        <dsp:cNvSpPr/>
      </dsp:nvSpPr>
      <dsp:spPr>
        <a:xfrm>
          <a:off x="0" y="558243"/>
          <a:ext cx="7886700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E" sz="1700" kern="1200" noProof="0" dirty="0" err="1"/>
            <a:t>Grid</a:t>
          </a:r>
          <a:r>
            <a:rPr lang="es-PE" sz="1700" kern="1200" noProof="0" dirty="0"/>
            <a:t> </a:t>
          </a:r>
          <a:r>
            <a:rPr lang="es-PE" sz="1700" kern="1200" noProof="0" dirty="0" err="1"/>
            <a:t>Layout</a:t>
          </a:r>
          <a:r>
            <a:rPr lang="es-PE" sz="1700" kern="1200" noProof="0" dirty="0"/>
            <a:t> permite a los diseñadores ajustar fácilmente la disposición de los elementos en la página.</a:t>
          </a:r>
        </a:p>
      </dsp:txBody>
      <dsp:txXfrm>
        <a:off x="0" y="558243"/>
        <a:ext cx="7886700" cy="535095"/>
      </dsp:txXfrm>
    </dsp:sp>
    <dsp:sp modelId="{951E4675-0BD5-493B-A14C-03D0EE2EEBAC}">
      <dsp:nvSpPr>
        <dsp:cNvPr id="0" name=""/>
        <dsp:cNvSpPr/>
      </dsp:nvSpPr>
      <dsp:spPr>
        <a:xfrm>
          <a:off x="0" y="1093338"/>
          <a:ext cx="7886700" cy="5405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kern="1200" noProof="0" dirty="0"/>
            <a:t>Control sobre la disposición</a:t>
          </a:r>
        </a:p>
      </dsp:txBody>
      <dsp:txXfrm>
        <a:off x="26387" y="1119725"/>
        <a:ext cx="7833926" cy="487766"/>
      </dsp:txXfrm>
    </dsp:sp>
    <dsp:sp modelId="{14F3FBFE-0ABF-4460-8FEA-F96FE69FB1CF}">
      <dsp:nvSpPr>
        <dsp:cNvPr id="0" name=""/>
        <dsp:cNvSpPr/>
      </dsp:nvSpPr>
      <dsp:spPr>
        <a:xfrm>
          <a:off x="0" y="1633878"/>
          <a:ext cx="7886700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E" sz="1700" kern="1200" noProof="0" dirty="0"/>
            <a:t>Con </a:t>
          </a:r>
          <a:r>
            <a:rPr lang="es-PE" sz="1700" kern="1200" noProof="0" dirty="0" err="1"/>
            <a:t>Grid</a:t>
          </a:r>
          <a:r>
            <a:rPr lang="es-PE" sz="1700" kern="1200" noProof="0" dirty="0"/>
            <a:t> </a:t>
          </a:r>
          <a:r>
            <a:rPr lang="es-PE" sz="1700" kern="1200" noProof="0" dirty="0" err="1"/>
            <a:t>Layout</a:t>
          </a:r>
          <a:r>
            <a:rPr lang="es-PE" sz="1700" kern="1200" noProof="0" dirty="0"/>
            <a:t>, los diseñadores tienen control total sobre cómo se organizan los elementos, lo que resulta en un diseño más coherente y estructurado.</a:t>
          </a:r>
        </a:p>
      </dsp:txBody>
      <dsp:txXfrm>
        <a:off x="0" y="1633878"/>
        <a:ext cx="7886700" cy="535095"/>
      </dsp:txXfrm>
    </dsp:sp>
    <dsp:sp modelId="{BF69CD30-9F2F-442A-8FAE-5B22EC345F0A}">
      <dsp:nvSpPr>
        <dsp:cNvPr id="0" name=""/>
        <dsp:cNvSpPr/>
      </dsp:nvSpPr>
      <dsp:spPr>
        <a:xfrm>
          <a:off x="0" y="2168973"/>
          <a:ext cx="7886700" cy="5405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kern="1200" noProof="0" dirty="0"/>
            <a:t>Sitios web Responsivos</a:t>
          </a:r>
        </a:p>
      </dsp:txBody>
      <dsp:txXfrm>
        <a:off x="26387" y="2195360"/>
        <a:ext cx="7833926" cy="487766"/>
      </dsp:txXfrm>
    </dsp:sp>
    <dsp:sp modelId="{FA187EC7-9DF7-48F0-A810-F5ABECE7CA5D}">
      <dsp:nvSpPr>
        <dsp:cNvPr id="0" name=""/>
        <dsp:cNvSpPr/>
      </dsp:nvSpPr>
      <dsp:spPr>
        <a:xfrm>
          <a:off x="0" y="2709513"/>
          <a:ext cx="7886700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E" sz="1700" kern="1200" noProof="0" dirty="0"/>
            <a:t>Permite la creación de sitios web que se adaptan a diferentes tamaños de pantalla y dispositivos, mejorando la experiencia del usuario.</a:t>
          </a:r>
        </a:p>
      </dsp:txBody>
      <dsp:txXfrm>
        <a:off x="0" y="2709513"/>
        <a:ext cx="7886700" cy="535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CEF314-8E20-4911-81A4-4386F14E01E1}">
      <dsp:nvSpPr>
        <dsp:cNvPr id="0" name=""/>
        <dsp:cNvSpPr/>
      </dsp:nvSpPr>
      <dsp:spPr>
        <a:xfrm>
          <a:off x="0" y="17636"/>
          <a:ext cx="3886200" cy="6633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700" b="1" kern="1200" noProof="0" dirty="0" err="1"/>
            <a:t>grid-column-start</a:t>
          </a:r>
          <a:r>
            <a:rPr lang="es-PE" sz="2700" b="1" kern="1200" noProof="0" dirty="0"/>
            <a:t>/</a:t>
          </a:r>
          <a:r>
            <a:rPr lang="es-PE" sz="2700" b="1" kern="1200" noProof="0" dirty="0" err="1"/>
            <a:t>end</a:t>
          </a:r>
          <a:endParaRPr lang="es-PE" sz="2700" b="1" kern="1200" noProof="0" dirty="0"/>
        </a:p>
      </dsp:txBody>
      <dsp:txXfrm>
        <a:off x="32384" y="50020"/>
        <a:ext cx="3821432" cy="598621"/>
      </dsp:txXfrm>
    </dsp:sp>
    <dsp:sp modelId="{5E2D4C6F-27A4-4DF5-814E-B7B02692348E}">
      <dsp:nvSpPr>
        <dsp:cNvPr id="0" name=""/>
        <dsp:cNvSpPr/>
      </dsp:nvSpPr>
      <dsp:spPr>
        <a:xfrm>
          <a:off x="0" y="681026"/>
          <a:ext cx="3886200" cy="950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8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E" sz="2100" kern="1200" noProof="0" dirty="0"/>
            <a:t>Define dónde comienza y termina un elemento en el eje horizontal.</a:t>
          </a:r>
          <a:endParaRPr lang="es-PE" sz="2100" b="1" kern="1200" noProof="0" dirty="0"/>
        </a:p>
      </dsp:txBody>
      <dsp:txXfrm>
        <a:off x="0" y="681026"/>
        <a:ext cx="3886200" cy="950130"/>
      </dsp:txXfrm>
    </dsp:sp>
    <dsp:sp modelId="{618E5447-479A-454D-A9C8-6D22E2198ED6}">
      <dsp:nvSpPr>
        <dsp:cNvPr id="0" name=""/>
        <dsp:cNvSpPr/>
      </dsp:nvSpPr>
      <dsp:spPr>
        <a:xfrm>
          <a:off x="0" y="1631156"/>
          <a:ext cx="3886200" cy="66338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700" b="1" kern="1200" noProof="0" dirty="0" err="1"/>
            <a:t>grid-row-start</a:t>
          </a:r>
          <a:r>
            <a:rPr lang="es-PE" sz="2700" b="1" kern="1200" noProof="0" dirty="0"/>
            <a:t>/</a:t>
          </a:r>
          <a:r>
            <a:rPr lang="es-PE" sz="2700" b="1" kern="1200" noProof="0" dirty="0" err="1"/>
            <a:t>end</a:t>
          </a:r>
          <a:endParaRPr lang="es-PE" sz="2700" kern="1200" noProof="0" dirty="0"/>
        </a:p>
      </dsp:txBody>
      <dsp:txXfrm>
        <a:off x="32384" y="1663540"/>
        <a:ext cx="3821432" cy="598621"/>
      </dsp:txXfrm>
    </dsp:sp>
    <dsp:sp modelId="{B02BA718-65BF-4937-B9FD-2F9549768C48}">
      <dsp:nvSpPr>
        <dsp:cNvPr id="0" name=""/>
        <dsp:cNvSpPr/>
      </dsp:nvSpPr>
      <dsp:spPr>
        <a:xfrm>
          <a:off x="0" y="2294546"/>
          <a:ext cx="3886200" cy="950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8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E" sz="2100" kern="1200" noProof="0" dirty="0"/>
            <a:t>Define dónde comienza y termina un elemento en el eje vertical.</a:t>
          </a:r>
        </a:p>
      </dsp:txBody>
      <dsp:txXfrm>
        <a:off x="0" y="2294546"/>
        <a:ext cx="3886200" cy="9501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EBE76-29BB-4611-B9A6-D284177A0880}">
      <dsp:nvSpPr>
        <dsp:cNvPr id="0" name=""/>
        <dsp:cNvSpPr/>
      </dsp:nvSpPr>
      <dsp:spPr>
        <a:xfrm>
          <a:off x="0" y="44636"/>
          <a:ext cx="3886200" cy="6177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b="1" kern="1200" noProof="0" dirty="0" err="1"/>
            <a:t>grid</a:t>
          </a:r>
          <a:r>
            <a:rPr lang="es-PE" sz="2400" b="1" kern="1200" noProof="0" dirty="0"/>
            <a:t>-área</a:t>
          </a:r>
          <a:endParaRPr lang="es-PE" sz="2400" kern="1200" dirty="0"/>
        </a:p>
      </dsp:txBody>
      <dsp:txXfrm>
        <a:off x="30157" y="74793"/>
        <a:ext cx="3825886" cy="557445"/>
      </dsp:txXfrm>
    </dsp:sp>
    <dsp:sp modelId="{B6358D69-FEEC-4851-A2CC-42F5D539F1FD}">
      <dsp:nvSpPr>
        <dsp:cNvPr id="0" name=""/>
        <dsp:cNvSpPr/>
      </dsp:nvSpPr>
      <dsp:spPr>
        <a:xfrm>
          <a:off x="0" y="662396"/>
          <a:ext cx="3886200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8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E" sz="1900" kern="1200" noProof="0" dirty="0"/>
            <a:t>Atajo para definir los cuatro valores anteriores en una sola propiedad.</a:t>
          </a:r>
        </a:p>
      </dsp:txBody>
      <dsp:txXfrm>
        <a:off x="0" y="662396"/>
        <a:ext cx="3886200" cy="968760"/>
      </dsp:txXfrm>
    </dsp:sp>
    <dsp:sp modelId="{A38B2D8E-4199-44B8-9575-3C7856D10B80}">
      <dsp:nvSpPr>
        <dsp:cNvPr id="0" name=""/>
        <dsp:cNvSpPr/>
      </dsp:nvSpPr>
      <dsp:spPr>
        <a:xfrm>
          <a:off x="0" y="1631156"/>
          <a:ext cx="3886200" cy="6177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400" b="1" kern="1200" noProof="0"/>
            <a:t>Nombres de líneas</a:t>
          </a:r>
          <a:endParaRPr lang="es-PE" sz="2400" kern="1200" noProof="0" dirty="0"/>
        </a:p>
      </dsp:txBody>
      <dsp:txXfrm>
        <a:off x="30157" y="1661313"/>
        <a:ext cx="3825886" cy="557445"/>
      </dsp:txXfrm>
    </dsp:sp>
    <dsp:sp modelId="{6FE627B0-0E15-4BFE-A305-6123D88392D8}">
      <dsp:nvSpPr>
        <dsp:cNvPr id="0" name=""/>
        <dsp:cNvSpPr/>
      </dsp:nvSpPr>
      <dsp:spPr>
        <a:xfrm>
          <a:off x="0" y="2248916"/>
          <a:ext cx="3886200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8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E" sz="1900" kern="1200" noProof="0" dirty="0"/>
            <a:t>Permiten referenciar líneas con nombres personalizados para mayor claridad.</a:t>
          </a:r>
        </a:p>
      </dsp:txBody>
      <dsp:txXfrm>
        <a:off x="0" y="2248916"/>
        <a:ext cx="3886200" cy="9687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E48A0-D921-4F39-89F6-859A95EBBF81}">
      <dsp:nvSpPr>
        <dsp:cNvPr id="0" name=""/>
        <dsp:cNvSpPr/>
      </dsp:nvSpPr>
      <dsp:spPr>
        <a:xfrm>
          <a:off x="0" y="91042"/>
          <a:ext cx="3886200" cy="5159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100" b="1" kern="1200" noProof="0" dirty="0" err="1"/>
            <a:t>Grid</a:t>
          </a:r>
          <a:r>
            <a:rPr lang="es-PE" sz="2100" b="1" kern="1200" noProof="0" dirty="0"/>
            <a:t> </a:t>
          </a:r>
          <a:r>
            <a:rPr lang="es-PE" sz="2100" b="1" kern="1200" noProof="0" dirty="0" err="1"/>
            <a:t>Template</a:t>
          </a:r>
          <a:r>
            <a:rPr lang="es-PE" sz="2100" b="1" kern="1200" noProof="0" dirty="0"/>
            <a:t> </a:t>
          </a:r>
          <a:r>
            <a:rPr lang="es-PE" sz="2100" b="1" kern="1200" noProof="0" dirty="0" err="1"/>
            <a:t>Areas</a:t>
          </a:r>
          <a:endParaRPr lang="es-PE" sz="2100" b="1" kern="1200" noProof="0" dirty="0"/>
        </a:p>
      </dsp:txBody>
      <dsp:txXfrm>
        <a:off x="25188" y="116230"/>
        <a:ext cx="3835824" cy="465594"/>
      </dsp:txXfrm>
    </dsp:sp>
    <dsp:sp modelId="{F120670B-0AD8-4A96-A94C-7E4924399BF7}">
      <dsp:nvSpPr>
        <dsp:cNvPr id="0" name=""/>
        <dsp:cNvSpPr/>
      </dsp:nvSpPr>
      <dsp:spPr>
        <a:xfrm>
          <a:off x="0" y="607012"/>
          <a:ext cx="3886200" cy="510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8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E" sz="1600" kern="1200" noProof="0" dirty="0"/>
            <a:t> Permite crear </a:t>
          </a:r>
          <a:r>
            <a:rPr lang="es-PE" sz="1600" kern="1200" noProof="0" dirty="0" err="1"/>
            <a:t>layouts</a:t>
          </a:r>
          <a:r>
            <a:rPr lang="es-PE" sz="1600" kern="1200" noProof="0" dirty="0"/>
            <a:t> complejos de forma intuitiva.</a:t>
          </a:r>
          <a:endParaRPr lang="es-PE" sz="1600" b="1" kern="1200" noProof="0" dirty="0"/>
        </a:p>
      </dsp:txBody>
      <dsp:txXfrm>
        <a:off x="0" y="607012"/>
        <a:ext cx="3886200" cy="510772"/>
      </dsp:txXfrm>
    </dsp:sp>
    <dsp:sp modelId="{036F7C0A-9367-4A86-80B5-8186796E6129}">
      <dsp:nvSpPr>
        <dsp:cNvPr id="0" name=""/>
        <dsp:cNvSpPr/>
      </dsp:nvSpPr>
      <dsp:spPr>
        <a:xfrm>
          <a:off x="0" y="1117784"/>
          <a:ext cx="3886200" cy="5159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100" b="1" kern="1200" noProof="0" dirty="0"/>
            <a:t>Nombres de áreas</a:t>
          </a:r>
          <a:endParaRPr lang="es-PE" sz="2100" kern="1200" noProof="0" dirty="0"/>
        </a:p>
      </dsp:txBody>
      <dsp:txXfrm>
        <a:off x="25188" y="1142972"/>
        <a:ext cx="3835824" cy="465594"/>
      </dsp:txXfrm>
    </dsp:sp>
    <dsp:sp modelId="{5425B43D-9B3B-4901-94E9-15964EACEE5A}">
      <dsp:nvSpPr>
        <dsp:cNvPr id="0" name=""/>
        <dsp:cNvSpPr/>
      </dsp:nvSpPr>
      <dsp:spPr>
        <a:xfrm>
          <a:off x="0" y="1633754"/>
          <a:ext cx="3886200" cy="510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8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E" sz="1600" kern="1200" noProof="0" dirty="0"/>
            <a:t>Asigna identificadores descriptivos a secciones de la cuadrícula.</a:t>
          </a:r>
        </a:p>
      </dsp:txBody>
      <dsp:txXfrm>
        <a:off x="0" y="1633754"/>
        <a:ext cx="3886200" cy="510772"/>
      </dsp:txXfrm>
    </dsp:sp>
    <dsp:sp modelId="{7455366F-41FA-424E-9CCC-908311651E99}">
      <dsp:nvSpPr>
        <dsp:cNvPr id="0" name=""/>
        <dsp:cNvSpPr/>
      </dsp:nvSpPr>
      <dsp:spPr>
        <a:xfrm>
          <a:off x="0" y="2144527"/>
          <a:ext cx="3886200" cy="51597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100" b="1" kern="1200" noProof="0" dirty="0"/>
            <a:t>Sintaxis ASCII</a:t>
          </a:r>
          <a:endParaRPr lang="es-PE" sz="2100" kern="1200" noProof="0" dirty="0"/>
        </a:p>
      </dsp:txBody>
      <dsp:txXfrm>
        <a:off x="25188" y="2169715"/>
        <a:ext cx="3835824" cy="465594"/>
      </dsp:txXfrm>
    </dsp:sp>
    <dsp:sp modelId="{C04FE6D7-0061-4B2E-9B55-7A34796448BB}">
      <dsp:nvSpPr>
        <dsp:cNvPr id="0" name=""/>
        <dsp:cNvSpPr/>
      </dsp:nvSpPr>
      <dsp:spPr>
        <a:xfrm>
          <a:off x="0" y="2660497"/>
          <a:ext cx="3886200" cy="510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8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E" sz="1600" kern="1200" noProof="0" dirty="0"/>
            <a:t>Representa visualmente la estructura mediante cadenas de texto.</a:t>
          </a:r>
        </a:p>
      </dsp:txBody>
      <dsp:txXfrm>
        <a:off x="0" y="2660497"/>
        <a:ext cx="3886200" cy="5107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7D7E82-7C84-4AE4-A18B-AB4E43618DEC}">
      <dsp:nvSpPr>
        <dsp:cNvPr id="0" name=""/>
        <dsp:cNvSpPr/>
      </dsp:nvSpPr>
      <dsp:spPr>
        <a:xfrm>
          <a:off x="0" y="141116"/>
          <a:ext cx="3886200" cy="3931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b="1" kern="1200" noProof="0" dirty="0" err="1"/>
            <a:t>justify-items</a:t>
          </a:r>
          <a:endParaRPr lang="es-PE" sz="1600" b="1" kern="1200" noProof="0" dirty="0"/>
        </a:p>
      </dsp:txBody>
      <dsp:txXfrm>
        <a:off x="19191" y="160307"/>
        <a:ext cx="3847818" cy="354738"/>
      </dsp:txXfrm>
    </dsp:sp>
    <dsp:sp modelId="{81CCC350-2BEA-4B51-A4AE-4A445FDA3243}">
      <dsp:nvSpPr>
        <dsp:cNvPr id="0" name=""/>
        <dsp:cNvSpPr/>
      </dsp:nvSpPr>
      <dsp:spPr>
        <a:xfrm>
          <a:off x="0" y="534236"/>
          <a:ext cx="38862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87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E" sz="1200" kern="1200" noProof="0" dirty="0"/>
            <a:t>Alinea horizontalmente los </a:t>
          </a:r>
          <a:r>
            <a:rPr lang="es-PE" sz="1200" kern="1200" noProof="0" dirty="0" err="1"/>
            <a:t>items</a:t>
          </a:r>
          <a:r>
            <a:rPr lang="es-PE" sz="1200" kern="1200" noProof="0" dirty="0"/>
            <a:t> dentro de sus celdas</a:t>
          </a:r>
          <a:endParaRPr lang="es-PE" sz="1200" b="1" kern="1200" noProof="0" dirty="0"/>
        </a:p>
      </dsp:txBody>
      <dsp:txXfrm>
        <a:off x="0" y="534236"/>
        <a:ext cx="3886200" cy="380880"/>
      </dsp:txXfrm>
    </dsp:sp>
    <dsp:sp modelId="{3B0E5827-7030-4753-A4C8-D982F415E652}">
      <dsp:nvSpPr>
        <dsp:cNvPr id="0" name=""/>
        <dsp:cNvSpPr/>
      </dsp:nvSpPr>
      <dsp:spPr>
        <a:xfrm>
          <a:off x="0" y="915116"/>
          <a:ext cx="3886200" cy="393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b="1" kern="1200" noProof="0" dirty="0" err="1"/>
            <a:t>align</a:t>
          </a:r>
          <a:r>
            <a:rPr lang="es-PE" sz="1600" b="1" kern="1200" noProof="0" dirty="0"/>
            <a:t>-ítems</a:t>
          </a:r>
          <a:endParaRPr lang="es-PE" sz="1600" kern="1200" noProof="0" dirty="0"/>
        </a:p>
      </dsp:txBody>
      <dsp:txXfrm>
        <a:off x="19191" y="934307"/>
        <a:ext cx="3847818" cy="354738"/>
      </dsp:txXfrm>
    </dsp:sp>
    <dsp:sp modelId="{66480768-DCE8-4CB9-8D1C-30A3141BFE60}">
      <dsp:nvSpPr>
        <dsp:cNvPr id="0" name=""/>
        <dsp:cNvSpPr/>
      </dsp:nvSpPr>
      <dsp:spPr>
        <a:xfrm>
          <a:off x="0" y="1308236"/>
          <a:ext cx="3886200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87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E" sz="1200" kern="1200" noProof="0" dirty="0"/>
            <a:t>Alinea verticalmente los </a:t>
          </a:r>
          <a:r>
            <a:rPr lang="es-PE" sz="1200" kern="1200" noProof="0" dirty="0" err="1"/>
            <a:t>items</a:t>
          </a:r>
          <a:r>
            <a:rPr lang="es-PE" sz="1200" kern="1200" noProof="0" dirty="0"/>
            <a:t> dentro de sus celdas.</a:t>
          </a:r>
        </a:p>
      </dsp:txBody>
      <dsp:txXfrm>
        <a:off x="0" y="1308236"/>
        <a:ext cx="3886200" cy="264960"/>
      </dsp:txXfrm>
    </dsp:sp>
    <dsp:sp modelId="{8B7C4586-40D4-44D1-A8F6-2365AAC4C053}">
      <dsp:nvSpPr>
        <dsp:cNvPr id="0" name=""/>
        <dsp:cNvSpPr/>
      </dsp:nvSpPr>
      <dsp:spPr>
        <a:xfrm>
          <a:off x="0" y="1573196"/>
          <a:ext cx="3886200" cy="3931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b="1" kern="1200" noProof="0" dirty="0" err="1"/>
            <a:t>justify-content</a:t>
          </a:r>
          <a:endParaRPr lang="es-PE" sz="1600" kern="1200" noProof="0" dirty="0"/>
        </a:p>
      </dsp:txBody>
      <dsp:txXfrm>
        <a:off x="19191" y="1592387"/>
        <a:ext cx="3847818" cy="354738"/>
      </dsp:txXfrm>
    </dsp:sp>
    <dsp:sp modelId="{3884C221-0C44-49C7-9904-88D4B1C1F90C}">
      <dsp:nvSpPr>
        <dsp:cNvPr id="0" name=""/>
        <dsp:cNvSpPr/>
      </dsp:nvSpPr>
      <dsp:spPr>
        <a:xfrm>
          <a:off x="0" y="1966316"/>
          <a:ext cx="38862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87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E" sz="1200" kern="1200" noProof="0" dirty="0"/>
            <a:t>Alinea horizontalmente toda la cuadrícula dentro del contenedor.</a:t>
          </a:r>
        </a:p>
      </dsp:txBody>
      <dsp:txXfrm>
        <a:off x="0" y="1966316"/>
        <a:ext cx="3886200" cy="380880"/>
      </dsp:txXfrm>
    </dsp:sp>
    <dsp:sp modelId="{C0D82AEA-86C6-459F-BED4-65F3A6B244EF}">
      <dsp:nvSpPr>
        <dsp:cNvPr id="0" name=""/>
        <dsp:cNvSpPr/>
      </dsp:nvSpPr>
      <dsp:spPr>
        <a:xfrm>
          <a:off x="0" y="2347196"/>
          <a:ext cx="3886200" cy="3931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b="1" kern="1200" noProof="0" dirty="0" err="1"/>
            <a:t>align-content</a:t>
          </a:r>
          <a:endParaRPr lang="es-PE" sz="1600" kern="1200" noProof="0" dirty="0"/>
        </a:p>
      </dsp:txBody>
      <dsp:txXfrm>
        <a:off x="19191" y="2366387"/>
        <a:ext cx="3847818" cy="354738"/>
      </dsp:txXfrm>
    </dsp:sp>
    <dsp:sp modelId="{F7CF49CD-C072-45B2-B2C5-408143717EC1}">
      <dsp:nvSpPr>
        <dsp:cNvPr id="0" name=""/>
        <dsp:cNvSpPr/>
      </dsp:nvSpPr>
      <dsp:spPr>
        <a:xfrm>
          <a:off x="0" y="2740316"/>
          <a:ext cx="388620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387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PE" sz="1200" kern="1200" noProof="0" dirty="0"/>
            <a:t>Alinea verticalmente toda la cuadrícula dentro del contenedor.</a:t>
          </a:r>
        </a:p>
      </dsp:txBody>
      <dsp:txXfrm>
        <a:off x="0" y="2740316"/>
        <a:ext cx="3886200" cy="3808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9814F5-957B-4EA5-961C-7231EBA65398}">
      <dsp:nvSpPr>
        <dsp:cNvPr id="0" name=""/>
        <dsp:cNvSpPr/>
      </dsp:nvSpPr>
      <dsp:spPr>
        <a:xfrm>
          <a:off x="3122" y="480170"/>
          <a:ext cx="1877727" cy="6565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800" b="1" kern="1200" noProof="0" dirty="0" err="1"/>
            <a:t>Layouts</a:t>
          </a:r>
          <a:r>
            <a:rPr lang="es-PE" sz="1800" b="1" kern="1200" noProof="0" dirty="0"/>
            <a:t> complejos</a:t>
          </a:r>
        </a:p>
      </dsp:txBody>
      <dsp:txXfrm>
        <a:off x="3122" y="480170"/>
        <a:ext cx="1877727" cy="656560"/>
      </dsp:txXfrm>
    </dsp:sp>
    <dsp:sp modelId="{D61F5C94-69DA-4F7A-AE6F-7EEF6AF544BF}">
      <dsp:nvSpPr>
        <dsp:cNvPr id="0" name=""/>
        <dsp:cNvSpPr/>
      </dsp:nvSpPr>
      <dsp:spPr>
        <a:xfrm>
          <a:off x="3122" y="1136731"/>
          <a:ext cx="1877727" cy="177875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800" kern="1200" noProof="0" dirty="0"/>
            <a:t>Creación de diseños que antes requerían técnicas complicadas.</a:t>
          </a:r>
          <a:endParaRPr lang="es-PE" sz="1800" b="1" kern="1200" noProof="0" dirty="0"/>
        </a:p>
      </dsp:txBody>
      <dsp:txXfrm>
        <a:off x="3122" y="1136731"/>
        <a:ext cx="1877727" cy="1778759"/>
      </dsp:txXfrm>
    </dsp:sp>
    <dsp:sp modelId="{1CD8BB55-2E0A-4798-BC5B-267538A5303B}">
      <dsp:nvSpPr>
        <dsp:cNvPr id="0" name=""/>
        <dsp:cNvSpPr/>
      </dsp:nvSpPr>
      <dsp:spPr>
        <a:xfrm>
          <a:off x="2143731" y="480170"/>
          <a:ext cx="1877727" cy="6565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800" b="1" kern="1200" noProof="0" dirty="0"/>
            <a:t>Herramientas de desarrollo</a:t>
          </a:r>
          <a:endParaRPr lang="es-PE" sz="1800" kern="1200" noProof="0" dirty="0"/>
        </a:p>
      </dsp:txBody>
      <dsp:txXfrm>
        <a:off x="2143731" y="480170"/>
        <a:ext cx="1877727" cy="656560"/>
      </dsp:txXfrm>
    </dsp:sp>
    <dsp:sp modelId="{531206C1-883F-42E0-B65B-15882E1B0F6C}">
      <dsp:nvSpPr>
        <dsp:cNvPr id="0" name=""/>
        <dsp:cNvSpPr/>
      </dsp:nvSpPr>
      <dsp:spPr>
        <a:xfrm>
          <a:off x="2143731" y="1136731"/>
          <a:ext cx="1877727" cy="177875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800" kern="1200" noProof="0" dirty="0"/>
            <a:t>Inspectores de </a:t>
          </a:r>
          <a:r>
            <a:rPr lang="es-PE" sz="1800" kern="1200" noProof="0" dirty="0" err="1"/>
            <a:t>Grid</a:t>
          </a:r>
          <a:r>
            <a:rPr lang="es-PE" sz="1800" kern="1200" noProof="0" dirty="0"/>
            <a:t> en Firefox y Chrome facilitan depuración.</a:t>
          </a:r>
        </a:p>
      </dsp:txBody>
      <dsp:txXfrm>
        <a:off x="2143731" y="1136731"/>
        <a:ext cx="1877727" cy="1778759"/>
      </dsp:txXfrm>
    </dsp:sp>
    <dsp:sp modelId="{A621397F-A1E4-4A11-8260-C7E17725FC4B}">
      <dsp:nvSpPr>
        <dsp:cNvPr id="0" name=""/>
        <dsp:cNvSpPr/>
      </dsp:nvSpPr>
      <dsp:spPr>
        <a:xfrm>
          <a:off x="4284340" y="480170"/>
          <a:ext cx="1877727" cy="6565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800" b="1" kern="1200" noProof="0" dirty="0"/>
            <a:t>Diseño responsive</a:t>
          </a:r>
          <a:endParaRPr lang="es-PE" sz="1800" kern="1200" noProof="0" dirty="0"/>
        </a:p>
      </dsp:txBody>
      <dsp:txXfrm>
        <a:off x="4284340" y="480170"/>
        <a:ext cx="1877727" cy="656560"/>
      </dsp:txXfrm>
    </dsp:sp>
    <dsp:sp modelId="{D14CC2BA-CCE8-4847-B9A3-8C31D8BADF40}">
      <dsp:nvSpPr>
        <dsp:cNvPr id="0" name=""/>
        <dsp:cNvSpPr/>
      </dsp:nvSpPr>
      <dsp:spPr>
        <a:xfrm>
          <a:off x="4284340" y="1136731"/>
          <a:ext cx="1877727" cy="177875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800" kern="1200" noProof="0" dirty="0"/>
            <a:t>Adaptación automática con </a:t>
          </a:r>
          <a:r>
            <a:rPr lang="es-PE" sz="1800" kern="1200" noProof="0" dirty="0" err="1"/>
            <a:t>grid-template-areas</a:t>
          </a:r>
          <a:r>
            <a:rPr lang="es-PE" sz="1800" kern="1200" noProof="0" dirty="0"/>
            <a:t> y medias </a:t>
          </a:r>
          <a:r>
            <a:rPr lang="es-PE" sz="1800" kern="1200" noProof="0" dirty="0" err="1"/>
            <a:t>queries</a:t>
          </a:r>
          <a:r>
            <a:rPr lang="es-PE" sz="1800" kern="1200" noProof="0" dirty="0"/>
            <a:t>.</a:t>
          </a:r>
        </a:p>
      </dsp:txBody>
      <dsp:txXfrm>
        <a:off x="4284340" y="1136731"/>
        <a:ext cx="1877727" cy="1778759"/>
      </dsp:txXfrm>
    </dsp:sp>
    <dsp:sp modelId="{EF753709-1EDF-4A3D-8325-A257FA0C8D81}">
      <dsp:nvSpPr>
        <dsp:cNvPr id="0" name=""/>
        <dsp:cNvSpPr/>
      </dsp:nvSpPr>
      <dsp:spPr>
        <a:xfrm>
          <a:off x="6424949" y="480170"/>
          <a:ext cx="1877727" cy="6565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800" b="1" kern="1200" noProof="0" dirty="0"/>
            <a:t>Integración con </a:t>
          </a:r>
          <a:r>
            <a:rPr lang="es-PE" sz="1800" b="1" kern="1200" noProof="0" dirty="0" err="1"/>
            <a:t>Flexbox</a:t>
          </a:r>
          <a:endParaRPr lang="es-PE" sz="1800" kern="1200" noProof="0" dirty="0"/>
        </a:p>
      </dsp:txBody>
      <dsp:txXfrm>
        <a:off x="6424949" y="480170"/>
        <a:ext cx="1877727" cy="656560"/>
      </dsp:txXfrm>
    </dsp:sp>
    <dsp:sp modelId="{04BFE79D-7EDA-4492-B883-CE50EAA5B7DD}">
      <dsp:nvSpPr>
        <dsp:cNvPr id="0" name=""/>
        <dsp:cNvSpPr/>
      </dsp:nvSpPr>
      <dsp:spPr>
        <a:xfrm>
          <a:off x="6424949" y="1136731"/>
          <a:ext cx="1877727" cy="177875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800" kern="1200" noProof="0" dirty="0"/>
            <a:t>Combina </a:t>
          </a:r>
          <a:r>
            <a:rPr lang="es-PE" sz="1800" kern="1200" noProof="0" dirty="0" err="1"/>
            <a:t>Grid</a:t>
          </a:r>
          <a:r>
            <a:rPr lang="es-PE" sz="1800" kern="1200" noProof="0" dirty="0"/>
            <a:t> para </a:t>
          </a:r>
          <a:r>
            <a:rPr lang="es-PE" sz="1800" kern="1200" noProof="0" dirty="0" err="1"/>
            <a:t>layouts</a:t>
          </a:r>
          <a:r>
            <a:rPr lang="es-PE" sz="1800" kern="1200" noProof="0" dirty="0"/>
            <a:t> generales y </a:t>
          </a:r>
          <a:r>
            <a:rPr lang="es-PE" sz="1800" kern="1200" noProof="0" dirty="0" err="1"/>
            <a:t>Flexbox</a:t>
          </a:r>
          <a:r>
            <a:rPr lang="es-PE" sz="1800" kern="1200" noProof="0" dirty="0"/>
            <a:t> para componentes.</a:t>
          </a:r>
        </a:p>
      </dsp:txBody>
      <dsp:txXfrm>
        <a:off x="6424949" y="1136731"/>
        <a:ext cx="1877727" cy="17787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04EFA-F288-40BB-BA5A-56E0D35B80F4}">
      <dsp:nvSpPr>
        <dsp:cNvPr id="0" name=""/>
        <dsp:cNvSpPr/>
      </dsp:nvSpPr>
      <dsp:spPr>
        <a:xfrm>
          <a:off x="2464" y="42814"/>
          <a:ext cx="2402978" cy="6567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PE" sz="1800" b="1" kern="1200" noProof="0" dirty="0"/>
            <a:t>Propósito de </a:t>
          </a:r>
          <a:r>
            <a:rPr lang="es-PE" sz="1800" b="1" kern="1200" noProof="0" dirty="0" err="1"/>
            <a:t>Grid</a:t>
          </a:r>
          <a:r>
            <a:rPr lang="es-PE" sz="1800" b="1" kern="1200" noProof="0" dirty="0"/>
            <a:t> </a:t>
          </a:r>
          <a:r>
            <a:rPr lang="es-PE" sz="1800" b="1" kern="1200" noProof="0" dirty="0" err="1"/>
            <a:t>Layout</a:t>
          </a:r>
          <a:endParaRPr lang="es-PE" sz="1800" kern="1200" dirty="0"/>
        </a:p>
      </dsp:txBody>
      <dsp:txXfrm>
        <a:off x="2464" y="42814"/>
        <a:ext cx="2402978" cy="656772"/>
      </dsp:txXfrm>
    </dsp:sp>
    <dsp:sp modelId="{838EA193-FB78-4C6E-978A-D3951EA40156}">
      <dsp:nvSpPr>
        <dsp:cNvPr id="0" name=""/>
        <dsp:cNvSpPr/>
      </dsp:nvSpPr>
      <dsp:spPr>
        <a:xfrm>
          <a:off x="2464" y="699587"/>
          <a:ext cx="2402978" cy="251991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800" kern="1200" noProof="0" dirty="0" err="1"/>
            <a:t>Grid</a:t>
          </a:r>
          <a:r>
            <a:rPr lang="es-PE" sz="1800" kern="1200" noProof="0" dirty="0"/>
            <a:t> </a:t>
          </a:r>
          <a:r>
            <a:rPr lang="es-PE" sz="1800" kern="1200" noProof="0" dirty="0" err="1"/>
            <a:t>Layout</a:t>
          </a:r>
          <a:r>
            <a:rPr lang="es-PE" sz="1800" kern="1200" noProof="0" dirty="0"/>
            <a:t> está diseñado para crear estructuras de diseño bidimensionales, facilitando la organización de elementos en filas y columnas.</a:t>
          </a:r>
        </a:p>
      </dsp:txBody>
      <dsp:txXfrm>
        <a:off x="2464" y="699587"/>
        <a:ext cx="2402978" cy="2519910"/>
      </dsp:txXfrm>
    </dsp:sp>
    <dsp:sp modelId="{F187286E-5011-4802-84D1-106EAF60862C}">
      <dsp:nvSpPr>
        <dsp:cNvPr id="0" name=""/>
        <dsp:cNvSpPr/>
      </dsp:nvSpPr>
      <dsp:spPr>
        <a:xfrm>
          <a:off x="2741860" y="42814"/>
          <a:ext cx="2402978" cy="6567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800" b="1" kern="1200" noProof="0"/>
            <a:t>Uso de Flexbox</a:t>
          </a:r>
          <a:endParaRPr lang="es-PE" sz="1800" b="1" kern="1200" noProof="0" dirty="0"/>
        </a:p>
      </dsp:txBody>
      <dsp:txXfrm>
        <a:off x="2741860" y="42814"/>
        <a:ext cx="2402978" cy="656772"/>
      </dsp:txXfrm>
    </dsp:sp>
    <dsp:sp modelId="{F16C71F6-65FD-4F90-810D-5385CA2125B7}">
      <dsp:nvSpPr>
        <dsp:cNvPr id="0" name=""/>
        <dsp:cNvSpPr/>
      </dsp:nvSpPr>
      <dsp:spPr>
        <a:xfrm>
          <a:off x="2741860" y="699587"/>
          <a:ext cx="2402978" cy="251991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800" kern="1200" noProof="0"/>
            <a:t>Flexbox es más adecuado para alinear elementos en una sola dimensión, permitiendo un diseño flexible y responsivo.</a:t>
          </a:r>
          <a:endParaRPr lang="es-PE" sz="1800" kern="1200" noProof="0" dirty="0"/>
        </a:p>
      </dsp:txBody>
      <dsp:txXfrm>
        <a:off x="2741860" y="699587"/>
        <a:ext cx="2402978" cy="2519910"/>
      </dsp:txXfrm>
    </dsp:sp>
    <dsp:sp modelId="{B014719D-EEBF-4E15-9E62-C2A2CAA51763}">
      <dsp:nvSpPr>
        <dsp:cNvPr id="0" name=""/>
        <dsp:cNvSpPr/>
      </dsp:nvSpPr>
      <dsp:spPr>
        <a:xfrm>
          <a:off x="5481256" y="42814"/>
          <a:ext cx="2402978" cy="6567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800" b="1" kern="1200" noProof="0"/>
            <a:t>Diferencias clave</a:t>
          </a:r>
          <a:endParaRPr lang="es-PE" sz="1800" b="1" kern="1200" noProof="0" dirty="0"/>
        </a:p>
      </dsp:txBody>
      <dsp:txXfrm>
        <a:off x="5481256" y="42814"/>
        <a:ext cx="2402978" cy="656772"/>
      </dsp:txXfrm>
    </dsp:sp>
    <dsp:sp modelId="{C49A48B8-FEC3-48DC-A782-834A61633F41}">
      <dsp:nvSpPr>
        <dsp:cNvPr id="0" name=""/>
        <dsp:cNvSpPr/>
      </dsp:nvSpPr>
      <dsp:spPr>
        <a:xfrm>
          <a:off x="5481256" y="699587"/>
          <a:ext cx="2402978" cy="251991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800" kern="1200" noProof="0"/>
            <a:t>Las diferencias clave entre Grid y Flexbox se basan en el enfoque en el diseño bidimensional frente a unidimensional.</a:t>
          </a:r>
          <a:endParaRPr lang="es-PE" sz="1800" kern="1200" noProof="0" dirty="0"/>
        </a:p>
      </dsp:txBody>
      <dsp:txXfrm>
        <a:off x="5481256" y="699587"/>
        <a:ext cx="2402978" cy="251991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19322-3C23-4801-B5CB-925BD42952AF}">
      <dsp:nvSpPr>
        <dsp:cNvPr id="0" name=""/>
        <dsp:cNvSpPr/>
      </dsp:nvSpPr>
      <dsp:spPr>
        <a:xfrm rot="5400000">
          <a:off x="4942423" y="-1996485"/>
          <a:ext cx="841064" cy="504748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500" kern="1200" noProof="0"/>
            <a:t>El uso de Float y Position a menudo resulta en problemas de alineación y diseño que complican el desarrollo de páginas web efectivas.</a:t>
          </a:r>
          <a:endParaRPr lang="es-PE" sz="1500" kern="1200" noProof="0" dirty="0"/>
        </a:p>
      </dsp:txBody>
      <dsp:txXfrm rot="-5400000">
        <a:off x="2839212" y="147783"/>
        <a:ext cx="5006431" cy="758950"/>
      </dsp:txXfrm>
    </dsp:sp>
    <dsp:sp modelId="{E65D5110-7E00-4E65-B401-1157BB1CAAD8}">
      <dsp:nvSpPr>
        <dsp:cNvPr id="0" name=""/>
        <dsp:cNvSpPr/>
      </dsp:nvSpPr>
      <dsp:spPr>
        <a:xfrm>
          <a:off x="0" y="1592"/>
          <a:ext cx="2839212" cy="10513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PE" sz="2300" b="1" kern="1200" noProof="0" dirty="0"/>
            <a:t>Complicaciones del </a:t>
          </a:r>
          <a:r>
            <a:rPr lang="es-PE" sz="2300" b="1" kern="1200" noProof="0" dirty="0" err="1"/>
            <a:t>Float</a:t>
          </a:r>
          <a:r>
            <a:rPr lang="es-PE" sz="2300" b="1" kern="1200" noProof="0" dirty="0"/>
            <a:t> y Position</a:t>
          </a:r>
          <a:endParaRPr lang="es-PE" sz="2300" kern="1200" dirty="0"/>
        </a:p>
      </dsp:txBody>
      <dsp:txXfrm>
        <a:off x="51322" y="52914"/>
        <a:ext cx="2736568" cy="948687"/>
      </dsp:txXfrm>
    </dsp:sp>
    <dsp:sp modelId="{52BE923B-5E67-4814-B92F-E4C525B1D151}">
      <dsp:nvSpPr>
        <dsp:cNvPr id="0" name=""/>
        <dsp:cNvSpPr/>
      </dsp:nvSpPr>
      <dsp:spPr>
        <a:xfrm rot="5400000">
          <a:off x="4942423" y="-892588"/>
          <a:ext cx="841064" cy="504748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500" kern="1200" noProof="0" dirty="0" err="1"/>
            <a:t>Grid</a:t>
          </a:r>
          <a:r>
            <a:rPr lang="es-PE" sz="1500" kern="1200" noProof="0" dirty="0"/>
            <a:t> </a:t>
          </a:r>
          <a:r>
            <a:rPr lang="es-PE" sz="1500" kern="1200" noProof="0" dirty="0" err="1"/>
            <a:t>Layout</a:t>
          </a:r>
          <a:r>
            <a:rPr lang="es-PE" sz="1500" kern="1200" noProof="0" dirty="0"/>
            <a:t> proporciona una solución más estructurada y flexible para el diseño web, facilitando la organización del contenido de manera eficiente.</a:t>
          </a:r>
        </a:p>
      </dsp:txBody>
      <dsp:txXfrm rot="-5400000">
        <a:off x="2839212" y="1251680"/>
        <a:ext cx="5006431" cy="758950"/>
      </dsp:txXfrm>
    </dsp:sp>
    <dsp:sp modelId="{5688EAD7-0D88-4BB6-B523-D33336D33DD6}">
      <dsp:nvSpPr>
        <dsp:cNvPr id="0" name=""/>
        <dsp:cNvSpPr/>
      </dsp:nvSpPr>
      <dsp:spPr>
        <a:xfrm>
          <a:off x="0" y="1105490"/>
          <a:ext cx="2839212" cy="105133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300" b="1" kern="1200" noProof="0" dirty="0"/>
            <a:t>Ventajas del Grid Layout</a:t>
          </a:r>
        </a:p>
      </dsp:txBody>
      <dsp:txXfrm>
        <a:off x="51322" y="1156812"/>
        <a:ext cx="2736568" cy="948687"/>
      </dsp:txXfrm>
    </dsp:sp>
    <dsp:sp modelId="{FA76AE2B-10EF-4B62-A101-FF2E9E304818}">
      <dsp:nvSpPr>
        <dsp:cNvPr id="0" name=""/>
        <dsp:cNvSpPr/>
      </dsp:nvSpPr>
      <dsp:spPr>
        <a:xfrm rot="5400000">
          <a:off x="4942423" y="211309"/>
          <a:ext cx="841064" cy="5047488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500" kern="1200" noProof="0" dirty="0"/>
            <a:t>Comparar diseños tradicionales con </a:t>
          </a:r>
          <a:r>
            <a:rPr lang="es-PE" sz="1500" kern="1200" noProof="0" dirty="0" err="1"/>
            <a:t>Grid</a:t>
          </a:r>
          <a:r>
            <a:rPr lang="es-PE" sz="1500" kern="1200" noProof="0" dirty="0"/>
            <a:t> </a:t>
          </a:r>
          <a:r>
            <a:rPr lang="es-PE" sz="1500" kern="1200" noProof="0" dirty="0" err="1"/>
            <a:t>Layout</a:t>
          </a:r>
          <a:r>
            <a:rPr lang="es-PE" sz="1500" kern="1200" noProof="0" dirty="0"/>
            <a:t> muestra cómo las técnicas modernas simplifican el proceso de diseño y mejoran la experiencia del usuario.</a:t>
          </a:r>
        </a:p>
      </dsp:txBody>
      <dsp:txXfrm rot="-5400000">
        <a:off x="2839212" y="2355578"/>
        <a:ext cx="5006431" cy="758950"/>
      </dsp:txXfrm>
    </dsp:sp>
    <dsp:sp modelId="{B30355E5-4A2E-4135-8258-F7F50513452E}">
      <dsp:nvSpPr>
        <dsp:cNvPr id="0" name=""/>
        <dsp:cNvSpPr/>
      </dsp:nvSpPr>
      <dsp:spPr>
        <a:xfrm>
          <a:off x="0" y="2209388"/>
          <a:ext cx="2839212" cy="105133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300" b="1" kern="1200" noProof="0"/>
            <a:t>Comparación de Métodos de Diseño</a:t>
          </a:r>
          <a:endParaRPr lang="es-PE" sz="2300" b="1" kern="1200" noProof="0" dirty="0"/>
        </a:p>
      </dsp:txBody>
      <dsp:txXfrm>
        <a:off x="51322" y="2260710"/>
        <a:ext cx="2736568" cy="9486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396FDB-3C46-489D-8F17-854EBFBB9A32}">
      <dsp:nvSpPr>
        <dsp:cNvPr id="0" name=""/>
        <dsp:cNvSpPr/>
      </dsp:nvSpPr>
      <dsp:spPr>
        <a:xfrm>
          <a:off x="0" y="1592"/>
          <a:ext cx="78867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5D0AD-63AD-4872-8B33-A5D63D1A3B7C}">
      <dsp:nvSpPr>
        <dsp:cNvPr id="0" name=""/>
        <dsp:cNvSpPr/>
      </dsp:nvSpPr>
      <dsp:spPr>
        <a:xfrm>
          <a:off x="0" y="1592"/>
          <a:ext cx="1577340" cy="1086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PE" sz="1500" b="1" kern="1200" noProof="0" dirty="0"/>
            <a:t>Diseños Complejos</a:t>
          </a:r>
          <a:endParaRPr lang="es-PE" sz="1500" kern="1200" dirty="0"/>
        </a:p>
      </dsp:txBody>
      <dsp:txXfrm>
        <a:off x="0" y="1592"/>
        <a:ext cx="1577340" cy="1086375"/>
      </dsp:txXfrm>
    </dsp:sp>
    <dsp:sp modelId="{2C3762E9-7C42-48C7-A90B-6BF9388DE627}">
      <dsp:nvSpPr>
        <dsp:cNvPr id="0" name=""/>
        <dsp:cNvSpPr/>
      </dsp:nvSpPr>
      <dsp:spPr>
        <a:xfrm>
          <a:off x="1695640" y="50925"/>
          <a:ext cx="6191059" cy="986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900" kern="1200" noProof="0"/>
            <a:t>Grid Layout es ideal para crear diseños complejos que requieren una estructura de filas y columnas organizada para la presentación de contenido.</a:t>
          </a:r>
          <a:endParaRPr lang="es-PE" sz="1900" kern="1200" noProof="0" dirty="0"/>
        </a:p>
      </dsp:txBody>
      <dsp:txXfrm>
        <a:off x="1695640" y="50925"/>
        <a:ext cx="6191059" cy="986649"/>
      </dsp:txXfrm>
    </dsp:sp>
    <dsp:sp modelId="{38919CD0-B9A8-4408-916B-E1EF73A82BF2}">
      <dsp:nvSpPr>
        <dsp:cNvPr id="0" name=""/>
        <dsp:cNvSpPr/>
      </dsp:nvSpPr>
      <dsp:spPr>
        <a:xfrm>
          <a:off x="1577340" y="1037574"/>
          <a:ext cx="63093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A1F78-A90F-4B6D-B11D-E5B3A582A7CA}">
      <dsp:nvSpPr>
        <dsp:cNvPr id="0" name=""/>
        <dsp:cNvSpPr/>
      </dsp:nvSpPr>
      <dsp:spPr>
        <a:xfrm>
          <a:off x="0" y="1087968"/>
          <a:ext cx="78867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B9B3D-E07A-40E3-A820-38A7AC7D6FCA}">
      <dsp:nvSpPr>
        <dsp:cNvPr id="0" name=""/>
        <dsp:cNvSpPr/>
      </dsp:nvSpPr>
      <dsp:spPr>
        <a:xfrm>
          <a:off x="0" y="1087968"/>
          <a:ext cx="1577340" cy="1086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b="1" kern="1200" noProof="0"/>
            <a:t>Escenarios de Uso</a:t>
          </a:r>
          <a:endParaRPr lang="es-PE" sz="1500" b="1" kern="1200" noProof="0" dirty="0"/>
        </a:p>
      </dsp:txBody>
      <dsp:txXfrm>
        <a:off x="0" y="1087968"/>
        <a:ext cx="1577340" cy="1086375"/>
      </dsp:txXfrm>
    </dsp:sp>
    <dsp:sp modelId="{FD0AAED0-25A4-477A-AB1D-2D0351DA337D}">
      <dsp:nvSpPr>
        <dsp:cNvPr id="0" name=""/>
        <dsp:cNvSpPr/>
      </dsp:nvSpPr>
      <dsp:spPr>
        <a:xfrm>
          <a:off x="1695640" y="1137300"/>
          <a:ext cx="6191059" cy="986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900" kern="1200" noProof="0" dirty="0"/>
            <a:t>Identificaremos situaciones donde la implementación de Grid Layout es más efectiva, mejorando la organización y la claridad del contenido.</a:t>
          </a:r>
        </a:p>
      </dsp:txBody>
      <dsp:txXfrm>
        <a:off x="1695640" y="1137300"/>
        <a:ext cx="6191059" cy="986649"/>
      </dsp:txXfrm>
    </dsp:sp>
    <dsp:sp modelId="{49111424-BB60-4E0A-A4EA-B99534BFEC40}">
      <dsp:nvSpPr>
        <dsp:cNvPr id="0" name=""/>
        <dsp:cNvSpPr/>
      </dsp:nvSpPr>
      <dsp:spPr>
        <a:xfrm>
          <a:off x="1577340" y="2123950"/>
          <a:ext cx="63093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B82170-D287-45E8-8E88-DC8D06DA7012}">
      <dsp:nvSpPr>
        <dsp:cNvPr id="0" name=""/>
        <dsp:cNvSpPr/>
      </dsp:nvSpPr>
      <dsp:spPr>
        <a:xfrm>
          <a:off x="0" y="2174343"/>
          <a:ext cx="78867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0A16A3-B1CA-4267-B931-89E8B9EBF527}">
      <dsp:nvSpPr>
        <dsp:cNvPr id="0" name=""/>
        <dsp:cNvSpPr/>
      </dsp:nvSpPr>
      <dsp:spPr>
        <a:xfrm>
          <a:off x="0" y="2174343"/>
          <a:ext cx="1577340" cy="1086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b="1" kern="1200" noProof="0"/>
            <a:t>Consejos de Implementación</a:t>
          </a:r>
          <a:endParaRPr lang="es-PE" sz="1500" b="1" kern="1200" noProof="0" dirty="0"/>
        </a:p>
      </dsp:txBody>
      <dsp:txXfrm>
        <a:off x="0" y="2174343"/>
        <a:ext cx="1577340" cy="1086375"/>
      </dsp:txXfrm>
    </dsp:sp>
    <dsp:sp modelId="{4D11F9A1-9F6A-4712-BB39-0BFF03C780A8}">
      <dsp:nvSpPr>
        <dsp:cNvPr id="0" name=""/>
        <dsp:cNvSpPr/>
      </dsp:nvSpPr>
      <dsp:spPr>
        <a:xfrm>
          <a:off x="1695640" y="2223676"/>
          <a:ext cx="6191059" cy="986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900" kern="1200" noProof="0"/>
            <a:t>Se ofrecerán consejos prácticos para implementar Grid Layout de manera efectiva, optimizando el diseño y mejorando la experiencia del usuario.</a:t>
          </a:r>
          <a:endParaRPr lang="es-PE" sz="1900" kern="1200" noProof="0" dirty="0"/>
        </a:p>
      </dsp:txBody>
      <dsp:txXfrm>
        <a:off x="1695640" y="2223676"/>
        <a:ext cx="6191059" cy="986649"/>
      </dsp:txXfrm>
    </dsp:sp>
    <dsp:sp modelId="{A7F406F0-0FB0-422F-BBCB-E5379D5CB2A8}">
      <dsp:nvSpPr>
        <dsp:cNvPr id="0" name=""/>
        <dsp:cNvSpPr/>
      </dsp:nvSpPr>
      <dsp:spPr>
        <a:xfrm>
          <a:off x="1577340" y="3210325"/>
          <a:ext cx="63093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E4888-9BAD-3F4F-A23B-65AE73B71741}" type="datetimeFigureOut">
              <a:rPr lang="es-PE" smtClean="0"/>
              <a:t>25/08/2025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2FB02-1531-D348-A1A1-100A335E62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6814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0499CC96-F966-AE02-1D35-A4BFF8AF5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FBC34089-6E12-3A4F-86B1-99949C09DC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36D21412-26CF-7986-C8F3-85BA7C0314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1987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5A373086-0D3F-E776-AC27-5D882387B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B3A62FA6-F32D-6257-DD48-80FDEC33DE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538E6665-7240-FDFB-B7E8-42EDDCF778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6137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3F79B6BE-701D-2B07-E578-3CD88C4FB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E536B26A-EF76-0268-554E-E099CE2666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A4831BBA-DDB6-8CBF-5653-BCA33F821D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1965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3EF6418F-8692-8C97-F31C-EE3DD5C80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81BF3D5B-33FA-63D5-3756-3F5CEB60D8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D05C967D-9587-007D-23E9-7E10082031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0143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06173CC4-1FC2-785F-9AF8-A535E8259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1E1E45BC-F165-6C05-16CC-C0CDC07369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5050AA6C-0819-7FFA-BE96-95C16C3644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1967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7077B1A7-BB8B-6979-163A-92E4AA15A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6DB9A40A-5AE7-ECFA-260F-D3E6FE4A19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ACDA441A-8FB2-19FF-9D0E-7C74829A6E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2124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D9A46B9D-2E19-43E0-1249-DA5AFF17B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1B41A463-A8C1-B233-5761-A209AB85BD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444F87D8-4D89-2144-E8A3-31C8894E51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6124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11F4663-B9E7-6D66-CAFD-801F13F3C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DB1B50D7-4FA2-F2A7-1899-DCF0E9975D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EA1F76BE-2292-1C75-8BB8-F2154BA6C7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4789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noProof="0" dirty="0"/>
              <a:t>Fila 1: El encabezado ocupa tres columnas.</a:t>
            </a:r>
          </a:p>
          <a:p>
            <a:r>
              <a:rPr lang="es-PE" noProof="0" dirty="0"/>
              <a:t>Fila 2: El menú lateral ocupa una columna, el contenido ocupa dos.</a:t>
            </a:r>
          </a:p>
          <a:p>
            <a:r>
              <a:rPr lang="es-PE" noProof="0" dirty="0"/>
              <a:t>Fila 3: El pie de página ocupa tres columnas.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2FB02-1531-D348-A1A1-100A335E62B9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277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2FB02-1531-D348-A1A1-100A335E62B9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8843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71483-8CA8-32B1-345C-E2C401C44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27EC91-FF19-8E68-9500-D1039C4BA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659C81-4E69-AC4E-C618-64E37E2B6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B09544-7AAC-6445-085F-4450D50A8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69B648-4E82-9C69-B152-34BBAC29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903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09479-C661-E7FD-0CDE-DD47E073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851715-9290-8DA9-3EB5-70A7C31F9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8C9EC7-4346-ED0F-6D33-6626ACE9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7ACAC0-8A04-1F93-458B-1D3534B1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5819D0-56BA-9829-230A-D13957E3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0294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F9C5C3-41E2-88EF-0FDF-7B7739E3F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AB5B2F-44BE-B70B-3B02-EC3FC9FBC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2DFB35-4B2D-7D53-D424-747CF2264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DABC49-00BE-250C-836A-2FA4A6BEA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EC0282-A75E-8F0D-21E4-7FEE8ECCD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9970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7429" y="831596"/>
            <a:ext cx="708914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79A9D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8122504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6952404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5129893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E0871-815F-FD1F-095A-AAD47FB7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9DADEA-55A1-013E-0A4D-4D3200236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3A76D7-0264-EE64-6BE4-5A5C52BFF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5744D3-F765-01F4-C0A6-B7D93D0A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8EAF20-5DA0-E920-F837-3BC98FC0A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947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EE6DC-0FB4-4764-0A7C-8E056FF86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7D64C7-414C-232A-9848-5E38D2D0C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07239D-CC25-BF97-C39A-D813FC5C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7D7A92-AA03-A8FC-9BFB-C9E84E8D7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CAFD17-1FF0-1F27-2BD9-88854E83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277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5CDF2-1589-F0F2-6F71-1F3B9322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6FBB58-200E-96BB-EED7-3F2515244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AEDC86-B35C-422E-331B-233A165E7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2BE737-2996-25F0-3969-4EB5E9385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7D278C-C4AE-8BA5-77F5-8675BA6EF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3ED0BC-5CB0-342A-3E38-F36A833EE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281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EAB42-1B38-9360-D626-016F86709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20418C-DA1F-04D8-0115-4219436E4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1CECDF-B8C4-F7C5-F957-2F464E9F7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4B67EB0-3D1D-35F3-A906-076439C48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ECC514-0E4A-2161-1242-C6591F22B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31BE726-CA1F-92A5-46E3-F3903B761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696B33B-653F-F639-1941-6FF0A06A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33E9ED2-9E4E-64DD-1D90-BE76EE96F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625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A7BCF-C82B-3B79-F75E-63437411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3A2E46-E47D-A753-57A7-7EB43DBC2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3FD63F5-012F-ED67-18B4-09AA40E96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4FD053-B71C-4052-E1D6-7BCD86CC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499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2957C7-DAE9-715E-1E86-934806D99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E00DA4D-5397-C450-2B4B-DEC4DC32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687BD5-386F-1F95-44BE-4CBDBFBE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593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FCECB-7B11-9C3E-A126-78FFE12A4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EFC1C3-E419-9A79-46B2-93ABC1535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3270EE-8C7B-D6DD-37D2-8DBF81D61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6D14EF-FC80-979D-E834-1E7703744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DFBB91-A33E-396F-CC64-FCD7DD84E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891C54-CADB-609A-D52B-F8D0CEF9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6891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B30F7-3CEC-73D3-C3E9-A2A9A4D25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20D2FA5-9783-9944-D110-45D667D71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E6AB10-080E-49FD-24D3-4ACF45236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B8930B-DA20-8560-654D-58404917D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D22F0B-5371-BECC-08C7-76795FD90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5D0D09-7828-6F79-4BC2-50735C53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553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C572F54-1D2D-D6F3-6487-CF1357530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973E58-B620-3D76-F6D8-C1BB26D95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94BAEB-5DCD-5DD0-84F6-8A4B58243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FD776F-C27D-87BD-4681-2BF9E7121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5B0B9A-B6E1-04F3-7233-6A7D97C0C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495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</p:sldLayoutIdLst>
  <p:transition spd="med">
    <p:pull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hyperlink" Target="https://www.silocreativo.com/ejemplos-css-grid-produccion" TargetMode="External"/><Relationship Id="rId7" Type="http://schemas.openxmlformats.org/officeDocument/2006/relationships/hyperlink" Target="https://addons.mozilla.org/es-ES/firefox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slate.com/" TargetMode="External"/><Relationship Id="rId5" Type="http://schemas.openxmlformats.org/officeDocument/2006/relationships/hyperlink" Target="https://medium.com/" TargetMode="External"/><Relationship Id="rId4" Type="http://schemas.openxmlformats.org/officeDocument/2006/relationships/hyperlink" Target="https://slack.com/intl/es-pe/" TargetMode="External"/><Relationship Id="rId9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Relationship Id="rId9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EE652FA2-BD39-4C4E-8440-00C23C0C29E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10" name="Google Shape;110;g28e7d797b76_0_0">
            <a:extLst>
              <a:ext uri="{FF2B5EF4-FFF2-40B4-BE49-F238E27FC236}">
                <a16:creationId xmlns:a16="http://schemas.microsoft.com/office/drawing/2014/main" id="{DD25E23C-2093-4972-9A37-7B0F29FC6503}"/>
              </a:ext>
            </a:extLst>
          </p:cNvPr>
          <p:cNvSpPr/>
          <p:nvPr/>
        </p:nvSpPr>
        <p:spPr>
          <a:xfrm>
            <a:off x="0" y="2554173"/>
            <a:ext cx="9144000" cy="1325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lang="es-PE" sz="2400" i="0" u="none" strike="noStrike" cap="none" noProof="0" dirty="0">
              <a:solidFill>
                <a:schemeClr val="dk1"/>
              </a:solidFill>
              <a:latin typeface="+mj-lt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F8AF983-5EB9-C2C8-5F4D-3D6C0E143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7429" y="831596"/>
            <a:ext cx="7089140" cy="1107996"/>
          </a:xfrm>
        </p:spPr>
        <p:txBody>
          <a:bodyPr/>
          <a:lstStyle/>
          <a:p>
            <a:pPr algn="ctr"/>
            <a:r>
              <a:rPr lang="es-ES" dirty="0">
                <a:solidFill>
                  <a:srgbClr val="C00000"/>
                </a:solidFill>
              </a:rPr>
              <a:t>HOJAS DE ESTILO EN CASCADA AVANZADO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AF61A4E-F61A-ECB1-1F53-F43B7D87E504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473032"/>
          </a:xfrm>
        </p:spPr>
        <p:txBody>
          <a:bodyPr/>
          <a:lstStyle/>
          <a:p>
            <a:pPr marL="0" indent="0" algn="ctr">
              <a:buNone/>
            </a:pPr>
            <a:r>
              <a:rPr lang="es-ES" b="1" dirty="0"/>
              <a:t>Unidad I: </a:t>
            </a:r>
            <a:r>
              <a:rPr lang="es-ES" dirty="0"/>
              <a:t>Diseño Responsivo</a:t>
            </a:r>
          </a:p>
          <a:p>
            <a:pPr marL="0" indent="0" algn="ctr">
              <a:buNone/>
            </a:pPr>
            <a:r>
              <a:rPr lang="es-ES" b="1" dirty="0"/>
              <a:t>Semana 3: </a:t>
            </a:r>
            <a:r>
              <a:rPr lang="es-ES" dirty="0"/>
              <a:t>Grid Layout</a:t>
            </a:r>
          </a:p>
          <a:p>
            <a:pPr marL="0" indent="0" algn="ctr">
              <a:buNone/>
            </a:pPr>
            <a:r>
              <a:rPr lang="es-ES" b="1" dirty="0"/>
              <a:t>Docente:</a:t>
            </a:r>
            <a:r>
              <a:rPr lang="es-ES" dirty="0"/>
              <a:t> Carlos R. P. Tovar</a:t>
            </a:r>
          </a:p>
          <a:p>
            <a:endParaRPr lang="es-P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0B29E8B5-0218-7DBF-4C86-BA546EFFF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E5CC7FF7-9F89-D9FD-1948-096E7EC523F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4BDAB02D-A0F1-9F34-83B4-E8FC25C8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Propiedades del contenedor Grid</a:t>
            </a:r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BFAD6CBA-B539-0C47-E80A-73E92977E3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.container {</a:t>
            </a:r>
          </a:p>
          <a:p>
            <a:pPr marL="0" indent="0">
              <a:buNone/>
            </a:pP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PE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</a:t>
            </a: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PE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</a:t>
            </a: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PE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grid-template-columns</a:t>
            </a: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1fr 2fr 1fr;</a:t>
            </a:r>
          </a:p>
          <a:p>
            <a:pPr marL="0" indent="0">
              <a:buNone/>
            </a:pP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PE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grid-template-rows</a:t>
            </a: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100px 200px;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PE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</a:t>
            </a: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-gap: 10px;</a:t>
            </a:r>
          </a:p>
          <a:p>
            <a:pPr marL="0" indent="0">
              <a:buNone/>
            </a:pP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.item1 { …}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.item2 { …}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.item3 { …}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.item4 { …}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.item5 { …}</a:t>
            </a: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D4F20A08-F90F-C870-5E21-D431635C06A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24322" y="4664889"/>
            <a:ext cx="1943100" cy="400050"/>
          </a:xfrm>
          <a:prstGeom prst="rect">
            <a:avLst/>
          </a:prstGeom>
        </p:spPr>
      </p:pic>
      <p:pic>
        <p:nvPicPr>
          <p:cNvPr id="11" name="Marcador de contenido 7">
            <a:extLst>
              <a:ext uri="{FF2B5EF4-FFF2-40B4-BE49-F238E27FC236}">
                <a16:creationId xmlns:a16="http://schemas.microsoft.com/office/drawing/2014/main" id="{3BD899A5-4B60-986B-CADE-ADED3FA7F5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4629150" y="1774587"/>
            <a:ext cx="3886200" cy="245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88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DC4697B1-F7BD-3B9F-FB1F-91E08C0A9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A87B4C04-279B-A1EE-46EA-A3F2E138297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8C392D90-6D5C-7295-CE2E-7AB43ACB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Unidades y funciones en Grid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0C4F1E-7425-3FDD-0716-65D244562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noProof="0" dirty="0"/>
              <a:t>Unidad </a:t>
            </a:r>
            <a:r>
              <a:rPr lang="es-PE" noProof="0" dirty="0" err="1"/>
              <a:t>fr</a:t>
            </a:r>
            <a:r>
              <a:rPr lang="es-PE" noProof="0" dirty="0"/>
              <a:t> : </a:t>
            </a:r>
            <a:r>
              <a:rPr lang="es-PE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grid-template-columns</a:t>
            </a:r>
            <a:r>
              <a:rPr lang="es-P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1fr 2fr</a:t>
            </a:r>
            <a:endParaRPr lang="es-PE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PE" noProof="0" dirty="0" err="1"/>
              <a:t>repeat</a:t>
            </a:r>
            <a:r>
              <a:rPr lang="es-PE" noProof="0" dirty="0"/>
              <a:t>() : </a:t>
            </a:r>
            <a:r>
              <a:rPr lang="es-PE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grid-template-columns</a:t>
            </a:r>
            <a:r>
              <a:rPr lang="es-P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</a:t>
            </a:r>
            <a:r>
              <a:rPr lang="es-PE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repeat</a:t>
            </a:r>
            <a:r>
              <a:rPr lang="es-P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(3, 1fr)</a:t>
            </a:r>
            <a:endParaRPr lang="es-PE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PE" noProof="0" dirty="0" err="1"/>
              <a:t>minmax</a:t>
            </a:r>
            <a:r>
              <a:rPr lang="es-PE" noProof="0" dirty="0"/>
              <a:t>() : </a:t>
            </a:r>
            <a:r>
              <a:rPr lang="es-PE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grid-template-columns</a:t>
            </a:r>
            <a:r>
              <a:rPr lang="es-P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PE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minmax</a:t>
            </a:r>
            <a:r>
              <a:rPr lang="es-P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(100px, 1fr) 2fr;</a:t>
            </a:r>
          </a:p>
          <a:p>
            <a:pPr lvl="0"/>
            <a:endParaRPr lang="es-PE" noProof="0" dirty="0"/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6C47ECAF-DBFB-66EB-0CCB-9077ED27419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2A7B156-EAF6-0058-98D2-95BCB98C286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160" t="6368" b="8495"/>
          <a:stretch/>
        </p:blipFill>
        <p:spPr>
          <a:xfrm>
            <a:off x="1447800" y="3253818"/>
            <a:ext cx="6110888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F1A1E-07E6-A1D5-6C81-560D74717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2E2D63F6-7950-76AE-19E6-536D7567222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76200" y="1310"/>
            <a:ext cx="3513756" cy="51435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8E6F93A-EFE6-2E45-5EFD-D0A53A306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 dirty="0">
                <a:solidFill>
                  <a:srgbClr val="FF0000"/>
                </a:solidFill>
              </a:rPr>
              <a:t>Áreas de Grid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502BEFD-5229-813A-460D-0993CAEDA0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0" y="1369219"/>
            <a:ext cx="544892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P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Definir nombres de áreas con </a:t>
            </a:r>
            <a:r>
              <a:rPr kumimoji="0" lang="es-ES" altLang="es-P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grid</a:t>
            </a:r>
            <a:r>
              <a:rPr kumimoji="0" lang="es-ES" altLang="es-P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-</a:t>
            </a:r>
            <a:r>
              <a:rPr kumimoji="0" lang="es-ES" altLang="es-P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template</a:t>
            </a:r>
            <a:r>
              <a:rPr kumimoji="0" lang="es-ES" altLang="es-P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-áreas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P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Asignar a los elementos con </a:t>
            </a:r>
            <a:r>
              <a:rPr kumimoji="0" lang="es-ES" altLang="es-P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grid</a:t>
            </a:r>
            <a:r>
              <a:rPr kumimoji="0" lang="es-ES" altLang="es-P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-área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P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Facilita el control visual del diseño</a:t>
            </a: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object 2">
            <a:extLst>
              <a:ext uri="{FF2B5EF4-FFF2-40B4-BE49-F238E27FC236}">
                <a16:creationId xmlns:a16="http://schemas.microsoft.com/office/drawing/2014/main" id="{FFA5AAEC-0011-69E0-A753-8D8C9C8272E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00900" y="4687888"/>
            <a:ext cx="1943100" cy="400050"/>
          </a:xfrm>
          <a:prstGeom prst="rect">
            <a:avLst/>
          </a:prstGeom>
        </p:spPr>
      </p:pic>
      <p:pic>
        <p:nvPicPr>
          <p:cNvPr id="10" name="Marcador de contenido 3">
            <a:extLst>
              <a:ext uri="{FF2B5EF4-FFF2-40B4-BE49-F238E27FC236}">
                <a16:creationId xmlns:a16="http://schemas.microsoft.com/office/drawing/2014/main" id="{3CA080CE-1439-39D0-50C7-723B8345D62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950"/>
          <a:stretch/>
        </p:blipFill>
        <p:spPr>
          <a:xfrm>
            <a:off x="817639" y="2343150"/>
            <a:ext cx="5239833" cy="268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74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2">
            <a:extLst>
              <a:ext uri="{FF2B5EF4-FFF2-40B4-BE49-F238E27FC236}">
                <a16:creationId xmlns:a16="http://schemas.microsoft.com/office/drawing/2014/main" id="{4C73D30E-AD03-E97F-7299-CAEBA538E43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16423B0-0CD2-494C-4701-E73F493B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 dirty="0">
                <a:solidFill>
                  <a:srgbClr val="C00000"/>
                </a:solidFill>
                <a:latin typeface="+mj-lt"/>
              </a:rPr>
              <a:t>Posicionamiento de elementos </a:t>
            </a:r>
            <a:r>
              <a:rPr lang="es-PE" noProof="0" dirty="0" err="1">
                <a:solidFill>
                  <a:srgbClr val="C00000"/>
                </a:solidFill>
                <a:latin typeface="+mj-lt"/>
              </a:rPr>
              <a:t>Grid</a:t>
            </a:r>
            <a:endParaRPr lang="es-PE" noProof="0" dirty="0">
              <a:solidFill>
                <a:srgbClr val="C00000"/>
              </a:solidFill>
              <a:latin typeface="+mj-lt"/>
            </a:endParaRP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343B8C9F-B35B-4739-33CB-836F4237581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76163133"/>
              </p:ext>
            </p:extLst>
          </p:nvPr>
        </p:nvGraphicFramePr>
        <p:xfrm>
          <a:off x="628650" y="1370013"/>
          <a:ext cx="3886200" cy="3262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6F01B6-97D1-80A2-4D65-15CEDDC975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.container {</a:t>
            </a:r>
          </a:p>
          <a:p>
            <a:pPr marL="0" indent="0">
              <a:buNone/>
            </a:pP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PE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</a:t>
            </a: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PE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</a:t>
            </a: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PE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grid-template-columns</a:t>
            </a: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[col-</a:t>
            </a:r>
            <a:r>
              <a:rPr lang="es-PE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1fr [col-</a:t>
            </a:r>
            <a:r>
              <a:rPr lang="es-PE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</a:t>
            </a: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2fr [col-</a:t>
            </a:r>
            <a:r>
              <a:rPr lang="es-PE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];</a:t>
            </a:r>
          </a:p>
          <a:p>
            <a:pPr marL="0" indent="0">
              <a:buNone/>
            </a:pP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PE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grid-template-rows</a:t>
            </a: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[</a:t>
            </a:r>
            <a:r>
              <a:rPr lang="es-PE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row-start</a:t>
            </a: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100px [</a:t>
            </a:r>
            <a:r>
              <a:rPr lang="es-PE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row-middle</a:t>
            </a: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200px [</a:t>
            </a:r>
            <a:r>
              <a:rPr lang="es-PE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row-end</a:t>
            </a: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];</a:t>
            </a:r>
          </a:p>
          <a:p>
            <a:pPr marL="0" indent="0">
              <a:buNone/>
            </a:pP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endParaRPr lang="es-PE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.item1 {</a:t>
            </a:r>
          </a:p>
          <a:p>
            <a:pPr marL="0" indent="0">
              <a:buNone/>
            </a:pP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PE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grid-column-start</a:t>
            </a: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col-</a:t>
            </a:r>
            <a:r>
              <a:rPr lang="es-PE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PE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grid-column-end</a:t>
            </a: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col-</a:t>
            </a:r>
            <a:r>
              <a:rPr lang="es-PE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</a:t>
            </a: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PE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grid-row-start</a:t>
            </a: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PE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row-start</a:t>
            </a: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PE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grid-row-end</a:t>
            </a: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PE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row-middle</a:t>
            </a: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pic>
        <p:nvPicPr>
          <p:cNvPr id="6" name="object 2">
            <a:extLst>
              <a:ext uri="{FF2B5EF4-FFF2-40B4-BE49-F238E27FC236}">
                <a16:creationId xmlns:a16="http://schemas.microsoft.com/office/drawing/2014/main" id="{3B27C3F1-7C86-F5A3-C73F-56F7B5C52C2F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95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884C1-6827-1891-B90C-5A7F5336D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Grid </a:t>
            </a:r>
            <a:r>
              <a:rPr lang="es-PE" dirty="0" err="1">
                <a:solidFill>
                  <a:srgbClr val="C00000"/>
                </a:solidFill>
              </a:rPr>
              <a:t>Areas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A1FBFB4-0C38-8FB8-EA11-D0A59FFDD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0" y="1428750"/>
            <a:ext cx="3886200" cy="32635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.container {</a:t>
            </a:r>
          </a:p>
          <a:p>
            <a:pPr marL="0" indent="0">
              <a:buNone/>
            </a:pP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PE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</a:t>
            </a: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PE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</a:t>
            </a: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PE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grid-template-columns</a:t>
            </a: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[col-</a:t>
            </a:r>
            <a:r>
              <a:rPr lang="es-PE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1fr [col-</a:t>
            </a:r>
            <a:r>
              <a:rPr lang="es-PE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</a:t>
            </a: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2fr [col-</a:t>
            </a:r>
            <a:r>
              <a:rPr lang="es-PE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];</a:t>
            </a:r>
          </a:p>
          <a:p>
            <a:pPr marL="0" indent="0">
              <a:buNone/>
            </a:pP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PE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grid-template-rows</a:t>
            </a: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[</a:t>
            </a:r>
            <a:r>
              <a:rPr lang="es-PE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row-start</a:t>
            </a: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100px [</a:t>
            </a:r>
            <a:r>
              <a:rPr lang="es-PE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row-middle</a:t>
            </a: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200px [</a:t>
            </a:r>
            <a:r>
              <a:rPr lang="es-PE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row-end</a:t>
            </a: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];</a:t>
            </a:r>
          </a:p>
          <a:p>
            <a:pPr marL="0" indent="0">
              <a:buNone/>
            </a:pP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endParaRPr lang="es-PE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.item1 {</a:t>
            </a:r>
          </a:p>
          <a:p>
            <a:pPr marL="0" indent="0">
              <a:buNone/>
            </a:pP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ES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grid-area</a:t>
            </a:r>
            <a:r>
              <a:rPr lang="es-ES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PE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row-start</a:t>
            </a:r>
            <a:r>
              <a:rPr lang="es-ES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col-</a:t>
            </a:r>
            <a:r>
              <a:rPr lang="es-PE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r>
              <a:rPr lang="es-ES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es-PE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row-middle</a:t>
            </a:r>
            <a:r>
              <a:rPr lang="es-ES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col-</a:t>
            </a:r>
            <a:r>
              <a:rPr lang="es-PE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</a:t>
            </a:r>
            <a:r>
              <a:rPr lang="es-ES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D4DA1CB0-FBB6-4525-B3B8-02074260D8E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42166032"/>
              </p:ext>
            </p:extLst>
          </p:nvPr>
        </p:nvGraphicFramePr>
        <p:xfrm>
          <a:off x="533400" y="1282694"/>
          <a:ext cx="3886200" cy="3262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2278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66DA5F6-76E9-CC5C-B7D9-1EDAA0768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5F40DD08-E045-2BCB-D9D9-AB3D48BC4F6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B2F8F78-A1FB-9315-73B7-A29686D73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 dirty="0" err="1">
                <a:solidFill>
                  <a:srgbClr val="C00000"/>
                </a:solidFill>
              </a:rPr>
              <a:t>Grid</a:t>
            </a:r>
            <a:r>
              <a:rPr lang="es-PE" noProof="0" dirty="0">
                <a:solidFill>
                  <a:srgbClr val="C00000"/>
                </a:solidFill>
              </a:rPr>
              <a:t> </a:t>
            </a:r>
            <a:r>
              <a:rPr lang="es-PE" noProof="0" dirty="0" err="1">
                <a:solidFill>
                  <a:srgbClr val="C00000"/>
                </a:solidFill>
              </a:rPr>
              <a:t>Template</a:t>
            </a:r>
            <a:r>
              <a:rPr lang="es-PE" noProof="0" dirty="0">
                <a:solidFill>
                  <a:srgbClr val="C00000"/>
                </a:solidFill>
              </a:rPr>
              <a:t> </a:t>
            </a:r>
            <a:r>
              <a:rPr lang="es-PE" noProof="0" dirty="0" err="1">
                <a:solidFill>
                  <a:srgbClr val="C00000"/>
                </a:solidFill>
              </a:rPr>
              <a:t>Areas</a:t>
            </a:r>
            <a:endParaRPr lang="es-PE" noProof="0" dirty="0">
              <a:solidFill>
                <a:srgbClr val="C00000"/>
              </a:solidFill>
            </a:endParaRP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B04F3E41-A06C-62E5-054A-32E525514A1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60702309"/>
              </p:ext>
            </p:extLst>
          </p:nvPr>
        </p:nvGraphicFramePr>
        <p:xfrm>
          <a:off x="628650" y="1370013"/>
          <a:ext cx="3886200" cy="3262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E94AC3-7469-A7E9-17D5-21CB5BEBD2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.container {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grid-template-areas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“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"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sidebar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"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footer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footer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";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grid-template-columns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200px 1fr;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grid-template-rows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60px auto 50px;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gap: 10px;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100px;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endParaRPr lang="es-PE" noProof="0" dirty="0"/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0BDEC856-0EC1-368C-3469-840C51F5BAC1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86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A3E8D994-1CE4-5E0E-2361-1826A3C3D62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17EFCDF-277A-DE0E-7A03-383530A0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 dirty="0" err="1">
                <a:solidFill>
                  <a:srgbClr val="C00000"/>
                </a:solidFill>
              </a:rPr>
              <a:t>Grid</a:t>
            </a:r>
            <a:r>
              <a:rPr lang="es-PE" noProof="0" dirty="0">
                <a:solidFill>
                  <a:srgbClr val="C00000"/>
                </a:solidFill>
              </a:rPr>
              <a:t> </a:t>
            </a:r>
            <a:r>
              <a:rPr lang="es-PE" noProof="0" dirty="0" err="1">
                <a:solidFill>
                  <a:srgbClr val="C00000"/>
                </a:solidFill>
              </a:rPr>
              <a:t>Template</a:t>
            </a:r>
            <a:r>
              <a:rPr lang="es-PE" noProof="0" dirty="0">
                <a:solidFill>
                  <a:srgbClr val="C00000"/>
                </a:solidFill>
              </a:rPr>
              <a:t> </a:t>
            </a:r>
            <a:r>
              <a:rPr lang="es-PE" noProof="0" dirty="0" err="1">
                <a:solidFill>
                  <a:srgbClr val="C00000"/>
                </a:solidFill>
              </a:rPr>
              <a:t>Areas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026BFA-568B-5C94-EBD9-A65A65409F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PE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s-PE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r>
              <a:rPr lang="es-PE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</a:t>
            </a:r>
          </a:p>
          <a:p>
            <a:pPr marL="0" indent="0">
              <a:buNone/>
            </a:pPr>
            <a:r>
              <a:rPr lang="es-PE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PE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grid-area</a:t>
            </a:r>
            <a:r>
              <a:rPr lang="es-PE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PE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r>
              <a:rPr lang="es-PE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#ff5733;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color: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white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text-align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center;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15px;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s-PE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sidebar</a:t>
            </a:r>
            <a:r>
              <a:rPr lang="es-PE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</a:t>
            </a:r>
          </a:p>
          <a:p>
            <a:pPr marL="0" indent="0">
              <a:buNone/>
            </a:pPr>
            <a:r>
              <a:rPr lang="es-PE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PE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grid-area</a:t>
            </a:r>
            <a:r>
              <a:rPr lang="es-PE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PE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sidebar</a:t>
            </a:r>
            <a:r>
              <a:rPr lang="es-PE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#333;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color: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white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15px;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endParaRPr lang="es-PE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50CDFB-C789-7486-D1A8-FFD0DEC335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PE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s-PE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r>
              <a:rPr lang="es-PE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</a:t>
            </a:r>
          </a:p>
          <a:p>
            <a:pPr marL="0" indent="0">
              <a:buNone/>
            </a:pPr>
            <a:r>
              <a:rPr lang="es-PE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PE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grid-area</a:t>
            </a:r>
            <a:r>
              <a:rPr lang="es-PE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PE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r>
              <a:rPr lang="es-PE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#f1f1f1;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15px;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s-PE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footer</a:t>
            </a:r>
            <a:r>
              <a:rPr lang="es-PE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</a:t>
            </a:r>
          </a:p>
          <a:p>
            <a:pPr marL="0" indent="0">
              <a:buNone/>
            </a:pPr>
            <a:r>
              <a:rPr lang="es-PE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PE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grid-area</a:t>
            </a:r>
            <a:r>
              <a:rPr lang="es-PE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PE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footer</a:t>
            </a:r>
            <a:r>
              <a:rPr lang="es-PE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#444;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color: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white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text-align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center;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10px;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endParaRPr lang="es-PE" dirty="0"/>
          </a:p>
          <a:p>
            <a:endParaRPr lang="es-PE" dirty="0"/>
          </a:p>
        </p:txBody>
      </p:sp>
      <p:pic>
        <p:nvPicPr>
          <p:cNvPr id="6" name="object 2">
            <a:extLst>
              <a:ext uri="{FF2B5EF4-FFF2-40B4-BE49-F238E27FC236}">
                <a16:creationId xmlns:a16="http://schemas.microsoft.com/office/drawing/2014/main" id="{37EB7D31-027D-F891-FA4C-54021E19077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27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364E3-B5BA-8950-9BBE-394325C30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C6381A3B-2A00-0548-5C6A-3ED38B4A825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F3E131A-EC7E-F3C1-1913-C108ED93B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PE" noProof="0" dirty="0">
                <a:solidFill>
                  <a:srgbClr val="C00000"/>
                </a:solidFill>
              </a:rPr>
              <a:t>Sintaxis ASCII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E7178AD7-7F72-29B9-6874-F2CEBC5693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.container {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grid-template-areas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"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header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"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sidebar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"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footer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footer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footer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";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grid-template-columns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200px 1fr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1fr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grid-template-rows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60px auto 50px;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8AB5AF3-BDA5-D086-0839-601432F5D4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&lt;div class="container"&gt;</a:t>
            </a:r>
          </a:p>
          <a:p>
            <a:pPr marL="0" indent="0">
              <a:buNone/>
            </a:pPr>
            <a:r>
              <a:rPr lang="en-U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&lt;div class="header"&gt;Header&lt;/div&gt;</a:t>
            </a:r>
          </a:p>
          <a:p>
            <a:pPr marL="0" indent="0">
              <a:buNone/>
            </a:pPr>
            <a:r>
              <a:rPr lang="en-U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&lt;div class="sidebar"&gt;Sidebar&lt;/div&gt;</a:t>
            </a:r>
          </a:p>
          <a:p>
            <a:pPr marL="0" indent="0">
              <a:buNone/>
            </a:pPr>
            <a:r>
              <a:rPr lang="en-U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&lt;div class="content"&gt;Main Content&lt;/div&gt;</a:t>
            </a:r>
          </a:p>
          <a:p>
            <a:pPr marL="0" indent="0">
              <a:buNone/>
            </a:pPr>
            <a:r>
              <a:rPr lang="en-U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&lt;div class="footer"&gt;Footer&lt;/div&gt;</a:t>
            </a:r>
          </a:p>
          <a:p>
            <a:pPr marL="0" indent="0">
              <a:buNone/>
            </a:pPr>
            <a:r>
              <a:rPr lang="en-U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&lt;/div&gt;</a:t>
            </a:r>
          </a:p>
          <a:p>
            <a:endParaRPr lang="es-PE" dirty="0"/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5F623DD9-7F78-F2D5-E4FD-89DFCE68523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68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9ED9109-3097-2D80-BBEB-C925628B8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D8E497A0-CE1C-3CA1-AEDE-6F7D7197517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1C7ED8D-F2B7-EB11-B73B-958E39EA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 dirty="0">
                <a:solidFill>
                  <a:srgbClr val="C00000"/>
                </a:solidFill>
              </a:rPr>
              <a:t>Alineación en </a:t>
            </a:r>
            <a:r>
              <a:rPr lang="es-PE" noProof="0" dirty="0" err="1">
                <a:solidFill>
                  <a:srgbClr val="C00000"/>
                </a:solidFill>
              </a:rPr>
              <a:t>Grid</a:t>
            </a:r>
            <a:endParaRPr lang="es-PE" noProof="0" dirty="0">
              <a:solidFill>
                <a:srgbClr val="C00000"/>
              </a:solidFill>
            </a:endParaRP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B89D3027-B02B-2603-6A8C-499697C912A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19263526"/>
              </p:ext>
            </p:extLst>
          </p:nvPr>
        </p:nvGraphicFramePr>
        <p:xfrm>
          <a:off x="628650" y="1370013"/>
          <a:ext cx="3886200" cy="3262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2577D8-95E2-F497-CA2A-04722E0B57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</a:p>
          <a:p>
            <a:pPr marL="0" indent="0">
              <a:buNone/>
            </a:pPr>
            <a:r>
              <a:rPr lang="es-PE" b="1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justify-items</a:t>
            </a:r>
            <a:r>
              <a:rPr lang="es-PE" b="1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center; </a:t>
            </a: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b="1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align-items</a:t>
            </a:r>
            <a:r>
              <a:rPr lang="es-PE" b="1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PE" b="1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r>
              <a:rPr lang="es-PE" b="1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b="1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justify-content</a:t>
            </a:r>
            <a:r>
              <a:rPr lang="es-PE" b="1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PE" b="1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space-around</a:t>
            </a:r>
            <a:r>
              <a:rPr lang="es-PE" b="1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</a:p>
          <a:p>
            <a:pPr marL="0" indent="0">
              <a:buNone/>
            </a:pPr>
            <a:r>
              <a:rPr lang="es-PE" b="1" noProof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align-content</a:t>
            </a:r>
            <a:r>
              <a:rPr lang="es-PE" b="1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center;</a:t>
            </a:r>
            <a:endParaRPr lang="es-PE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s-PE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C7F61375-280E-2E61-F6FF-A7A7184B6A64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34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784EB08-6DBD-A061-90C8-75A60E5F0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09EA05F2-7E93-0A16-BF32-296CC1F5D8C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56A6BF2-B159-D3B6-7AD3-0B480424B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810" y="285750"/>
            <a:ext cx="6336380" cy="369332"/>
          </a:xfrm>
        </p:spPr>
        <p:txBody>
          <a:bodyPr/>
          <a:lstStyle/>
          <a:p>
            <a:r>
              <a:rPr lang="es-PE" b="1" noProof="0" dirty="0"/>
              <a:t>Casos prácticos y responsive </a:t>
            </a:r>
            <a:r>
              <a:rPr lang="es-PE" b="1" noProof="0" dirty="0" err="1"/>
              <a:t>design</a:t>
            </a:r>
            <a:endParaRPr lang="es-PE" b="1" noProof="0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43729B4F-48B6-F567-E841-C9EE87E6906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94970503"/>
              </p:ext>
            </p:extLst>
          </p:nvPr>
        </p:nvGraphicFramePr>
        <p:xfrm>
          <a:off x="457200" y="1182688"/>
          <a:ext cx="8305800" cy="3395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object 2">
            <a:extLst>
              <a:ext uri="{FF2B5EF4-FFF2-40B4-BE49-F238E27FC236}">
                <a16:creationId xmlns:a16="http://schemas.microsoft.com/office/drawing/2014/main" id="{A572CB2B-1FFA-8125-C4D9-627642093E73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78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9B75CF9F-2155-4D9B-B3DA-0A4A7215FA1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79D6362-DBE4-B2EF-DAE2-0B7D2895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Objetivo de la Sesión</a:t>
            </a:r>
          </a:p>
        </p:txBody>
      </p:sp>
      <p:pic>
        <p:nvPicPr>
          <p:cNvPr id="14" name="Marcador de contenido 13" descr="Icono&#10;&#10;El contenido generado por IA puede ser incorrecto.">
            <a:extLst>
              <a:ext uri="{FF2B5EF4-FFF2-40B4-BE49-F238E27FC236}">
                <a16:creationId xmlns:a16="http://schemas.microsoft.com/office/drawing/2014/main" id="{C8A315C3-F3CF-0F09-D451-1BE444D34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663" y="2316600"/>
            <a:ext cx="2562583" cy="2553056"/>
          </a:xfrm>
        </p:spPr>
      </p:pic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4B53245-8B1E-B254-CD36-E4030898D6C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33647" y="1268016"/>
            <a:ext cx="7699375" cy="1200150"/>
          </a:xfrm>
        </p:spPr>
        <p:txBody>
          <a:bodyPr/>
          <a:lstStyle/>
          <a:p>
            <a:pPr marL="0" indent="0" algn="just">
              <a:buNone/>
            </a:pPr>
            <a:r>
              <a:rPr lang="es-PE" sz="2000" kern="0" dirty="0">
                <a:solidFill>
                  <a:sysClr val="windowText" lastClr="000000"/>
                </a:solidFill>
              </a:rPr>
              <a:t>En </a:t>
            </a:r>
            <a:r>
              <a:rPr lang="es-PE" sz="2000" dirty="0">
                <a:solidFill>
                  <a:sysClr val="windowText" lastClr="000000"/>
                </a:solidFill>
              </a:rPr>
              <a:t>e</a:t>
            </a:r>
            <a:r>
              <a:rPr lang="es-PE" sz="2000" kern="0" dirty="0">
                <a:solidFill>
                  <a:sysClr val="windowText" lastClr="000000"/>
                </a:solidFill>
              </a:rPr>
              <a:t>sta el alumno comprenderá la estructura y funcionamiento del Grid Layout en CSS, aplicara las propiedades de Grid para crear diseños bidimensionales y diferenciara los usos y ventajas frente a Flexbox.</a:t>
            </a:r>
            <a:endParaRPr lang="es-PE" noProof="0" dirty="0">
              <a:latin typeface="+mn-lt"/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34136CE5-ACFD-44D5-AF9D-A040EFFEC762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590F49F3-9AB7-C8D8-C04C-4608BE603062}"/>
              </a:ext>
            </a:extLst>
          </p:cNvPr>
          <p:cNvSpPr txBox="1">
            <a:spLocks/>
          </p:cNvSpPr>
          <p:nvPr/>
        </p:nvSpPr>
        <p:spPr>
          <a:xfrm>
            <a:off x="4799215" y="1556869"/>
            <a:ext cx="3886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s-PE" kern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kern="0" dirty="0">
              <a:latin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FA00652-FF72-C7E0-9A85-4377CC475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Creación de diseños con Grid Layout</a:t>
            </a:r>
            <a:endParaRPr lang="es-PE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EC8BFAB-9245-99A2-D3E5-0EDA3756D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543124"/>
            <a:ext cx="7886700" cy="91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83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FA72C28-F98C-6CF8-B500-AF9EBCD8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Media Grid Layout: Potencia y Flexibilidad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CB3C61-943D-C6EA-4EC5-70F6D85A91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 Contenedor de la grilla */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.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-container {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grid-template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	 	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repeat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(3, 	1fr); 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 Tres columnas en pantallas grandes */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gap: 20px;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20px;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}</a:t>
            </a:r>
          </a:p>
          <a:p>
            <a:endParaRPr lang="es-PE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5DFB4C-8109-1A22-984D-C846305D17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 Elementos individuales de la grilla */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.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grid-item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-color: #f2f2f2;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1px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solid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#ddd;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20px;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text-align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center;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font-size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16px;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}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45035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1AAC6-9868-3452-3E9A-FC5EF80C4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91A178C-2C5A-6197-28D1-6BE464D6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Media Grid Layout: Potencia y Flexibilidad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EA8052-537A-8433-99F7-7F673F1B09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/* Ajuste para dispositivos móviles */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@media 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max-width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768px) {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.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-container {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s-P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grid-template-columns</a:t>
            </a:r>
            <a:r>
              <a:rPr lang="es-P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1fr; 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 Una sola columna en móviles */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}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}</a:t>
            </a:r>
          </a:p>
        </p:txBody>
      </p:sp>
      <p:pic>
        <p:nvPicPr>
          <p:cNvPr id="10" name="Marcador de contenido 4">
            <a:extLst>
              <a:ext uri="{FF2B5EF4-FFF2-40B4-BE49-F238E27FC236}">
                <a16:creationId xmlns:a16="http://schemas.microsoft.com/office/drawing/2014/main" id="{C5901F57-BC86-B26E-6A21-7BDD932B8F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70762" y="1370013"/>
            <a:ext cx="3402975" cy="3262312"/>
          </a:xfrm>
          <a:prstGeom prst="rect">
            <a:avLst/>
          </a:prstGeom>
        </p:spPr>
      </p:pic>
      <p:pic>
        <p:nvPicPr>
          <p:cNvPr id="11" name="object 2">
            <a:extLst>
              <a:ext uri="{FF2B5EF4-FFF2-40B4-BE49-F238E27FC236}">
                <a16:creationId xmlns:a16="http://schemas.microsoft.com/office/drawing/2014/main" id="{3298856D-E5B3-04DE-616C-3A99F435AC6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00900" y="466963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68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5551A-B58A-0F01-C614-B724C1E01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65748782-8799-850F-3E76-8FE570125FD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8AA0CDEE-6D92-C867-5595-2399B3586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Casos de estudio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5ECC874-DF5C-C742-E5AE-D7459A22EC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PE" dirty="0">
                <a:hlinkClick r:id="rId3"/>
              </a:rPr>
              <a:t>https://www.silocreativo.com/ejemplos-css-grid-produccion</a:t>
            </a:r>
            <a:endParaRPr lang="es-PE" dirty="0"/>
          </a:p>
          <a:p>
            <a:r>
              <a:rPr lang="es-PE" dirty="0">
                <a:hlinkClick r:id="rId4"/>
              </a:rPr>
              <a:t>https://slack.com/intl/es-pe/</a:t>
            </a:r>
            <a:endParaRPr lang="es-PE" dirty="0"/>
          </a:p>
          <a:p>
            <a:r>
              <a:rPr lang="es-PE" dirty="0">
                <a:hlinkClick r:id="rId5"/>
              </a:rPr>
              <a:t>https://medium.com/</a:t>
            </a:r>
            <a:endParaRPr lang="es-PE" dirty="0"/>
          </a:p>
          <a:p>
            <a:r>
              <a:rPr lang="es-PE" dirty="0">
                <a:hlinkClick r:id="rId6"/>
              </a:rPr>
              <a:t>https://slate.com/</a:t>
            </a:r>
            <a:endParaRPr lang="es-PE" dirty="0"/>
          </a:p>
          <a:p>
            <a:r>
              <a:rPr lang="es-PE" dirty="0">
                <a:hlinkClick r:id="rId7"/>
              </a:rPr>
              <a:t>https://addons.mozilla.org/es-ES/firefox/</a:t>
            </a:r>
            <a:endParaRPr lang="es-PE" dirty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10" name="Marcador de contenido 9" descr="CSS Grid example">
            <a:extLst>
              <a:ext uri="{FF2B5EF4-FFF2-40B4-BE49-F238E27FC236}">
                <a16:creationId xmlns:a16="http://schemas.microsoft.com/office/drawing/2014/main" id="{215B4D23-2458-A788-F5B3-6ABD02CE32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4941094" y="1370013"/>
            <a:ext cx="3262312" cy="3262312"/>
          </a:xfrm>
          <a:prstGeom prst="rect">
            <a:avLst/>
          </a:prstGeom>
        </p:spPr>
      </p:pic>
      <p:pic>
        <p:nvPicPr>
          <p:cNvPr id="3" name="object 2">
            <a:extLst>
              <a:ext uri="{FF2B5EF4-FFF2-40B4-BE49-F238E27FC236}">
                <a16:creationId xmlns:a16="http://schemas.microsoft.com/office/drawing/2014/main" id="{7256FB96-D01A-F8A8-E6EC-B952922E0C42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197271" y="4705350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57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496E8-AB84-AD65-0155-F57BA3AF4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43AAE611-9A4E-0FF3-08C7-62894ACA40E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pic>
        <p:nvPicPr>
          <p:cNvPr id="3" name="object 2">
            <a:extLst>
              <a:ext uri="{FF2B5EF4-FFF2-40B4-BE49-F238E27FC236}">
                <a16:creationId xmlns:a16="http://schemas.microsoft.com/office/drawing/2014/main" id="{090704BE-1469-3942-85C6-AFC71ABE009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AutoShape 2" descr="Dynamic Grid Layout for Travel Guide Modules">
            <a:extLst>
              <a:ext uri="{FF2B5EF4-FFF2-40B4-BE49-F238E27FC236}">
                <a16:creationId xmlns:a16="http://schemas.microsoft.com/office/drawing/2014/main" id="{9668BC92-211A-0B2F-786A-4127D14811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9" name="AutoShape 6" descr="Dynamic Grid Layout for Travel Guide Modules">
            <a:extLst>
              <a:ext uri="{FF2B5EF4-FFF2-40B4-BE49-F238E27FC236}">
                <a16:creationId xmlns:a16="http://schemas.microsoft.com/office/drawing/2014/main" id="{AD9C5F43-8652-B66E-560B-85456E36A9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1272" name="Picture 8">
            <a:extLst>
              <a:ext uri="{FF2B5EF4-FFF2-40B4-BE49-F238E27FC236}">
                <a16:creationId xmlns:a16="http://schemas.microsoft.com/office/drawing/2014/main" id="{724D0D69-D619-46CA-F007-4264AE28F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52"/>
          <a:stretch/>
        </p:blipFill>
        <p:spPr bwMode="auto">
          <a:xfrm>
            <a:off x="952500" y="277283"/>
            <a:ext cx="7543800" cy="428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611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F2D16A0F-7215-76AA-C708-27D18AF5CF5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D127264B-B289-253A-0772-FDCE8B2B0C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222"/>
          <a:stretch/>
        </p:blipFill>
        <p:spPr bwMode="auto">
          <a:xfrm>
            <a:off x="268480" y="499685"/>
            <a:ext cx="8607040" cy="414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ject 2">
            <a:extLst>
              <a:ext uri="{FF2B5EF4-FFF2-40B4-BE49-F238E27FC236}">
                <a16:creationId xmlns:a16="http://schemas.microsoft.com/office/drawing/2014/main" id="{152B0EF7-AE63-2BD8-7397-C39D160AE65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11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A94ED-6BFD-0023-C162-389DD800E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E947A708-2E9B-779C-4311-EA810401CB1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15D82F7-A237-5C78-DA69-6DED4E824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361950"/>
            <a:ext cx="8305800" cy="411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93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2">
            <a:extLst>
              <a:ext uri="{FF2B5EF4-FFF2-40B4-BE49-F238E27FC236}">
                <a16:creationId xmlns:a16="http://schemas.microsoft.com/office/drawing/2014/main" id="{76D2DFCC-C8E7-172B-A12A-62D89BB1EB4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5A4E01BA-555B-007D-69B7-40E80A2FD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noProof="0" dirty="0">
                <a:solidFill>
                  <a:srgbClr val="C00000"/>
                </a:solidFill>
              </a:rPr>
              <a:t>Comparación: Grid Layout vs. </a:t>
            </a:r>
            <a:r>
              <a:rPr lang="es-PE" noProof="0" dirty="0" err="1">
                <a:solidFill>
                  <a:srgbClr val="C00000"/>
                </a:solidFill>
              </a:rPr>
              <a:t>Flexbox</a:t>
            </a:r>
            <a:endParaRPr lang="es-PE" noProof="0" dirty="0">
              <a:solidFill>
                <a:srgbClr val="C00000"/>
              </a:solidFill>
            </a:endParaRPr>
          </a:p>
        </p:txBody>
      </p:sp>
      <p:pic>
        <p:nvPicPr>
          <p:cNvPr id="13" name="object 2">
            <a:extLst>
              <a:ext uri="{FF2B5EF4-FFF2-40B4-BE49-F238E27FC236}">
                <a16:creationId xmlns:a16="http://schemas.microsoft.com/office/drawing/2014/main" id="{C4188445-A66B-FFB7-095C-A6A73E97DFD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271" y="4686300"/>
            <a:ext cx="1943100" cy="400050"/>
          </a:xfrm>
          <a:prstGeom prst="rect">
            <a:avLst/>
          </a:prstGeom>
        </p:spPr>
      </p:pic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81BAA0DA-209F-9124-D135-9B5516E65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1914626"/>
              </p:ext>
            </p:extLst>
          </p:nvPr>
        </p:nvGraphicFramePr>
        <p:xfrm>
          <a:off x="628650" y="1370013"/>
          <a:ext cx="7886700" cy="3262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73717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B7832AFA-9CA5-013B-D3F1-13C7F7AC74D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6AED869-2314-CF18-C947-B6EDF78D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>
                <a:solidFill>
                  <a:srgbClr val="C00000"/>
                </a:solidFill>
              </a:rPr>
              <a:t>Comparación: </a:t>
            </a:r>
            <a:r>
              <a:rPr lang="es-PE" kern="1200" noProof="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Grid Layout vs. </a:t>
            </a:r>
            <a:r>
              <a:rPr lang="es-PE" kern="1200" noProof="0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Float</a:t>
            </a:r>
            <a:r>
              <a:rPr lang="es-PE" kern="1200" noProof="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y Position</a:t>
            </a:r>
            <a:endParaRPr lang="es-PE" noProof="0" dirty="0">
              <a:solidFill>
                <a:srgbClr val="C00000"/>
              </a:solidFill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3B2BD705-2390-BA58-1D1E-C50A1ACA7D9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A1F45572-B5B7-C305-7F71-79997EEF54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789961"/>
              </p:ext>
            </p:extLst>
          </p:nvPr>
        </p:nvGraphicFramePr>
        <p:xfrm>
          <a:off x="628650" y="1370013"/>
          <a:ext cx="7886700" cy="3262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771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5CE4C96B-F616-6E77-4744-A7491E1093B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D63C8DD-9416-06E1-D4D7-B90EA0AA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¿</a:t>
            </a:r>
            <a:r>
              <a:rPr lang="es-PE" kern="1200" noProof="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Cuándo usar Grid Layout?</a:t>
            </a:r>
            <a:endParaRPr lang="es-PE" noProof="0" dirty="0">
              <a:solidFill>
                <a:srgbClr val="C00000"/>
              </a:solidFill>
            </a:endParaRPr>
          </a:p>
        </p:txBody>
      </p:sp>
      <p:pic>
        <p:nvPicPr>
          <p:cNvPr id="6" name="object 2">
            <a:extLst>
              <a:ext uri="{FF2B5EF4-FFF2-40B4-BE49-F238E27FC236}">
                <a16:creationId xmlns:a16="http://schemas.microsoft.com/office/drawing/2014/main" id="{9F7D15DC-D102-CF2C-FFBC-61D4296509F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00900" y="4669631"/>
            <a:ext cx="1943100" cy="400050"/>
          </a:xfrm>
          <a:prstGeom prst="rect">
            <a:avLst/>
          </a:prstGeom>
        </p:spPr>
      </p:pic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522325EA-26B8-AB9E-60F3-B96FFCEF20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497237"/>
              </p:ext>
            </p:extLst>
          </p:nvPr>
        </p:nvGraphicFramePr>
        <p:xfrm>
          <a:off x="628650" y="1370013"/>
          <a:ext cx="7886700" cy="3262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04231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39D90-90F4-6CE7-324B-095971AD0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902F7478-9133-6D62-A6C6-FAB1C2C896C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280BB3B3-6290-99FC-67AE-DC657AA5B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noProof="0" dirty="0">
                <a:latin typeface="+mj-lt"/>
              </a:rPr>
              <a:t>Transformación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>
                <a:solidFill>
                  <a:srgbClr val="C00000"/>
                </a:solidFill>
              </a:rPr>
              <a:t>¿Qué es Grid Layout?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3F875CB6-7E91-7275-A973-87001EAAED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Sistema de maquetación bidimensional en CSS.</a:t>
            </a:r>
          </a:p>
          <a:p>
            <a:r>
              <a:rPr lang="es-ES" dirty="0"/>
              <a:t>Permite alinear elementos tanto en filas como en columnas.</a:t>
            </a:r>
          </a:p>
          <a:p>
            <a:r>
              <a:rPr lang="es-ES" dirty="0"/>
              <a:t>Introducido en CSS3.</a:t>
            </a:r>
          </a:p>
          <a:p>
            <a:endParaRPr lang="es-PE" dirty="0"/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E8AE8F70-9BF5-7908-2AFE-6900DCC34ED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5" name="Marcador de texto 1">
            <a:extLst>
              <a:ext uri="{FF2B5EF4-FFF2-40B4-BE49-F238E27FC236}">
                <a16:creationId xmlns:a16="http://schemas.microsoft.com/office/drawing/2014/main" id="{2449346D-CD45-77C1-6B5A-D3994E76F726}"/>
              </a:ext>
            </a:extLst>
          </p:cNvPr>
          <p:cNvSpPr txBox="1">
            <a:spLocks/>
          </p:cNvSpPr>
          <p:nvPr/>
        </p:nvSpPr>
        <p:spPr>
          <a:xfrm>
            <a:off x="3641426" y="1809750"/>
            <a:ext cx="3977640" cy="221599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s-PE" kern="0" dirty="0">
              <a:solidFill>
                <a:sysClr val="windowText" lastClr="000000"/>
              </a:solidFill>
            </a:endParaRPr>
          </a:p>
        </p:txBody>
      </p:sp>
      <p:sp>
        <p:nvSpPr>
          <p:cNvPr id="6" name="AutoShape 2" descr="Thumbnail Image CSS Grid example">
            <a:extLst>
              <a:ext uri="{FF2B5EF4-FFF2-40B4-BE49-F238E27FC236}">
                <a16:creationId xmlns:a16="http://schemas.microsoft.com/office/drawing/2014/main" id="{B62D582E-1960-DFAB-C00F-BE71D651BF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7" name="AutoShape 4" descr="Thumbnail Image CSS Grid example">
            <a:extLst>
              <a:ext uri="{FF2B5EF4-FFF2-40B4-BE49-F238E27FC236}">
                <a16:creationId xmlns:a16="http://schemas.microsoft.com/office/drawing/2014/main" id="{9EEBF241-21D3-989F-F92E-D4C89DA257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8" name="Picture 2" descr="diseño responsivo que funcione en varios tipos de dispositivos">
            <a:extLst>
              <a:ext uri="{FF2B5EF4-FFF2-40B4-BE49-F238E27FC236}">
                <a16:creationId xmlns:a16="http://schemas.microsoft.com/office/drawing/2014/main" id="{F27ADC4A-CB80-FD55-D9B0-2E1FBF64781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3500" y="1370013"/>
            <a:ext cx="3059906" cy="305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136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6C81CBFB-0A12-BCA2-B2CA-CC0A0EDE2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7EAF6736-FC66-F368-575C-14DE6C3DC48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30357978-2FB4-C721-31E2-E105A4E90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Cierre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>
                <a:solidFill>
                  <a:srgbClr val="C00000"/>
                </a:solidFill>
              </a:rPr>
              <a:t>Conclusiones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E5156A2A-8612-19B2-8409-3932DAD569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706045"/>
              </p:ext>
            </p:extLst>
          </p:nvPr>
        </p:nvGraphicFramePr>
        <p:xfrm>
          <a:off x="628650" y="1370013"/>
          <a:ext cx="7886700" cy="3262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object 2">
            <a:extLst>
              <a:ext uri="{FF2B5EF4-FFF2-40B4-BE49-F238E27FC236}">
                <a16:creationId xmlns:a16="http://schemas.microsoft.com/office/drawing/2014/main" id="{B51DBA30-B7C1-F860-332C-F0696BC278CB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197271" y="4705350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69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B25C3512-A93D-40EF-85E5-FF7B884DF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9F038A8D-977C-BE3D-D22C-B38B89524B4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pic>
        <p:nvPicPr>
          <p:cNvPr id="3" name="Imagen 2" descr="Imagen de la pantalla de un celular con texto e imagen">
            <a:extLst>
              <a:ext uri="{FF2B5EF4-FFF2-40B4-BE49-F238E27FC236}">
                <a16:creationId xmlns:a16="http://schemas.microsoft.com/office/drawing/2014/main" id="{7DD8D283-E8F0-EFDA-9C1D-CDBDBE44403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1485900"/>
            <a:ext cx="80200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967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2">
            <a:extLst>
              <a:ext uri="{FF2B5EF4-FFF2-40B4-BE49-F238E27FC236}">
                <a16:creationId xmlns:a16="http://schemas.microsoft.com/office/drawing/2014/main" id="{32068F02-ECF3-7E51-CBC0-DC36B04178F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68BBDE87-295B-B86D-FDA3-A72D286B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latin typeface="+mj-lt"/>
              </a:rPr>
              <a:t>Cierre</a:t>
            </a:r>
            <a:br>
              <a:rPr lang="es-PE" dirty="0">
                <a:solidFill>
                  <a:srgbClr val="C00000"/>
                </a:solidFill>
                <a:latin typeface="+mj-lt"/>
              </a:rPr>
            </a:br>
            <a:r>
              <a:rPr lang="es-PE" dirty="0">
                <a:solidFill>
                  <a:srgbClr val="C00000"/>
                </a:solidFill>
                <a:latin typeface="+mj-lt"/>
              </a:rPr>
              <a:t>Resumen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1D1E95-4AAE-53B2-5248-188FF2B05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AutoNum type="arabicPeriod"/>
            </a:pPr>
            <a:r>
              <a:rPr lang="es-ES" dirty="0"/>
              <a:t>¿Qué clases utilizamos para implementar una cuadrícula con </a:t>
            </a:r>
            <a:r>
              <a:rPr lang="es-ES" dirty="0" err="1"/>
              <a:t>Grid</a:t>
            </a:r>
            <a:r>
              <a:rPr lang="es-ES" dirty="0"/>
              <a:t> </a:t>
            </a:r>
            <a:r>
              <a:rPr lang="es-ES" dirty="0" err="1"/>
              <a:t>Layout</a:t>
            </a:r>
            <a:r>
              <a:rPr lang="es-ES" dirty="0"/>
              <a:t>?</a:t>
            </a:r>
          </a:p>
          <a:p>
            <a:pPr lvl="1"/>
            <a:r>
              <a:rPr lang="es-ES" dirty="0"/>
              <a:t>.container para el contenedor principal y .</a:t>
            </a:r>
            <a:r>
              <a:rPr lang="es-ES" dirty="0" err="1"/>
              <a:t>item</a:t>
            </a:r>
            <a:r>
              <a:rPr lang="es-ES" dirty="0"/>
              <a:t> para los elementos hijos.</a:t>
            </a:r>
          </a:p>
          <a:p>
            <a:pPr lvl="1"/>
            <a:endParaRPr lang="es-ES" dirty="0"/>
          </a:p>
          <a:p>
            <a:pPr marL="342900" indent="-342900">
              <a:buAutoNum type="arabicPeriod"/>
            </a:pPr>
            <a:r>
              <a:rPr lang="es-ES" dirty="0"/>
              <a:t>¿Cuáles son las propiedades para definir el número y tamaño de columnas y filas?</a:t>
            </a:r>
          </a:p>
          <a:p>
            <a:pPr lvl="1"/>
            <a:r>
              <a:rPr lang="es-ES" dirty="0"/>
              <a:t> </a:t>
            </a:r>
            <a:r>
              <a:rPr lang="es-ES" dirty="0" err="1"/>
              <a:t>grid-template-columns</a:t>
            </a:r>
            <a:r>
              <a:rPr lang="es-ES" dirty="0"/>
              <a:t> y </a:t>
            </a:r>
            <a:r>
              <a:rPr lang="es-ES" dirty="0" err="1"/>
              <a:t>grid-template-rows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pPr marL="342900" indent="-342900">
              <a:buAutoNum type="arabicPeriod"/>
            </a:pPr>
            <a:r>
              <a:rPr lang="es-ES" dirty="0"/>
              <a:t>¿Qué propiedad activa el modo </a:t>
            </a:r>
            <a:r>
              <a:rPr lang="es-ES" dirty="0" err="1"/>
              <a:t>Grid</a:t>
            </a:r>
            <a:r>
              <a:rPr lang="es-ES" dirty="0"/>
              <a:t> en un contenedor?</a:t>
            </a:r>
          </a:p>
          <a:p>
            <a:pPr lvl="1"/>
            <a:r>
              <a:rPr lang="es-ES" dirty="0"/>
              <a:t> </a:t>
            </a:r>
            <a:r>
              <a:rPr lang="es-ES" dirty="0" err="1"/>
              <a:t>display</a:t>
            </a:r>
            <a:r>
              <a:rPr lang="es-ES" dirty="0"/>
              <a:t>: </a:t>
            </a:r>
            <a:r>
              <a:rPr lang="es-ES" dirty="0" err="1"/>
              <a:t>grid</a:t>
            </a:r>
            <a:r>
              <a:rPr lang="es-ES" dirty="0"/>
              <a:t>;</a:t>
            </a:r>
          </a:p>
          <a:p>
            <a:pPr lvl="1"/>
            <a:endParaRPr lang="es-ES" dirty="0"/>
          </a:p>
          <a:p>
            <a:pPr marL="342900" indent="-342900">
              <a:buAutoNum type="arabicPeriod"/>
            </a:pPr>
            <a:r>
              <a:rPr lang="es-ES" dirty="0"/>
              <a:t>¿Qué propiedad permite definir espacios entre filas y columnas?</a:t>
            </a:r>
          </a:p>
          <a:p>
            <a:pPr lvl="1"/>
            <a:r>
              <a:rPr lang="es-ES" dirty="0"/>
              <a:t> gap (o </a:t>
            </a:r>
            <a:r>
              <a:rPr lang="es-ES" dirty="0" err="1"/>
              <a:t>row</a:t>
            </a:r>
            <a:r>
              <a:rPr lang="es-ES" dirty="0"/>
              <a:t>-gap y </a:t>
            </a:r>
            <a:r>
              <a:rPr lang="es-ES" dirty="0" err="1"/>
              <a:t>column</a:t>
            </a:r>
            <a:r>
              <a:rPr lang="es-ES" dirty="0"/>
              <a:t>-gap por separado).</a:t>
            </a:r>
          </a:p>
        </p:txBody>
      </p:sp>
      <p:pic>
        <p:nvPicPr>
          <p:cNvPr id="6" name="object 2">
            <a:extLst>
              <a:ext uri="{FF2B5EF4-FFF2-40B4-BE49-F238E27FC236}">
                <a16:creationId xmlns:a16="http://schemas.microsoft.com/office/drawing/2014/main" id="{49610471-59E0-1413-B79C-F2F3F372D06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15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ABC2AF9-5AFC-7B7D-E3BA-C5D22EC00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2">
            <a:extLst>
              <a:ext uri="{FF2B5EF4-FFF2-40B4-BE49-F238E27FC236}">
                <a16:creationId xmlns:a16="http://schemas.microsoft.com/office/drawing/2014/main" id="{4AC438AC-A5B2-0002-60B5-10D60372EF4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E49D22E5-F425-AD1F-054B-E5D515AE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  <a:latin typeface="+mj-lt"/>
              </a:rPr>
              <a:t>Resumen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DA623F-52FF-BED8-5F1C-8469072DB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s-ES" dirty="0"/>
              <a:t>¿Qué hace </a:t>
            </a:r>
            <a:r>
              <a:rPr lang="es-ES" dirty="0" err="1"/>
              <a:t>grid-template-areas</a:t>
            </a:r>
            <a:r>
              <a:rPr lang="es-ES" dirty="0"/>
              <a:t>?</a:t>
            </a:r>
          </a:p>
          <a:p>
            <a:pPr lvl="1"/>
            <a:r>
              <a:rPr lang="es-ES" dirty="0"/>
              <a:t> Permite definir áreas nombradas con sintaxis tipo ASCII para organizar visualmente la estructura del </a:t>
            </a:r>
            <a:r>
              <a:rPr lang="es-ES" dirty="0" err="1"/>
              <a:t>layout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pPr marL="342900" indent="-342900">
              <a:buFontTx/>
              <a:buAutoNum type="arabicPeriod" startAt="5"/>
            </a:pPr>
            <a:r>
              <a:rPr lang="es-ES" dirty="0"/>
              <a:t>¿Cuál es la diferencia entre </a:t>
            </a:r>
            <a:r>
              <a:rPr lang="es-ES" dirty="0" err="1"/>
              <a:t>justify-items</a:t>
            </a:r>
            <a:r>
              <a:rPr lang="es-ES" dirty="0"/>
              <a:t> y </a:t>
            </a:r>
            <a:r>
              <a:rPr lang="es-ES" dirty="0" err="1"/>
              <a:t>justify-content</a:t>
            </a:r>
            <a:r>
              <a:rPr lang="es-ES" dirty="0"/>
              <a:t>?</a:t>
            </a:r>
          </a:p>
          <a:p>
            <a:pPr lvl="1"/>
            <a:r>
              <a:rPr lang="es-ES" dirty="0"/>
              <a:t> </a:t>
            </a:r>
            <a:r>
              <a:rPr lang="es-ES" dirty="0" err="1"/>
              <a:t>justify-items</a:t>
            </a:r>
            <a:r>
              <a:rPr lang="es-ES" dirty="0"/>
              <a:t>: Alinea los elementos hijos horizontalmente dentro de sus celdas.</a:t>
            </a:r>
          </a:p>
          <a:p>
            <a:pPr lvl="1"/>
            <a:r>
              <a:rPr lang="es-ES" dirty="0"/>
              <a:t> </a:t>
            </a:r>
            <a:r>
              <a:rPr lang="es-ES" dirty="0" err="1"/>
              <a:t>justify-content</a:t>
            </a:r>
            <a:r>
              <a:rPr lang="es-ES" dirty="0"/>
              <a:t>: Alinea toda la cuadrícula horizontalmente dentro del contenedor.</a:t>
            </a:r>
          </a:p>
          <a:p>
            <a:pPr lvl="1"/>
            <a:endParaRPr lang="es-ES" dirty="0"/>
          </a:p>
          <a:p>
            <a:pPr marL="342900" indent="-342900">
              <a:buFontTx/>
              <a:buAutoNum type="arabicPeriod" startAt="5"/>
            </a:pPr>
            <a:r>
              <a:rPr lang="es-ES" dirty="0"/>
              <a:t>¿Y entre </a:t>
            </a:r>
            <a:r>
              <a:rPr lang="es-ES" dirty="0" err="1"/>
              <a:t>align-items</a:t>
            </a:r>
            <a:r>
              <a:rPr lang="es-ES" dirty="0"/>
              <a:t> y </a:t>
            </a:r>
            <a:r>
              <a:rPr lang="es-ES" dirty="0" err="1"/>
              <a:t>align-content</a:t>
            </a:r>
            <a:r>
              <a:rPr lang="es-ES" dirty="0"/>
              <a:t>?</a:t>
            </a:r>
          </a:p>
          <a:p>
            <a:pPr lvl="1"/>
            <a:r>
              <a:rPr lang="es-ES" dirty="0"/>
              <a:t> </a:t>
            </a:r>
            <a:r>
              <a:rPr lang="es-ES" dirty="0" err="1"/>
              <a:t>align-items</a:t>
            </a:r>
            <a:r>
              <a:rPr lang="es-ES" dirty="0"/>
              <a:t>: Alinea los elementos hijos verticalmente dentro de sus celdas.</a:t>
            </a:r>
          </a:p>
          <a:p>
            <a:pPr lvl="1"/>
            <a:r>
              <a:rPr lang="es-ES" dirty="0"/>
              <a:t> </a:t>
            </a:r>
            <a:r>
              <a:rPr lang="es-ES" dirty="0" err="1"/>
              <a:t>align-content</a:t>
            </a:r>
            <a:r>
              <a:rPr lang="es-ES" dirty="0"/>
              <a:t>: Alinea toda la cuadrícula verticalmente dentro del contenedor.</a:t>
            </a:r>
          </a:p>
          <a:p>
            <a:pPr lvl="1"/>
            <a:endParaRPr lang="es-ES" dirty="0"/>
          </a:p>
          <a:p>
            <a:pPr marL="342900" indent="-342900">
              <a:buFontTx/>
              <a:buAutoNum type="arabicPeriod" startAt="5"/>
            </a:pPr>
            <a:r>
              <a:rPr lang="es-ES" dirty="0"/>
              <a:t>¿Qué función tiene la unidad </a:t>
            </a:r>
            <a:r>
              <a:rPr lang="es-ES" dirty="0" err="1"/>
              <a:t>fr</a:t>
            </a:r>
            <a:r>
              <a:rPr lang="es-ES" dirty="0"/>
              <a:t> en CSS </a:t>
            </a:r>
            <a:r>
              <a:rPr lang="es-ES" dirty="0" err="1"/>
              <a:t>Grid</a:t>
            </a:r>
            <a:r>
              <a:rPr lang="es-ES" dirty="0"/>
              <a:t>?</a:t>
            </a:r>
          </a:p>
          <a:p>
            <a:pPr lvl="1"/>
            <a:r>
              <a:rPr lang="es-ES" dirty="0"/>
              <a:t> Representa una fracción del espacio disponible dentro del contenedor de la cuadrícula.</a:t>
            </a:r>
          </a:p>
          <a:p>
            <a:pPr marL="342900" indent="-342900">
              <a:buAutoNum type="arabicPeriod" startAt="5"/>
            </a:pPr>
            <a:endParaRPr lang="es-ES" dirty="0"/>
          </a:p>
        </p:txBody>
      </p:sp>
      <p:pic>
        <p:nvPicPr>
          <p:cNvPr id="6" name="object 2">
            <a:extLst>
              <a:ext uri="{FF2B5EF4-FFF2-40B4-BE49-F238E27FC236}">
                <a16:creationId xmlns:a16="http://schemas.microsoft.com/office/drawing/2014/main" id="{574BB77B-155B-FB72-D666-1DDCE7264DD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9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6072C-FA2E-814B-3A02-782BF988B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2535E46D-9F80-D875-C7B0-32B4F9B1D0F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89073679-4607-4D2D-8B8B-2BA00A33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>
                <a:solidFill>
                  <a:srgbClr val="C00000"/>
                </a:solidFill>
              </a:rPr>
              <a:t>Contenedor Grid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0EF862C7-2CCA-6F0D-1838-3B312FD18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Propiedad principal: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r>
              <a:rPr lang="es-ES" dirty="0"/>
              <a:t>Divide el espacio en celdas con filas y columnas.</a:t>
            </a:r>
          </a:p>
          <a:p>
            <a:r>
              <a:rPr lang="es-ES" dirty="0"/>
              <a:t>Los elementos hijos se ubican dentro de estas celdas.</a:t>
            </a:r>
            <a:endParaRPr lang="es-PE" dirty="0"/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D5F2AF10-0A24-7276-6AF0-A40D89FF145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6" name="AutoShape 2" descr="Thumbnail Image CSS Grid example">
            <a:extLst>
              <a:ext uri="{FF2B5EF4-FFF2-40B4-BE49-F238E27FC236}">
                <a16:creationId xmlns:a16="http://schemas.microsoft.com/office/drawing/2014/main" id="{A4A52000-87C3-BF88-AE4D-5755860564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7" name="AutoShape 4" descr="Thumbnail Image CSS Grid example">
            <a:extLst>
              <a:ext uri="{FF2B5EF4-FFF2-40B4-BE49-F238E27FC236}">
                <a16:creationId xmlns:a16="http://schemas.microsoft.com/office/drawing/2014/main" id="{FF870B0E-E1AA-5C3F-1AAA-17EB2A1CCC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7106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24B13-70FD-3525-AAA8-AB2D2BB1B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B5A2EE7D-9EDA-8832-14FB-422664ABFE3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9DF5885C-A75E-BB2E-934B-CEA4F5EE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>
                <a:solidFill>
                  <a:srgbClr val="C00000"/>
                </a:solidFill>
              </a:rPr>
              <a:t>Contenedor Grid</a:t>
            </a:r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683433A4-0240-8726-4D46-EF39F76DF6E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6" name="AutoShape 2" descr="Thumbnail Image CSS Grid example">
            <a:extLst>
              <a:ext uri="{FF2B5EF4-FFF2-40B4-BE49-F238E27FC236}">
                <a16:creationId xmlns:a16="http://schemas.microsoft.com/office/drawing/2014/main" id="{628153FC-D088-B75A-EBC7-8C591A201E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7" name="AutoShape 4" descr="Thumbnail Image CSS Grid example">
            <a:extLst>
              <a:ext uri="{FF2B5EF4-FFF2-40B4-BE49-F238E27FC236}">
                <a16:creationId xmlns:a16="http://schemas.microsoft.com/office/drawing/2014/main" id="{A3658A2D-28E6-A336-0CC6-1F48E6ADA6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2" name="Picture 4" descr="CSS Grid">
            <a:extLst>
              <a:ext uri="{FF2B5EF4-FFF2-40B4-BE49-F238E27FC236}">
                <a16:creationId xmlns:a16="http://schemas.microsoft.com/office/drawing/2014/main" id="{907479B9-3B89-89BA-02CD-A415DA6073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719" y="1163082"/>
            <a:ext cx="6382561" cy="312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2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B1A09F42-0402-3E34-9ABF-123817268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B2D21E6C-1438-3C55-518D-D52360788D0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53E69EDD-5201-6883-D98B-3A8291140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Fundamentos del Grid Layout en CSS</a:t>
            </a:r>
            <a:endParaRPr lang="es-PE" dirty="0">
              <a:solidFill>
                <a:srgbClr val="C00000"/>
              </a:solidFill>
            </a:endParaRP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7D4F1136-726F-AA4E-B141-D4E3BEC29F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7608061"/>
              </p:ext>
            </p:extLst>
          </p:nvPr>
        </p:nvGraphicFramePr>
        <p:xfrm>
          <a:off x="628650" y="1370013"/>
          <a:ext cx="7886700" cy="3262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object 2">
            <a:extLst>
              <a:ext uri="{FF2B5EF4-FFF2-40B4-BE49-F238E27FC236}">
                <a16:creationId xmlns:a16="http://schemas.microsoft.com/office/drawing/2014/main" id="{71425ED2-93A8-C1F1-9F25-AD6A75533FB3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93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4A90307B-2967-0E44-D70A-8737B6668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E7249640-6860-B5AE-CDCF-337A67372AA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636AEB29-4243-C5E3-DF6B-88CFC31C2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Propiedades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F93ED0-841E-D406-8C0A-33A55FC0A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Ubicación de los elementos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32CFCC-9A42-DF5B-7985-A49224CA2E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grid-column-start, grid-column-end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grid-row-start, grid-row-end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Shorthand: grid-column, grid-row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E0C29EE9-003C-4BFE-076E-82E0C68D8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PE" dirty="0"/>
              <a:t>Espaciado y alineación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D99207F6-7AD2-D7AE-58E1-59AE28D3C8B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gap,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-gap,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-gap</a:t>
            </a:r>
          </a:p>
          <a:p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justify-items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align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-ítems</a:t>
            </a:r>
          </a:p>
          <a:p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justify-content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align-content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64A52DE9-9408-B8CE-3328-26CF6170B1C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46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B95DFC60-A9F0-29E6-7F21-398AF09E3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7E10E96C-7931-9C20-C2D7-4666F15F875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7483DA20-6FC4-70ED-E2BB-1055BE27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Definición de filas y columnas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1CDC1-BAF0-61E2-B399-472C3C8F9B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PE" dirty="0"/>
              <a:t>Propiedades:</a:t>
            </a:r>
          </a:p>
          <a:p>
            <a:pPr lvl="1"/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grid-template-columns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grid-template-rows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PE" dirty="0"/>
              <a:t>Ejemplo: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87BC9B62-D23C-5714-2FAA-20A6B0766D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.container {  </a:t>
            </a:r>
          </a:p>
          <a:p>
            <a:pPr marL="342900" lvl="1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 </a:t>
            </a:r>
          </a:p>
          <a:p>
            <a:pPr marL="342900" lvl="1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grid-template-columns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1fr 2fr;  </a:t>
            </a:r>
          </a:p>
          <a:p>
            <a:pPr marL="342900" lvl="1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grid-template-rows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auto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D82D297F-002B-9A8D-2BAC-A9376FB672C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00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B065608A-B323-EBAB-6DE1-D6C9CF768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C094CC0D-9B16-CF51-663A-350EDB7943C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952C7577-BC90-CEE5-74B2-CEED49D84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Definición de filas y columnas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28FF3460-D1AD-1D88-90FF-5B27C35039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0" dirty="0"/>
              <a:t>&lt;div class="</a:t>
            </a:r>
            <a:r>
              <a:rPr lang="en-US" b="1" noProof="0" dirty="0"/>
              <a:t>container</a:t>
            </a:r>
            <a:r>
              <a:rPr lang="en-US" noProof="0" dirty="0"/>
              <a:t>"&gt;</a:t>
            </a:r>
          </a:p>
          <a:p>
            <a:pPr marL="342900" lvl="1" indent="0">
              <a:buNone/>
            </a:pPr>
            <a:r>
              <a:rPr lang="en-US" noProof="0" dirty="0"/>
              <a:t>  &lt;div class="</a:t>
            </a:r>
            <a:r>
              <a:rPr lang="en-US" b="1" noProof="0" dirty="0"/>
              <a:t>item</a:t>
            </a:r>
            <a:r>
              <a:rPr lang="en-US" noProof="0" dirty="0"/>
              <a:t>"&gt;1&lt;/div&gt;</a:t>
            </a:r>
          </a:p>
          <a:p>
            <a:pPr marL="342900" lvl="1" indent="0">
              <a:buNone/>
            </a:pPr>
            <a:r>
              <a:rPr lang="en-US" noProof="0" dirty="0"/>
              <a:t>  &lt;div class="</a:t>
            </a:r>
            <a:r>
              <a:rPr lang="en-US" b="1" noProof="0" dirty="0"/>
              <a:t>item</a:t>
            </a:r>
            <a:r>
              <a:rPr lang="en-US" noProof="0" dirty="0"/>
              <a:t>"&gt;2&lt;/div&gt;</a:t>
            </a:r>
          </a:p>
          <a:p>
            <a:pPr marL="342900" lvl="1" indent="0">
              <a:buNone/>
            </a:pPr>
            <a:r>
              <a:rPr lang="en-US" noProof="0" dirty="0"/>
              <a:t>  &lt;div class="</a:t>
            </a:r>
            <a:r>
              <a:rPr lang="en-US" b="1" noProof="0" dirty="0"/>
              <a:t>item</a:t>
            </a:r>
            <a:r>
              <a:rPr lang="en-US" noProof="0" dirty="0"/>
              <a:t>"&gt;3&lt;/div&gt;</a:t>
            </a:r>
          </a:p>
          <a:p>
            <a:pPr marL="0" indent="0">
              <a:buNone/>
            </a:pPr>
            <a:r>
              <a:rPr lang="en-US" noProof="0" dirty="0"/>
              <a:t>&lt;/div&gt;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8C3FBC-083F-11AD-D150-B6ADE2683E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PE" b="1" noProof="0" dirty="0"/>
              <a:t>.container {</a:t>
            </a:r>
          </a:p>
          <a:p>
            <a:pPr marL="0" indent="0">
              <a:buNone/>
            </a:pPr>
            <a:r>
              <a:rPr lang="es-PE" b="1" noProof="0" dirty="0"/>
              <a:t>  </a:t>
            </a:r>
            <a:r>
              <a:rPr lang="es-PE" b="1" noProof="0" dirty="0" err="1"/>
              <a:t>display</a:t>
            </a:r>
            <a:r>
              <a:rPr lang="es-PE" b="1" noProof="0" dirty="0"/>
              <a:t>: </a:t>
            </a:r>
            <a:r>
              <a:rPr lang="es-PE" b="1" noProof="0" dirty="0" err="1"/>
              <a:t>grid</a:t>
            </a:r>
            <a:r>
              <a:rPr lang="es-PE" b="1" noProof="0" dirty="0"/>
              <a:t>;</a:t>
            </a:r>
          </a:p>
          <a:p>
            <a:pPr marL="0" indent="0">
              <a:buNone/>
            </a:pPr>
            <a:r>
              <a:rPr lang="es-PE" b="1" noProof="0" dirty="0"/>
              <a:t>  </a:t>
            </a:r>
            <a:r>
              <a:rPr lang="es-PE" b="1" noProof="0" dirty="0" err="1"/>
              <a:t>grid-template-columns</a:t>
            </a:r>
            <a:r>
              <a:rPr lang="es-PE" b="1" noProof="0" dirty="0"/>
              <a:t>: 1fr </a:t>
            </a:r>
            <a:r>
              <a:rPr lang="es-PE" b="1" noProof="0" dirty="0" err="1"/>
              <a:t>1fr</a:t>
            </a:r>
            <a:r>
              <a:rPr lang="es-PE" b="1" noProof="0" dirty="0"/>
              <a:t> </a:t>
            </a:r>
            <a:r>
              <a:rPr lang="es-PE" b="1" noProof="0" dirty="0" err="1"/>
              <a:t>1fr</a:t>
            </a:r>
            <a:r>
              <a:rPr lang="es-PE" b="1" noProof="0" dirty="0"/>
              <a:t>;</a:t>
            </a:r>
          </a:p>
          <a:p>
            <a:pPr marL="0" indent="0">
              <a:buNone/>
            </a:pPr>
            <a:r>
              <a:rPr lang="es-PE" b="1" noProof="0" dirty="0"/>
              <a:t>  </a:t>
            </a:r>
            <a:r>
              <a:rPr lang="es-PE" b="1" noProof="0" dirty="0" err="1"/>
              <a:t>grid</a:t>
            </a:r>
            <a:r>
              <a:rPr lang="es-PE" b="1" noProof="0" dirty="0"/>
              <a:t>-gap: 10px;</a:t>
            </a:r>
          </a:p>
          <a:p>
            <a:pPr marL="0" indent="0">
              <a:buNone/>
            </a:pPr>
            <a:r>
              <a:rPr lang="es-PE" b="1" noProof="0" dirty="0"/>
              <a:t>}</a:t>
            </a:r>
          </a:p>
          <a:p>
            <a:pPr marL="0" indent="0">
              <a:buNone/>
            </a:pPr>
            <a:endParaRPr lang="es-PE" noProof="0" dirty="0"/>
          </a:p>
          <a:p>
            <a:pPr marL="0" indent="0">
              <a:buNone/>
            </a:pPr>
            <a:r>
              <a:rPr lang="es-PE" b="1" noProof="0" dirty="0"/>
              <a:t>.</a:t>
            </a:r>
            <a:r>
              <a:rPr lang="es-PE" b="1" noProof="0" dirty="0" err="1"/>
              <a:t>item</a:t>
            </a:r>
            <a:r>
              <a:rPr lang="es-PE" b="1" noProof="0" dirty="0"/>
              <a:t> </a:t>
            </a:r>
            <a:r>
              <a:rPr lang="es-PE" noProof="0" dirty="0"/>
              <a:t>{</a:t>
            </a:r>
          </a:p>
          <a:p>
            <a:pPr marL="0" indent="0">
              <a:buNone/>
            </a:pPr>
            <a:r>
              <a:rPr lang="es-PE" noProof="0" dirty="0"/>
              <a:t>  </a:t>
            </a:r>
            <a:r>
              <a:rPr lang="es-PE" noProof="0" dirty="0" err="1"/>
              <a:t>background</a:t>
            </a:r>
            <a:r>
              <a:rPr lang="es-PE" noProof="0" dirty="0"/>
              <a:t>: </a:t>
            </a:r>
            <a:r>
              <a:rPr lang="es-PE" noProof="0" dirty="0" err="1"/>
              <a:t>lightblue</a:t>
            </a:r>
            <a:r>
              <a:rPr lang="es-PE" noProof="0" dirty="0"/>
              <a:t>;</a:t>
            </a:r>
          </a:p>
          <a:p>
            <a:pPr marL="0" indent="0">
              <a:buNone/>
            </a:pPr>
            <a:r>
              <a:rPr lang="es-PE" noProof="0" dirty="0"/>
              <a:t>  </a:t>
            </a:r>
            <a:r>
              <a:rPr lang="es-PE" noProof="0" dirty="0" err="1"/>
              <a:t>padding</a:t>
            </a:r>
            <a:r>
              <a:rPr lang="es-PE" noProof="0" dirty="0"/>
              <a:t>: 20px;</a:t>
            </a:r>
          </a:p>
          <a:p>
            <a:pPr marL="0" indent="0">
              <a:buNone/>
            </a:pPr>
            <a:r>
              <a:rPr lang="es-PE" noProof="0" dirty="0"/>
              <a:t>  </a:t>
            </a:r>
            <a:r>
              <a:rPr lang="es-PE" noProof="0" dirty="0" err="1"/>
              <a:t>text-align</a:t>
            </a:r>
            <a:r>
              <a:rPr lang="es-PE" noProof="0" dirty="0"/>
              <a:t>: center;</a:t>
            </a:r>
          </a:p>
          <a:p>
            <a:pPr marL="0" indent="0">
              <a:buNone/>
            </a:pPr>
            <a:r>
              <a:rPr lang="es-PE" noProof="0" dirty="0"/>
              <a:t>}</a:t>
            </a:r>
          </a:p>
          <a:p>
            <a:endParaRPr lang="es-PE" noProof="0" dirty="0"/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E254742C-E00E-1142-6F5C-AA9375C156C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224675E-5796-CA65-1D5D-E6ED380343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3409950"/>
            <a:ext cx="3513756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871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2387</TotalTime>
  <Words>1784</Words>
  <Application>Microsoft Office PowerPoint</Application>
  <PresentationFormat>Presentación en pantalla (16:9)</PresentationFormat>
  <Paragraphs>293</Paragraphs>
  <Slides>33</Slides>
  <Notes>11</Notes>
  <HiddenSlides>2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9" baseType="lpstr">
      <vt:lpstr>Aptos</vt:lpstr>
      <vt:lpstr>Aptos Display</vt:lpstr>
      <vt:lpstr>Arial</vt:lpstr>
      <vt:lpstr>Arial MT</vt:lpstr>
      <vt:lpstr>Calibri</vt:lpstr>
      <vt:lpstr>Tema de Office</vt:lpstr>
      <vt:lpstr>HOJAS DE ESTILO EN CASCADA AVANZADO</vt:lpstr>
      <vt:lpstr>Objetivo de la Sesión</vt:lpstr>
      <vt:lpstr>Transformación ¿Qué es Grid Layout?</vt:lpstr>
      <vt:lpstr>Contenedor Grid</vt:lpstr>
      <vt:lpstr>Contenedor Grid</vt:lpstr>
      <vt:lpstr>Fundamentos del Grid Layout en CSS</vt:lpstr>
      <vt:lpstr>Propiedades</vt:lpstr>
      <vt:lpstr>Definición de filas y columnas</vt:lpstr>
      <vt:lpstr>Definición de filas y columnas</vt:lpstr>
      <vt:lpstr>Propiedades del contenedor Grid</vt:lpstr>
      <vt:lpstr>Unidades y funciones en Grid</vt:lpstr>
      <vt:lpstr>Áreas de Grid</vt:lpstr>
      <vt:lpstr>Posicionamiento de elementos Grid</vt:lpstr>
      <vt:lpstr>Grid Areas</vt:lpstr>
      <vt:lpstr>Grid Template Areas</vt:lpstr>
      <vt:lpstr>Grid Template Areas</vt:lpstr>
      <vt:lpstr>Sintaxis ASCII</vt:lpstr>
      <vt:lpstr>Alineación en Grid</vt:lpstr>
      <vt:lpstr>Casos prácticos y responsive design</vt:lpstr>
      <vt:lpstr>Creación de diseños con Grid Layout</vt:lpstr>
      <vt:lpstr>Media Grid Layout: Potencia y Flexibilidad</vt:lpstr>
      <vt:lpstr>Media Grid Layout: Potencia y Flexibilidad</vt:lpstr>
      <vt:lpstr>Casos de estudio</vt:lpstr>
      <vt:lpstr>Presentación de PowerPoint</vt:lpstr>
      <vt:lpstr>Presentación de PowerPoint</vt:lpstr>
      <vt:lpstr>Presentación de PowerPoint</vt:lpstr>
      <vt:lpstr>Comparación: Grid Layout vs. Flexbox</vt:lpstr>
      <vt:lpstr>Comparación: Grid Layout vs. Float y Position</vt:lpstr>
      <vt:lpstr>¿Cuándo usar Grid Layout?</vt:lpstr>
      <vt:lpstr>Cierre Conclusiones</vt:lpstr>
      <vt:lpstr>Presentación de PowerPoint</vt:lpstr>
      <vt:lpstr>Cierre Resumen</vt:lpstr>
      <vt:lpstr>Resumen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CRIPTOGRAFÍA</dc:title>
  <dc:creator>Usuario</dc:creator>
  <cp:lastModifiedBy>Carlos Reynaldo Portocarrero Tovar</cp:lastModifiedBy>
  <cp:revision>35</cp:revision>
  <dcterms:created xsi:type="dcterms:W3CDTF">2023-08-16T21:38:04Z</dcterms:created>
  <dcterms:modified xsi:type="dcterms:W3CDTF">2025-08-25T17:40:26Z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2023-03-21T00:00:00Z</vt:filetime>
  </property>
  <property fmtid="{D5CDD505-2E9C-101B-9397-08002B2CF9AE}" pid="3" name="LastSaved">
    <vt:filetime>2023-08-16T00:00:00Z</vt:filetime>
  </property>
</Properties>
</file>