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2"/>
    <p:sldId id="286" r:id="rId3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53"/>
  </p:normalViewPr>
  <p:slideViewPr>
    <p:cSldViewPr>
      <p:cViewPr varScale="1">
        <p:scale>
          <a:sx n="128" d="100"/>
          <a:sy n="128" d="100"/>
        </p:scale>
        <p:origin x="1338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3600" b="1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D39C3C-D2AB-C31E-3DDB-8E230D40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1107996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  <a:latin typeface="+mj-lt"/>
              </a:rPr>
              <a:t>HOJAS DE ESTILO EN CASCADA AVANZADO</a:t>
            </a:r>
            <a:endParaRPr lang="es-PE" dirty="0">
              <a:latin typeface="+mj-lt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929FBD0-DD97-AC02-B5FB-61026016A6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107996"/>
          </a:xfrm>
        </p:spPr>
        <p:txBody>
          <a:bodyPr/>
          <a:lstStyle/>
          <a:p>
            <a:pPr algn="ctr"/>
            <a:r>
              <a:rPr lang="es-ES" b="1" dirty="0"/>
              <a:t>Unidad I: </a:t>
            </a:r>
            <a:r>
              <a:rPr lang="es-ES" dirty="0"/>
              <a:t>Diseño Responsivo</a:t>
            </a:r>
            <a:br>
              <a:rPr lang="es-ES" dirty="0"/>
            </a:br>
            <a:r>
              <a:rPr lang="es-ES" b="1" dirty="0"/>
              <a:t>Semana 4: </a:t>
            </a:r>
            <a:r>
              <a:rPr lang="es-ES" dirty="0"/>
              <a:t>Resumen de la Unidad</a:t>
            </a:r>
          </a:p>
          <a:p>
            <a:pPr algn="ctr"/>
            <a:r>
              <a:rPr lang="es-ES" b="1" dirty="0"/>
              <a:t>Docente: </a:t>
            </a:r>
            <a:r>
              <a:rPr lang="es-ES" dirty="0"/>
              <a:t>Carlos R. P. Tovar</a:t>
            </a:r>
          </a:p>
          <a:p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8CE75D-F140-38EE-2156-C4D59E26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A294C92-CB01-3642-F23D-FEF03AD010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02862963-FFDC-AB2A-089F-D7C30A8FEB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D935974B-1A34-A6FF-E429-4FB188FC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Temas de Repaso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AF41A27-0C01-3C22-B9E7-892FB3805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+mn-lt"/>
              </a:rPr>
              <a:t>Diseño Responsivo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+mn-lt"/>
              </a:rPr>
              <a:t>HTML5 + CSS3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 err="1">
                <a:latin typeface="+mn-lt"/>
              </a:rPr>
              <a:t>Flexbox</a:t>
            </a:r>
            <a:endParaRPr lang="es-PE" b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 err="1">
                <a:latin typeface="+mn-lt"/>
              </a:rPr>
              <a:t>Grid</a:t>
            </a:r>
            <a:r>
              <a:rPr lang="es-PE" b="1" dirty="0">
                <a:latin typeface="+mn-lt"/>
              </a:rPr>
              <a:t> </a:t>
            </a:r>
            <a:r>
              <a:rPr lang="es-PE" b="1" dirty="0" err="1">
                <a:latin typeface="+mn-lt"/>
              </a:rPr>
              <a:t>Layout</a:t>
            </a:r>
            <a:endParaRPr lang="es-PE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32DDDC4-4467-8D46-F692-FB4594FD8BD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4999831" y="1182688"/>
            <a:ext cx="3395662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38</Words>
  <Application>Microsoft Office PowerPoint</Application>
  <PresentationFormat>Presentación en pantalla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MT</vt:lpstr>
      <vt:lpstr>Calibri</vt:lpstr>
      <vt:lpstr>Office Theme</vt:lpstr>
      <vt:lpstr>HOJAS DE ESTILO EN CASCADA AVANZADO</vt:lpstr>
      <vt:lpstr>Temas de Repaso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31</cp:revision>
  <dcterms:created xsi:type="dcterms:W3CDTF">2023-08-16T21:38:04Z</dcterms:created>
  <dcterms:modified xsi:type="dcterms:W3CDTF">2025-08-07T05:00:04Z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