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media/image11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notesMasterIdLst>
    <p:notesMasterId r:id="rId35"/>
  </p:notesMasterIdLst>
  <p:sldIdLst>
    <p:sldId id="284" r:id="rId2"/>
    <p:sldId id="338" r:id="rId3"/>
    <p:sldId id="367" r:id="rId4"/>
    <p:sldId id="332" r:id="rId5"/>
    <p:sldId id="339" r:id="rId6"/>
    <p:sldId id="368" r:id="rId7"/>
    <p:sldId id="341" r:id="rId8"/>
    <p:sldId id="353" r:id="rId9"/>
    <p:sldId id="356" r:id="rId10"/>
    <p:sldId id="354" r:id="rId11"/>
    <p:sldId id="363" r:id="rId12"/>
    <p:sldId id="361" r:id="rId13"/>
    <p:sldId id="362" r:id="rId14"/>
    <p:sldId id="366" r:id="rId15"/>
    <p:sldId id="355" r:id="rId16"/>
    <p:sldId id="370" r:id="rId17"/>
    <p:sldId id="372" r:id="rId18"/>
    <p:sldId id="358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71" r:id="rId30"/>
    <p:sldId id="360" r:id="rId31"/>
    <p:sldId id="369" r:id="rId32"/>
    <p:sldId id="333" r:id="rId33"/>
    <p:sldId id="321" r:id="rId34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15E29-B108-451F-91A8-F51655D505FA}" v="120" dt="2025-09-04T21:26:20.5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53"/>
  </p:normalViewPr>
  <p:slideViewPr>
    <p:cSldViewPr>
      <p:cViewPr varScale="1">
        <p:scale>
          <a:sx n="128" d="100"/>
          <a:sy n="128" d="100"/>
        </p:scale>
        <p:origin x="1338" y="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Reynaldo Portocarrero Tovar" userId="19e7b8ab16ab5183" providerId="LiveId" clId="{4B015E29-B108-451F-91A8-F51655D505FA}"/>
    <pc:docChg chg="undo redo custSel addSld delSld modSld sldOrd">
      <pc:chgData name="Carlos Reynaldo Portocarrero Tovar" userId="19e7b8ab16ab5183" providerId="LiveId" clId="{4B015E29-B108-451F-91A8-F51655D505FA}" dt="2025-09-04T21:26:20.514" v="951"/>
      <pc:docMkLst>
        <pc:docMk/>
      </pc:docMkLst>
      <pc:sldChg chg="modSp mod">
        <pc:chgData name="Carlos Reynaldo Portocarrero Tovar" userId="19e7b8ab16ab5183" providerId="LiveId" clId="{4B015E29-B108-451F-91A8-F51655D505FA}" dt="2025-09-04T19:24:53.505" v="229" actId="790"/>
        <pc:sldMkLst>
          <pc:docMk/>
          <pc:sldMk cId="0" sldId="284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0" sldId="284"/>
            <ac:spMk id="4" creationId="{7921B14C-17BC-57A8-8677-E7E45438B949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0" sldId="284"/>
            <ac:spMk id="5" creationId="{2C657A9B-5B9E-F5A3-FB6D-A42C45ECE1E1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0" sldId="284"/>
            <ac:spMk id="7" creationId="{BEF84629-F1BC-4259-AA92-B743492309C1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0" sldId="284"/>
            <ac:spMk id="10" creationId="{DD25E23C-2093-4972-9A37-7B0F29FC6503}"/>
          </ac:spMkLst>
        </pc:spChg>
      </pc:sldChg>
      <pc:sldChg chg="modTransition">
        <pc:chgData name="Carlos Reynaldo Portocarrero Tovar" userId="19e7b8ab16ab5183" providerId="LiveId" clId="{4B015E29-B108-451F-91A8-F51655D505FA}" dt="2025-09-04T21:26:20.514" v="951"/>
        <pc:sldMkLst>
          <pc:docMk/>
          <pc:sldMk cId="424856640" sldId="321"/>
        </pc:sldMkLst>
      </pc:sldChg>
      <pc:sldChg chg="modSp mod modTransition">
        <pc:chgData name="Carlos Reynaldo Portocarrero Tovar" userId="19e7b8ab16ab5183" providerId="LiveId" clId="{4B015E29-B108-451F-91A8-F51655D505FA}" dt="2025-09-04T21:26:09.770" v="948"/>
        <pc:sldMkLst>
          <pc:docMk/>
          <pc:sldMk cId="3729636484" sldId="332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3729636484" sldId="332"/>
            <ac:spMk id="2" creationId="{1AEC6924-3D5A-D66A-6716-89C2D656D43F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3729636484" sldId="332"/>
            <ac:spMk id="4" creationId="{48214CF6-E979-7FF4-0B10-23E55BFAE103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3729636484" sldId="332"/>
            <ac:spMk id="7" creationId="{C246EDBC-ABF1-1E1F-7AC6-92366EFD853F}"/>
          </ac:spMkLst>
        </pc:spChg>
      </pc:sldChg>
      <pc:sldChg chg="addSp delSp modSp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2049597108" sldId="333"/>
        </pc:sldMkLst>
        <pc:spChg chg="mod">
          <ac:chgData name="Carlos Reynaldo Portocarrero Tovar" userId="19e7b8ab16ab5183" providerId="LiveId" clId="{4B015E29-B108-451F-91A8-F51655D505FA}" dt="2025-09-04T19:41:02.952" v="417" actId="20577"/>
          <ac:spMkLst>
            <pc:docMk/>
            <pc:sldMk cId="2049597108" sldId="333"/>
            <ac:spMk id="3" creationId="{1BDFAD98-42D6-7C2D-87DF-F8D53CC03AC7}"/>
          </ac:spMkLst>
        </pc:spChg>
        <pc:spChg chg="del mod">
          <ac:chgData name="Carlos Reynaldo Portocarrero Tovar" userId="19e7b8ab16ab5183" providerId="LiveId" clId="{4B015E29-B108-451F-91A8-F51655D505FA}" dt="2025-09-04T19:45:17.324" v="460" actId="478"/>
          <ac:spMkLst>
            <pc:docMk/>
            <pc:sldMk cId="2049597108" sldId="333"/>
            <ac:spMk id="7" creationId="{83910284-4BB2-062B-0CAC-55EC95E59FDE}"/>
          </ac:spMkLst>
        </pc:spChg>
        <pc:spChg chg="add mod">
          <ac:chgData name="Carlos Reynaldo Portocarrero Tovar" userId="19e7b8ab16ab5183" providerId="LiveId" clId="{4B015E29-B108-451F-91A8-F51655D505FA}" dt="2025-09-04T19:43:06.759" v="438"/>
          <ac:spMkLst>
            <pc:docMk/>
            <pc:sldMk cId="2049597108" sldId="333"/>
            <ac:spMk id="8" creationId="{CB40A915-693E-515E-6D17-384622293C62}"/>
          </ac:spMkLst>
        </pc:spChg>
        <pc:spChg chg="add mod">
          <ac:chgData name="Carlos Reynaldo Portocarrero Tovar" userId="19e7b8ab16ab5183" providerId="LiveId" clId="{4B015E29-B108-451F-91A8-F51655D505FA}" dt="2025-09-04T19:45:15.480" v="459" actId="931"/>
          <ac:spMkLst>
            <pc:docMk/>
            <pc:sldMk cId="2049597108" sldId="333"/>
            <ac:spMk id="11" creationId="{78B52AF0-3ADD-6773-21DA-6E9371F692EC}"/>
          </ac:spMkLst>
        </pc:spChg>
        <pc:picChg chg="del">
          <ac:chgData name="Carlos Reynaldo Portocarrero Tovar" userId="19e7b8ab16ab5183" providerId="LiveId" clId="{4B015E29-B108-451F-91A8-F51655D505FA}" dt="2025-09-04T19:41:07.677" v="418" actId="478"/>
          <ac:picMkLst>
            <pc:docMk/>
            <pc:sldMk cId="2049597108" sldId="333"/>
            <ac:picMk id="4" creationId="{5E619FBB-2B24-709F-87B2-2D79512A9295}"/>
          </ac:picMkLst>
        </pc:picChg>
        <pc:picChg chg="add mod">
          <ac:chgData name="Carlos Reynaldo Portocarrero Tovar" userId="19e7b8ab16ab5183" providerId="LiveId" clId="{4B015E29-B108-451F-91A8-F51655D505FA}" dt="2025-09-04T19:45:15.480" v="459" actId="931"/>
          <ac:picMkLst>
            <pc:docMk/>
            <pc:sldMk cId="2049597108" sldId="333"/>
            <ac:picMk id="10" creationId="{342DF9C3-F8E2-6C82-56C2-64E4A2C14005}"/>
          </ac:picMkLst>
        </pc:picChg>
      </pc:sldChg>
      <pc:sldChg chg="modSp mod modTransition">
        <pc:chgData name="Carlos Reynaldo Portocarrero Tovar" userId="19e7b8ab16ab5183" providerId="LiveId" clId="{4B015E29-B108-451F-91A8-F51655D505FA}" dt="2025-09-04T21:26:13.839" v="950"/>
        <pc:sldMkLst>
          <pc:docMk/>
          <pc:sldMk cId="639879373" sldId="338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639879373" sldId="338"/>
            <ac:spMk id="2" creationId="{E3C85AC1-82C9-3E44-6E3E-107A05E1AB81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639879373" sldId="338"/>
            <ac:spMk id="4" creationId="{E117BF46-B021-FAE1-FFC6-E3AD7E6EDCD4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639879373" sldId="338"/>
            <ac:spMk id="7" creationId="{9DD959B3-55A3-1FC7-A890-C182F1BB7A91}"/>
          </ac:spMkLst>
        </pc:spChg>
      </pc:sldChg>
      <pc:sldChg chg="modSp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4057315328" sldId="339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4057315328" sldId="339"/>
            <ac:spMk id="2" creationId="{D52FDC38-5A70-ED7E-0086-A3327877E306}"/>
          </ac:spMkLst>
        </pc:spChg>
        <pc:graphicFrameChg chg="modGraphic">
          <ac:chgData name="Carlos Reynaldo Portocarrero Tovar" userId="19e7b8ab16ab5183" providerId="LiveId" clId="{4B015E29-B108-451F-91A8-F51655D505FA}" dt="2025-09-04T19:24:53.505" v="229" actId="790"/>
          <ac:graphicFrameMkLst>
            <pc:docMk/>
            <pc:sldMk cId="4057315328" sldId="339"/>
            <ac:graphicFrameMk id="6" creationId="{05727CE0-37D1-2995-425C-97C36A9AE2FD}"/>
          </ac:graphicFrameMkLst>
        </pc:graphicFrameChg>
      </pc:sldChg>
      <pc:sldChg chg="modSp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1976205167" sldId="341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1976205167" sldId="341"/>
            <ac:spMk id="2" creationId="{C381A013-BDF2-B8A9-90E4-F82ED6117115}"/>
          </ac:spMkLst>
        </pc:spChg>
        <pc:graphicFrameChg chg="modGraphic">
          <ac:chgData name="Carlos Reynaldo Portocarrero Tovar" userId="19e7b8ab16ab5183" providerId="LiveId" clId="{4B015E29-B108-451F-91A8-F51655D505FA}" dt="2025-09-04T19:24:53.505" v="229" actId="790"/>
          <ac:graphicFrameMkLst>
            <pc:docMk/>
            <pc:sldMk cId="1976205167" sldId="341"/>
            <ac:graphicFrameMk id="5" creationId="{3C8342A9-51B1-B916-F16A-C7F26A1B7FD4}"/>
          </ac:graphicFrameMkLst>
        </pc:graphicFrameChg>
      </pc:sldChg>
      <pc:sldChg chg="modSp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1973498648" sldId="353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1973498648" sldId="353"/>
            <ac:spMk id="2" creationId="{9BB5B84F-2582-0834-A309-5B20E32F31FD}"/>
          </ac:spMkLst>
        </pc:spChg>
        <pc:graphicFrameChg chg="modGraphic">
          <ac:chgData name="Carlos Reynaldo Portocarrero Tovar" userId="19e7b8ab16ab5183" providerId="LiveId" clId="{4B015E29-B108-451F-91A8-F51655D505FA}" dt="2025-09-04T19:24:53.505" v="229" actId="790"/>
          <ac:graphicFrameMkLst>
            <pc:docMk/>
            <pc:sldMk cId="1973498648" sldId="353"/>
            <ac:graphicFrameMk id="5" creationId="{B9F5AED6-11E8-4A37-F769-B071035098BE}"/>
          </ac:graphicFrameMkLst>
        </pc:graphicFrameChg>
      </pc:sldChg>
      <pc:sldChg chg="modSp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4184575043" sldId="354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4184575043" sldId="354"/>
            <ac:spMk id="2" creationId="{7F7AE200-18C4-6107-4266-ED24F4911C4E}"/>
          </ac:spMkLst>
        </pc:spChg>
        <pc:graphicFrameChg chg="modGraphic">
          <ac:chgData name="Carlos Reynaldo Portocarrero Tovar" userId="19e7b8ab16ab5183" providerId="LiveId" clId="{4B015E29-B108-451F-91A8-F51655D505FA}" dt="2025-09-04T19:24:53.505" v="229" actId="790"/>
          <ac:graphicFrameMkLst>
            <pc:docMk/>
            <pc:sldMk cId="4184575043" sldId="354"/>
            <ac:graphicFrameMk id="5" creationId="{42A483C7-248F-9924-4350-180ABA722B57}"/>
          </ac:graphicFrameMkLst>
        </pc:graphicFrameChg>
      </pc:sldChg>
      <pc:sldChg chg="modSp mod or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2669253641" sldId="355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2669253641" sldId="355"/>
            <ac:spMk id="2" creationId="{0156EA77-58CA-D2AB-84A6-0EBE474D5879}"/>
          </ac:spMkLst>
        </pc:spChg>
        <pc:spChg chg="mod">
          <ac:chgData name="Carlos Reynaldo Portocarrero Tovar" userId="19e7b8ab16ab5183" providerId="LiveId" clId="{4B015E29-B108-451F-91A8-F51655D505FA}" dt="2025-09-04T20:17:58.026" v="632" actId="20577"/>
          <ac:spMkLst>
            <pc:docMk/>
            <pc:sldMk cId="2669253641" sldId="355"/>
            <ac:spMk id="4" creationId="{D4A634B4-FCF0-989F-4C4C-903C953DC2C4}"/>
          </ac:spMkLst>
        </pc:spChg>
      </pc:sldChg>
      <pc:sldChg chg="modSp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320215895" sldId="356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320215895" sldId="356"/>
            <ac:spMk id="2" creationId="{C4C0A2CE-ECD7-90A6-3812-B73F2E384896}"/>
          </ac:spMkLst>
        </pc:spChg>
        <pc:graphicFrameChg chg="modGraphic">
          <ac:chgData name="Carlos Reynaldo Portocarrero Tovar" userId="19e7b8ab16ab5183" providerId="LiveId" clId="{4B015E29-B108-451F-91A8-F51655D505FA}" dt="2025-09-04T19:24:53.505" v="229" actId="790"/>
          <ac:graphicFrameMkLst>
            <pc:docMk/>
            <pc:sldMk cId="320215895" sldId="356"/>
            <ac:graphicFrameMk id="3" creationId="{8CBEADC4-1BDB-5B46-F1B8-FE9DD1708F31}"/>
          </ac:graphicFrameMkLst>
        </pc:graphicFrameChg>
      </pc:sldChg>
      <pc:sldChg chg="modSp mod or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2094461530" sldId="358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2094461530" sldId="358"/>
            <ac:spMk id="2" creationId="{305E566C-C672-7AF7-4914-AF165332D56B}"/>
          </ac:spMkLst>
        </pc:spChg>
        <pc:spChg chg="mod">
          <ac:chgData name="Carlos Reynaldo Portocarrero Tovar" userId="19e7b8ab16ab5183" providerId="LiveId" clId="{4B015E29-B108-451F-91A8-F51655D505FA}" dt="2025-09-04T20:38:01.297" v="811"/>
          <ac:spMkLst>
            <pc:docMk/>
            <pc:sldMk cId="2094461530" sldId="358"/>
            <ac:spMk id="4" creationId="{4617156B-5B0F-9C21-37AF-2EE29D5972EB}"/>
          </ac:spMkLst>
        </pc:spChg>
        <pc:spChg chg="mod">
          <ac:chgData name="Carlos Reynaldo Portocarrero Tovar" userId="19e7b8ab16ab5183" providerId="LiveId" clId="{4B015E29-B108-451F-91A8-F51655D505FA}" dt="2025-09-04T20:37:58.217" v="810"/>
          <ac:spMkLst>
            <pc:docMk/>
            <pc:sldMk cId="2094461530" sldId="358"/>
            <ac:spMk id="6" creationId="{BC99B10C-9C42-75DF-7738-787C6237D6E4}"/>
          </ac:spMkLst>
        </pc:spChg>
      </pc:sldChg>
      <pc:sldChg chg="modSp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3584299217" sldId="360"/>
        </pc:sldMkLst>
        <pc:spChg chg="mod">
          <ac:chgData name="Carlos Reynaldo Portocarrero Tovar" userId="19e7b8ab16ab5183" providerId="LiveId" clId="{4B015E29-B108-451F-91A8-F51655D505FA}" dt="2025-09-04T20:04:29.191" v="576" actId="20577"/>
          <ac:spMkLst>
            <pc:docMk/>
            <pc:sldMk cId="3584299217" sldId="360"/>
            <ac:spMk id="2" creationId="{BBB706A2-6D55-5A9A-C468-A329CF1D3583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3584299217" sldId="360"/>
            <ac:spMk id="4" creationId="{D4AA9F18-31D9-DB71-666B-15609248ECD9}"/>
          </ac:spMkLst>
        </pc:spChg>
      </pc:sldChg>
      <pc:sldChg chg="modSp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2304929551" sldId="361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2304929551" sldId="361"/>
            <ac:spMk id="4" creationId="{35106664-ED25-8270-0D08-CBDC0DA6C513}"/>
          </ac:spMkLst>
        </pc:spChg>
        <pc:graphicFrameChg chg="modGraphic">
          <ac:chgData name="Carlos Reynaldo Portocarrero Tovar" userId="19e7b8ab16ab5183" providerId="LiveId" clId="{4B015E29-B108-451F-91A8-F51655D505FA}" dt="2025-09-04T19:24:53.505" v="229" actId="790"/>
          <ac:graphicFrameMkLst>
            <pc:docMk/>
            <pc:sldMk cId="2304929551" sldId="361"/>
            <ac:graphicFrameMk id="3" creationId="{B5CBE8DF-7236-CFFA-FF53-55334302C32F}"/>
          </ac:graphicFrameMkLst>
        </pc:graphicFrameChg>
      </pc:sldChg>
      <pc:sldChg chg="modSp mod or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1312549443" sldId="362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1312549443" sldId="362"/>
            <ac:spMk id="2" creationId="{705E60BA-82DE-AF3D-2EC6-80B5BF02E21D}"/>
          </ac:spMkLst>
        </pc:spChg>
        <pc:graphicFrameChg chg="modGraphic">
          <ac:chgData name="Carlos Reynaldo Portocarrero Tovar" userId="19e7b8ab16ab5183" providerId="LiveId" clId="{4B015E29-B108-451F-91A8-F51655D505FA}" dt="2025-09-04T19:24:53.505" v="229" actId="790"/>
          <ac:graphicFrameMkLst>
            <pc:docMk/>
            <pc:sldMk cId="1312549443" sldId="362"/>
            <ac:graphicFrameMk id="3" creationId="{1F30EC18-20EF-93B4-005E-221F92729722}"/>
          </ac:graphicFrameMkLst>
        </pc:graphicFrameChg>
      </pc:sldChg>
      <pc:sldChg chg="modSp mod or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2411293672" sldId="363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2411293672" sldId="363"/>
            <ac:spMk id="2" creationId="{25AFABF4-BFF6-6093-9DDB-1CA75561CA8B}"/>
          </ac:spMkLst>
        </pc:spChg>
        <pc:graphicFrameChg chg="modGraphic">
          <ac:chgData name="Carlos Reynaldo Portocarrero Tovar" userId="19e7b8ab16ab5183" providerId="LiveId" clId="{4B015E29-B108-451F-91A8-F51655D505FA}" dt="2025-09-04T19:24:53.505" v="229" actId="790"/>
          <ac:graphicFrameMkLst>
            <pc:docMk/>
            <pc:sldMk cId="2411293672" sldId="363"/>
            <ac:graphicFrameMk id="8" creationId="{58BFA8E3-A75A-D399-6E79-9980926B5466}"/>
          </ac:graphicFrameMkLst>
        </pc:graphicFrameChg>
      </pc:sldChg>
      <pc:sldChg chg="modSp del mod ord">
        <pc:chgData name="Carlos Reynaldo Portocarrero Tovar" userId="19e7b8ab16ab5183" providerId="LiveId" clId="{4B015E29-B108-451F-91A8-F51655D505FA}" dt="2025-09-04T20:32:48.412" v="708" actId="47"/>
        <pc:sldMkLst>
          <pc:docMk/>
          <pc:sldMk cId="2247332438" sldId="365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2247332438" sldId="365"/>
            <ac:spMk id="2" creationId="{E3AC2D6B-0ADE-93FC-98EF-E413F3BF491E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2247332438" sldId="365"/>
            <ac:spMk id="4" creationId="{3413C6C9-EF45-1C7A-169A-572780B1D264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2247332438" sldId="365"/>
            <ac:spMk id="5" creationId="{3C3A7A6C-9180-F3F5-DB8F-C67B23BCA19F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2247332438" sldId="365"/>
            <ac:spMk id="7" creationId="{DC80139E-DFE1-8259-1336-B7FEFCDBFC21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2247332438" sldId="365"/>
            <ac:spMk id="8" creationId="{FF31A3DE-FFB6-091E-4E32-254413DB8BD1}"/>
          </ac:spMkLst>
        </pc:spChg>
      </pc:sldChg>
      <pc:sldChg chg="modSp mod or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3244335114" sldId="366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3244335114" sldId="366"/>
            <ac:spMk id="2" creationId="{69B22BF0-812A-D865-4030-A6FE5FC22BCE}"/>
          </ac:spMkLst>
        </pc:spChg>
        <pc:graphicFrameChg chg="modGraphic">
          <ac:chgData name="Carlos Reynaldo Portocarrero Tovar" userId="19e7b8ab16ab5183" providerId="LiveId" clId="{4B015E29-B108-451F-91A8-F51655D505FA}" dt="2025-09-04T19:24:53.505" v="229" actId="790"/>
          <ac:graphicFrameMkLst>
            <pc:docMk/>
            <pc:sldMk cId="3244335114" sldId="366"/>
            <ac:graphicFrameMk id="8" creationId="{8805BB71-9A6F-906C-3B95-391D59170FC6}"/>
          </ac:graphicFrameMkLst>
        </pc:graphicFrameChg>
      </pc:sldChg>
      <pc:sldChg chg="modSp mod modTransition">
        <pc:chgData name="Carlos Reynaldo Portocarrero Tovar" userId="19e7b8ab16ab5183" providerId="LiveId" clId="{4B015E29-B108-451F-91A8-F51655D505FA}" dt="2025-09-04T21:26:12.407" v="949"/>
        <pc:sldMkLst>
          <pc:docMk/>
          <pc:sldMk cId="2121546575" sldId="367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2121546575" sldId="367"/>
            <ac:spMk id="2" creationId="{166036E3-62E4-6756-757E-3830A172C1F1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2121546575" sldId="367"/>
            <ac:spMk id="4" creationId="{AC3BDF3F-D972-FC72-BBC1-002FBF21800C}"/>
          </ac:spMkLst>
        </pc:spChg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2121546575" sldId="367"/>
            <ac:spMk id="7" creationId="{A5895174-6085-B67C-C4F4-3939687BCDAD}"/>
          </ac:spMkLst>
        </pc:spChg>
      </pc:sldChg>
      <pc:sldChg chg="modSp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3506814729" sldId="368"/>
        </pc:sldMkLst>
        <pc:spChg chg="mod">
          <ac:chgData name="Carlos Reynaldo Portocarrero Tovar" userId="19e7b8ab16ab5183" providerId="LiveId" clId="{4B015E29-B108-451F-91A8-F51655D505FA}" dt="2025-09-04T19:24:53.505" v="229" actId="790"/>
          <ac:spMkLst>
            <pc:docMk/>
            <pc:sldMk cId="3506814729" sldId="368"/>
            <ac:spMk id="2" creationId="{4C8C0E03-5C04-D1EA-E02B-0C0A0A2ADE5A}"/>
          </ac:spMkLst>
        </pc:spChg>
        <pc:graphicFrameChg chg="modGraphic">
          <ac:chgData name="Carlos Reynaldo Portocarrero Tovar" userId="19e7b8ab16ab5183" providerId="LiveId" clId="{4B015E29-B108-451F-91A8-F51655D505FA}" dt="2025-09-04T19:24:53.505" v="229" actId="790"/>
          <ac:graphicFrameMkLst>
            <pc:docMk/>
            <pc:sldMk cId="3506814729" sldId="368"/>
            <ac:graphicFrameMk id="7" creationId="{002C5DC0-DA5C-58D3-2FBB-FF06932DE1FF}"/>
          </ac:graphicFrameMkLst>
        </pc:graphicFrameChg>
      </pc:sldChg>
      <pc:sldChg chg="addSp delSp modSp add mod modTransition modClrScheme chgLayout">
        <pc:chgData name="Carlos Reynaldo Portocarrero Tovar" userId="19e7b8ab16ab5183" providerId="LiveId" clId="{4B015E29-B108-451F-91A8-F51655D505FA}" dt="2025-09-04T21:26:20.514" v="951"/>
        <pc:sldMkLst>
          <pc:docMk/>
          <pc:sldMk cId="1984177349" sldId="369"/>
        </pc:sldMkLst>
        <pc:spChg chg="mod ord">
          <ac:chgData name="Carlos Reynaldo Portocarrero Tovar" userId="19e7b8ab16ab5183" providerId="LiveId" clId="{4B015E29-B108-451F-91A8-F51655D505FA}" dt="2025-09-04T19:44:18.967" v="452" actId="20577"/>
          <ac:spMkLst>
            <pc:docMk/>
            <pc:sldMk cId="1984177349" sldId="369"/>
            <ac:spMk id="2" creationId="{E2FC7796-3B1F-ACFA-EB97-855205082465}"/>
          </ac:spMkLst>
        </pc:spChg>
        <pc:spChg chg="add del mod ord">
          <ac:chgData name="Carlos Reynaldo Portocarrero Tovar" userId="19e7b8ab16ab5183" providerId="LiveId" clId="{4B015E29-B108-451F-91A8-F51655D505FA}" dt="2025-09-04T19:43:13.134" v="439" actId="700"/>
          <ac:spMkLst>
            <pc:docMk/>
            <pc:sldMk cId="1984177349" sldId="369"/>
            <ac:spMk id="3" creationId="{6C707946-6DCB-D6BC-55E2-CF1A570D553C}"/>
          </ac:spMkLst>
        </pc:spChg>
        <pc:spChg chg="mod ord">
          <ac:chgData name="Carlos Reynaldo Portocarrero Tovar" userId="19e7b8ab16ab5183" providerId="LiveId" clId="{4B015E29-B108-451F-91A8-F51655D505FA}" dt="2025-09-04T20:05:35.158" v="581" actId="20577"/>
          <ac:spMkLst>
            <pc:docMk/>
            <pc:sldMk cId="1984177349" sldId="369"/>
            <ac:spMk id="4" creationId="{9CE70048-2F23-C0F1-99B5-32ABD7621F74}"/>
          </ac:spMkLst>
        </pc:spChg>
        <pc:spChg chg="add del mod ord">
          <ac:chgData name="Carlos Reynaldo Portocarrero Tovar" userId="19e7b8ab16ab5183" providerId="LiveId" clId="{4B015E29-B108-451F-91A8-F51655D505FA}" dt="2025-09-04T19:44:03.604" v="441" actId="931"/>
          <ac:spMkLst>
            <pc:docMk/>
            <pc:sldMk cId="1984177349" sldId="369"/>
            <ac:spMk id="5" creationId="{BE58453E-4A19-E4E3-EAC7-1EF73F8DD700}"/>
          </ac:spMkLst>
        </pc:spChg>
        <pc:spChg chg="add mod">
          <ac:chgData name="Carlos Reynaldo Portocarrero Tovar" userId="19e7b8ab16ab5183" providerId="LiveId" clId="{4B015E29-B108-451F-91A8-F51655D505FA}" dt="2025-09-04T19:44:13.970" v="443" actId="1076"/>
          <ac:spMkLst>
            <pc:docMk/>
            <pc:sldMk cId="1984177349" sldId="369"/>
            <ac:spMk id="8" creationId="{E2CA04A9-4A51-FE29-EC64-41214B69EB20}"/>
          </ac:spMkLst>
        </pc:spChg>
        <pc:picChg chg="add mod">
          <ac:chgData name="Carlos Reynaldo Portocarrero Tovar" userId="19e7b8ab16ab5183" providerId="LiveId" clId="{4B015E29-B108-451F-91A8-F51655D505FA}" dt="2025-09-04T19:44:13.970" v="443" actId="1076"/>
          <ac:picMkLst>
            <pc:docMk/>
            <pc:sldMk cId="1984177349" sldId="369"/>
            <ac:picMk id="7" creationId="{364C2868-92B6-9B4D-9D36-A57E253FA808}"/>
          </ac:picMkLst>
        </pc:picChg>
      </pc:sldChg>
      <pc:sldChg chg="addSp delSp modSp add mod modTransition modClrScheme chgLayout">
        <pc:chgData name="Carlos Reynaldo Portocarrero Tovar" userId="19e7b8ab16ab5183" providerId="LiveId" clId="{4B015E29-B108-451F-91A8-F51655D505FA}" dt="2025-09-04T21:26:20.514" v="951"/>
        <pc:sldMkLst>
          <pc:docMk/>
          <pc:sldMk cId="411632471" sldId="370"/>
        </pc:sldMkLst>
        <pc:spChg chg="mod ord">
          <ac:chgData name="Carlos Reynaldo Portocarrero Tovar" userId="19e7b8ab16ab5183" providerId="LiveId" clId="{4B015E29-B108-451F-91A8-F51655D505FA}" dt="2025-09-04T19:45:52.042" v="468" actId="700"/>
          <ac:spMkLst>
            <pc:docMk/>
            <pc:sldMk cId="411632471" sldId="370"/>
            <ac:spMk id="2" creationId="{A3071B80-3110-77B5-C6AE-F243D1477C60}"/>
          </ac:spMkLst>
        </pc:spChg>
        <pc:spChg chg="add del mod ord">
          <ac:chgData name="Carlos Reynaldo Portocarrero Tovar" userId="19e7b8ab16ab5183" providerId="LiveId" clId="{4B015E29-B108-451F-91A8-F51655D505FA}" dt="2025-09-04T19:47:09.785" v="477"/>
          <ac:spMkLst>
            <pc:docMk/>
            <pc:sldMk cId="411632471" sldId="370"/>
            <ac:spMk id="3" creationId="{ABAC1841-6669-F9BC-63E4-DDAB050434A3}"/>
          </ac:spMkLst>
        </pc:spChg>
        <pc:spChg chg="mod ord">
          <ac:chgData name="Carlos Reynaldo Portocarrero Tovar" userId="19e7b8ab16ab5183" providerId="LiveId" clId="{4B015E29-B108-451F-91A8-F51655D505FA}" dt="2025-09-04T19:45:57.288" v="473" actId="12"/>
          <ac:spMkLst>
            <pc:docMk/>
            <pc:sldMk cId="411632471" sldId="370"/>
            <ac:spMk id="4" creationId="{73583439-80B9-4FA7-851F-3E872A27B5AC}"/>
          </ac:spMkLst>
        </pc:spChg>
        <pc:spChg chg="add del mod">
          <ac:chgData name="Carlos Reynaldo Portocarrero Tovar" userId="19e7b8ab16ab5183" providerId="LiveId" clId="{4B015E29-B108-451F-91A8-F51655D505FA}" dt="2025-09-04T19:47:45.931" v="478"/>
          <ac:spMkLst>
            <pc:docMk/>
            <pc:sldMk cId="411632471" sldId="370"/>
            <ac:spMk id="5" creationId="{CEA8CF8A-844E-5DC2-81FD-819EFC76F867}"/>
          </ac:spMkLst>
        </pc:spChg>
        <pc:picChg chg="add mod">
          <ac:chgData name="Carlos Reynaldo Portocarrero Tovar" userId="19e7b8ab16ab5183" providerId="LiveId" clId="{4B015E29-B108-451F-91A8-F51655D505FA}" dt="2025-09-04T19:47:51.698" v="480" actId="1076"/>
          <ac:picMkLst>
            <pc:docMk/>
            <pc:sldMk cId="411632471" sldId="370"/>
            <ac:picMk id="7" creationId="{BFE29D51-CBEB-D0E9-49B9-A697749A17B5}"/>
          </ac:picMkLst>
        </pc:picChg>
      </pc:sldChg>
      <pc:sldChg chg="addSp delSp modSp add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2798477176" sldId="371"/>
        </pc:sldMkLst>
        <pc:spChg chg="mod">
          <ac:chgData name="Carlos Reynaldo Portocarrero Tovar" userId="19e7b8ab16ab5183" providerId="LiveId" clId="{4B015E29-B108-451F-91A8-F51655D505FA}" dt="2025-09-04T20:02:38.332" v="538" actId="313"/>
          <ac:spMkLst>
            <pc:docMk/>
            <pc:sldMk cId="2798477176" sldId="371"/>
            <ac:spMk id="2" creationId="{86CA04B3-27A5-6C32-B14B-207EF091AAD3}"/>
          </ac:spMkLst>
        </pc:spChg>
        <pc:spChg chg="mod">
          <ac:chgData name="Carlos Reynaldo Portocarrero Tovar" userId="19e7b8ab16ab5183" providerId="LiveId" clId="{4B015E29-B108-451F-91A8-F51655D505FA}" dt="2025-09-04T21:21:59.652" v="946" actId="27636"/>
          <ac:spMkLst>
            <pc:docMk/>
            <pc:sldMk cId="2798477176" sldId="371"/>
            <ac:spMk id="4" creationId="{9E10611D-DF2F-4A5D-F18E-8327042394A6}"/>
          </ac:spMkLst>
        </pc:spChg>
        <pc:spChg chg="del mod">
          <ac:chgData name="Carlos Reynaldo Portocarrero Tovar" userId="19e7b8ab16ab5183" providerId="LiveId" clId="{4B015E29-B108-451F-91A8-F51655D505FA}" dt="2025-09-04T20:03:30.861" v="552" actId="931"/>
          <ac:spMkLst>
            <pc:docMk/>
            <pc:sldMk cId="2798477176" sldId="371"/>
            <ac:spMk id="6" creationId="{72E9B5D7-21EC-F0BB-BAEB-E9729F05D9A8}"/>
          </ac:spMkLst>
        </pc:spChg>
        <pc:spChg chg="add del mod">
          <ac:chgData name="Carlos Reynaldo Portocarrero Tovar" userId="19e7b8ab16ab5183" providerId="LiveId" clId="{4B015E29-B108-451F-91A8-F51655D505FA}" dt="2025-09-04T21:20:31.218" v="901" actId="478"/>
          <ac:spMkLst>
            <pc:docMk/>
            <pc:sldMk cId="2798477176" sldId="371"/>
            <ac:spMk id="7" creationId="{D27B9189-53CB-7E3E-F755-E18F9CCE8AF5}"/>
          </ac:spMkLst>
        </pc:spChg>
        <pc:spChg chg="add mod">
          <ac:chgData name="Carlos Reynaldo Portocarrero Tovar" userId="19e7b8ab16ab5183" providerId="LiveId" clId="{4B015E29-B108-451F-91A8-F51655D505FA}" dt="2025-09-04T21:21:59.654" v="947" actId="27636"/>
          <ac:spMkLst>
            <pc:docMk/>
            <pc:sldMk cId="2798477176" sldId="371"/>
            <ac:spMk id="11" creationId="{E046C5C5-E63C-5CEF-E335-1A600D4F3FBC}"/>
          </ac:spMkLst>
        </pc:spChg>
        <pc:picChg chg="add del mod">
          <ac:chgData name="Carlos Reynaldo Portocarrero Tovar" userId="19e7b8ab16ab5183" providerId="LiveId" clId="{4B015E29-B108-451F-91A8-F51655D505FA}" dt="2025-09-04T21:20:31.218" v="901" actId="478"/>
          <ac:picMkLst>
            <pc:docMk/>
            <pc:sldMk cId="2798477176" sldId="371"/>
            <ac:picMk id="5" creationId="{B5D7F23B-4612-4D17-D673-88AD37474926}"/>
          </ac:picMkLst>
        </pc:picChg>
      </pc:sldChg>
      <pc:sldChg chg="addSp delSp modSp add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2944686298" sldId="372"/>
        </pc:sldMkLst>
        <pc:spChg chg="mod">
          <ac:chgData name="Carlos Reynaldo Portocarrero Tovar" userId="19e7b8ab16ab5183" providerId="LiveId" clId="{4B015E29-B108-451F-91A8-F51655D505FA}" dt="2025-09-04T20:24:47.167" v="637"/>
          <ac:spMkLst>
            <pc:docMk/>
            <pc:sldMk cId="2944686298" sldId="372"/>
            <ac:spMk id="2" creationId="{9174EB4B-0D29-9717-1219-BA2B5D372FF4}"/>
          </ac:spMkLst>
        </pc:spChg>
        <pc:spChg chg="add">
          <ac:chgData name="Carlos Reynaldo Portocarrero Tovar" userId="19e7b8ab16ab5183" providerId="LiveId" clId="{4B015E29-B108-451F-91A8-F51655D505FA}" dt="2025-09-04T20:24:53.951" v="638"/>
          <ac:spMkLst>
            <pc:docMk/>
            <pc:sldMk cId="2944686298" sldId="372"/>
            <ac:spMk id="3" creationId="{D21AA57E-54F5-944D-3D09-2E928BA838F9}"/>
          </ac:spMkLst>
        </pc:spChg>
        <pc:spChg chg="add del mod">
          <ac:chgData name="Carlos Reynaldo Portocarrero Tovar" userId="19e7b8ab16ab5183" providerId="LiveId" clId="{4B015E29-B108-451F-91A8-F51655D505FA}" dt="2025-09-04T20:26:15.671" v="678" actId="113"/>
          <ac:spMkLst>
            <pc:docMk/>
            <pc:sldMk cId="2944686298" sldId="372"/>
            <ac:spMk id="4" creationId="{1713E744-CC11-7432-7394-6017A1CE0752}"/>
          </ac:spMkLst>
        </pc:spChg>
        <pc:spChg chg="add mod">
          <ac:chgData name="Carlos Reynaldo Portocarrero Tovar" userId="19e7b8ab16ab5183" providerId="LiveId" clId="{4B015E29-B108-451F-91A8-F51655D505FA}" dt="2025-09-04T20:24:58.499" v="641"/>
          <ac:spMkLst>
            <pc:docMk/>
            <pc:sldMk cId="2944686298" sldId="372"/>
            <ac:spMk id="5" creationId="{72C620D6-1BAD-9B93-1309-413EC2AAA66F}"/>
          </ac:spMkLst>
        </pc:spChg>
        <pc:spChg chg="add mod">
          <ac:chgData name="Carlos Reynaldo Portocarrero Tovar" userId="19e7b8ab16ab5183" providerId="LiveId" clId="{4B015E29-B108-451F-91A8-F51655D505FA}" dt="2025-09-04T20:26:09.148" v="676" actId="27636"/>
          <ac:spMkLst>
            <pc:docMk/>
            <pc:sldMk cId="2944686298" sldId="372"/>
            <ac:spMk id="6" creationId="{D2892D28-26C0-1BCF-8EDA-0C5AF045479C}"/>
          </ac:spMkLst>
        </pc:spChg>
        <pc:picChg chg="del">
          <ac:chgData name="Carlos Reynaldo Portocarrero Tovar" userId="19e7b8ab16ab5183" providerId="LiveId" clId="{4B015E29-B108-451F-91A8-F51655D505FA}" dt="2025-09-04T20:25:03.438" v="644" actId="478"/>
          <ac:picMkLst>
            <pc:docMk/>
            <pc:sldMk cId="2944686298" sldId="372"/>
            <ac:picMk id="7" creationId="{E3A26660-0EAB-3ADE-BDB8-70792FF9D91D}"/>
          </ac:picMkLst>
        </pc:picChg>
      </pc:sldChg>
      <pc:sldChg chg="modSp add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1447656625" sldId="373"/>
        </pc:sldMkLst>
        <pc:spChg chg="mod">
          <ac:chgData name="Carlos Reynaldo Portocarrero Tovar" userId="19e7b8ab16ab5183" providerId="LiveId" clId="{4B015E29-B108-451F-91A8-F51655D505FA}" dt="2025-09-04T20:26:40.124" v="681"/>
          <ac:spMkLst>
            <pc:docMk/>
            <pc:sldMk cId="1447656625" sldId="373"/>
            <ac:spMk id="2" creationId="{9B43DC12-3848-1FB2-C22F-77FA9A56DC70}"/>
          </ac:spMkLst>
        </pc:spChg>
        <pc:spChg chg="mod">
          <ac:chgData name="Carlos Reynaldo Portocarrero Tovar" userId="19e7b8ab16ab5183" providerId="LiveId" clId="{4B015E29-B108-451F-91A8-F51655D505FA}" dt="2025-09-04T20:27:01.065" v="690" actId="20577"/>
          <ac:spMkLst>
            <pc:docMk/>
            <pc:sldMk cId="1447656625" sldId="373"/>
            <ac:spMk id="4" creationId="{55C85D02-8AF8-540B-DC78-140848A47848}"/>
          </ac:spMkLst>
        </pc:spChg>
        <pc:spChg chg="mod">
          <ac:chgData name="Carlos Reynaldo Portocarrero Tovar" userId="19e7b8ab16ab5183" providerId="LiveId" clId="{4B015E29-B108-451F-91A8-F51655D505FA}" dt="2025-09-04T20:26:59.450" v="689" actId="27636"/>
          <ac:spMkLst>
            <pc:docMk/>
            <pc:sldMk cId="1447656625" sldId="373"/>
            <ac:spMk id="6" creationId="{F038240B-AC29-AA26-66C5-D0EB8D257EDD}"/>
          </ac:spMkLst>
        </pc:spChg>
      </pc:sldChg>
      <pc:sldChg chg="modSp add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111955753" sldId="374"/>
        </pc:sldMkLst>
        <pc:spChg chg="mod">
          <ac:chgData name="Carlos Reynaldo Portocarrero Tovar" userId="19e7b8ab16ab5183" providerId="LiveId" clId="{4B015E29-B108-451F-91A8-F51655D505FA}" dt="2025-09-04T20:28:06.019" v="707"/>
          <ac:spMkLst>
            <pc:docMk/>
            <pc:sldMk cId="111955753" sldId="374"/>
            <ac:spMk id="4" creationId="{9A9D4743-559D-0200-F645-28B9486D2EE7}"/>
          </ac:spMkLst>
        </pc:spChg>
        <pc:spChg chg="mod">
          <ac:chgData name="Carlos Reynaldo Portocarrero Tovar" userId="19e7b8ab16ab5183" providerId="LiveId" clId="{4B015E29-B108-451F-91A8-F51655D505FA}" dt="2025-09-04T20:27:57.700" v="706"/>
          <ac:spMkLst>
            <pc:docMk/>
            <pc:sldMk cId="111955753" sldId="374"/>
            <ac:spMk id="6" creationId="{6B1A7734-275D-6A31-065C-5A5D362AD37D}"/>
          </ac:spMkLst>
        </pc:spChg>
      </pc:sldChg>
      <pc:sldChg chg="modSp add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308231435" sldId="375"/>
        </pc:sldMkLst>
        <pc:spChg chg="mod">
          <ac:chgData name="Carlos Reynaldo Portocarrero Tovar" userId="19e7b8ab16ab5183" providerId="LiveId" clId="{4B015E29-B108-451F-91A8-F51655D505FA}" dt="2025-09-04T20:34:05.109" v="711"/>
          <ac:spMkLst>
            <pc:docMk/>
            <pc:sldMk cId="308231435" sldId="375"/>
            <ac:spMk id="2" creationId="{C5E93E49-C9B6-39A8-D19F-D6353BD08906}"/>
          </ac:spMkLst>
        </pc:spChg>
        <pc:spChg chg="mod">
          <ac:chgData name="Carlos Reynaldo Portocarrero Tovar" userId="19e7b8ab16ab5183" providerId="LiveId" clId="{4B015E29-B108-451F-91A8-F51655D505FA}" dt="2025-09-04T20:34:16.929" v="715" actId="27636"/>
          <ac:spMkLst>
            <pc:docMk/>
            <pc:sldMk cId="308231435" sldId="375"/>
            <ac:spMk id="4" creationId="{3AC2F090-01ED-76E7-FF98-E872CD208B9B}"/>
          </ac:spMkLst>
        </pc:spChg>
        <pc:spChg chg="mod">
          <ac:chgData name="Carlos Reynaldo Portocarrero Tovar" userId="19e7b8ab16ab5183" providerId="LiveId" clId="{4B015E29-B108-451F-91A8-F51655D505FA}" dt="2025-09-04T20:34:27.826" v="717"/>
          <ac:spMkLst>
            <pc:docMk/>
            <pc:sldMk cId="308231435" sldId="375"/>
            <ac:spMk id="6" creationId="{D8467FEC-A674-0F84-E512-72DF67E151CD}"/>
          </ac:spMkLst>
        </pc:spChg>
      </pc:sldChg>
      <pc:sldChg chg="addSp delSp modSp add mod modTransition modClrScheme chgLayout">
        <pc:chgData name="Carlos Reynaldo Portocarrero Tovar" userId="19e7b8ab16ab5183" providerId="LiveId" clId="{4B015E29-B108-451F-91A8-F51655D505FA}" dt="2025-09-04T21:26:20.514" v="951"/>
        <pc:sldMkLst>
          <pc:docMk/>
          <pc:sldMk cId="1916709211" sldId="376"/>
        </pc:sldMkLst>
        <pc:spChg chg="mod ord">
          <ac:chgData name="Carlos Reynaldo Portocarrero Tovar" userId="19e7b8ab16ab5183" providerId="LiveId" clId="{4B015E29-B108-451F-91A8-F51655D505FA}" dt="2025-09-04T20:35:20.169" v="736" actId="700"/>
          <ac:spMkLst>
            <pc:docMk/>
            <pc:sldMk cId="1916709211" sldId="376"/>
            <ac:spMk id="2" creationId="{290359F5-2202-8AA2-3AA0-63B6A6F3BC57}"/>
          </ac:spMkLst>
        </pc:spChg>
        <pc:spChg chg="add mod ord">
          <ac:chgData name="Carlos Reynaldo Portocarrero Tovar" userId="19e7b8ab16ab5183" providerId="LiveId" clId="{4B015E29-B108-451F-91A8-F51655D505FA}" dt="2025-09-04T20:35:21.817" v="739"/>
          <ac:spMkLst>
            <pc:docMk/>
            <pc:sldMk cId="1916709211" sldId="376"/>
            <ac:spMk id="3" creationId="{D5A48209-BF24-9873-3121-73D832A84705}"/>
          </ac:spMkLst>
        </pc:spChg>
        <pc:spChg chg="mod ord">
          <ac:chgData name="Carlos Reynaldo Portocarrero Tovar" userId="19e7b8ab16ab5183" providerId="LiveId" clId="{4B015E29-B108-451F-91A8-F51655D505FA}" dt="2025-09-04T20:35:20.198" v="738" actId="27636"/>
          <ac:spMkLst>
            <pc:docMk/>
            <pc:sldMk cId="1916709211" sldId="376"/>
            <ac:spMk id="4" creationId="{07F42419-E61B-3ED6-EDC2-0457AEF69657}"/>
          </ac:spMkLst>
        </pc:spChg>
        <pc:spChg chg="del mod">
          <ac:chgData name="Carlos Reynaldo Portocarrero Tovar" userId="19e7b8ab16ab5183" providerId="LiveId" clId="{4B015E29-B108-451F-91A8-F51655D505FA}" dt="2025-09-04T20:35:04.965" v="730" actId="700"/>
          <ac:spMkLst>
            <pc:docMk/>
            <pc:sldMk cId="1916709211" sldId="376"/>
            <ac:spMk id="6" creationId="{CEF0C022-2F55-C99C-8443-24CA9E9E213C}"/>
          </ac:spMkLst>
        </pc:spChg>
      </pc:sldChg>
      <pc:sldChg chg="modSp add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2309712535" sldId="377"/>
        </pc:sldMkLst>
        <pc:spChg chg="mod">
          <ac:chgData name="Carlos Reynaldo Portocarrero Tovar" userId="19e7b8ab16ab5183" providerId="LiveId" clId="{4B015E29-B108-451F-91A8-F51655D505FA}" dt="2025-09-04T20:35:44.339" v="742"/>
          <ac:spMkLst>
            <pc:docMk/>
            <pc:sldMk cId="2309712535" sldId="377"/>
            <ac:spMk id="2" creationId="{74878A56-B27C-D5BF-4712-BBAE59A48B23}"/>
          </ac:spMkLst>
        </pc:spChg>
        <pc:spChg chg="mod">
          <ac:chgData name="Carlos Reynaldo Portocarrero Tovar" userId="19e7b8ab16ab5183" providerId="LiveId" clId="{4B015E29-B108-451F-91A8-F51655D505FA}" dt="2025-09-04T20:36:29.078" v="770" actId="12"/>
          <ac:spMkLst>
            <pc:docMk/>
            <pc:sldMk cId="2309712535" sldId="377"/>
            <ac:spMk id="3" creationId="{11914E60-7EAA-328B-B438-3548DBC9CB12}"/>
          </ac:spMkLst>
        </pc:spChg>
        <pc:spChg chg="mod">
          <ac:chgData name="Carlos Reynaldo Portocarrero Tovar" userId="19e7b8ab16ab5183" providerId="LiveId" clId="{4B015E29-B108-451F-91A8-F51655D505FA}" dt="2025-09-04T20:36:24.677" v="766" actId="27636"/>
          <ac:spMkLst>
            <pc:docMk/>
            <pc:sldMk cId="2309712535" sldId="377"/>
            <ac:spMk id="4" creationId="{C5B00EC3-DBE4-5B97-60F6-83ADB06838A5}"/>
          </ac:spMkLst>
        </pc:spChg>
      </pc:sldChg>
      <pc:sldChg chg="delSp modSp add mod modTransition modClrScheme chgLayout">
        <pc:chgData name="Carlos Reynaldo Portocarrero Tovar" userId="19e7b8ab16ab5183" providerId="LiveId" clId="{4B015E29-B108-451F-91A8-F51655D505FA}" dt="2025-09-04T21:26:20.514" v="951"/>
        <pc:sldMkLst>
          <pc:docMk/>
          <pc:sldMk cId="1787320884" sldId="378"/>
        </pc:sldMkLst>
        <pc:spChg chg="mod ord">
          <ac:chgData name="Carlos Reynaldo Portocarrero Tovar" userId="19e7b8ab16ab5183" providerId="LiveId" clId="{4B015E29-B108-451F-91A8-F51655D505FA}" dt="2025-09-04T20:37:04.654" v="779" actId="700"/>
          <ac:spMkLst>
            <pc:docMk/>
            <pc:sldMk cId="1787320884" sldId="378"/>
            <ac:spMk id="2" creationId="{365E9A7B-0302-3C90-5BB1-51057B452614}"/>
          </ac:spMkLst>
        </pc:spChg>
        <pc:spChg chg="del mod">
          <ac:chgData name="Carlos Reynaldo Portocarrero Tovar" userId="19e7b8ab16ab5183" providerId="LiveId" clId="{4B015E29-B108-451F-91A8-F51655D505FA}" dt="2025-09-04T20:37:04.654" v="779" actId="700"/>
          <ac:spMkLst>
            <pc:docMk/>
            <pc:sldMk cId="1787320884" sldId="378"/>
            <ac:spMk id="3" creationId="{864CF45B-E9BA-1B63-E267-C29E772C23B3}"/>
          </ac:spMkLst>
        </pc:spChg>
        <pc:spChg chg="mod ord">
          <ac:chgData name="Carlos Reynaldo Portocarrero Tovar" userId="19e7b8ab16ab5183" providerId="LiveId" clId="{4B015E29-B108-451F-91A8-F51655D505FA}" dt="2025-09-04T20:37:04.662" v="780" actId="27636"/>
          <ac:spMkLst>
            <pc:docMk/>
            <pc:sldMk cId="1787320884" sldId="378"/>
            <ac:spMk id="4" creationId="{7A28D6BF-57F2-6CDE-6AC7-58DF8A25CAB2}"/>
          </ac:spMkLst>
        </pc:spChg>
      </pc:sldChg>
      <pc:sldChg chg="modSp add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130617072" sldId="379"/>
        </pc:sldMkLst>
        <pc:spChg chg="mod">
          <ac:chgData name="Carlos Reynaldo Portocarrero Tovar" userId="19e7b8ab16ab5183" providerId="LiveId" clId="{4B015E29-B108-451F-91A8-F51655D505FA}" dt="2025-09-04T21:13:16.835" v="814"/>
          <ac:spMkLst>
            <pc:docMk/>
            <pc:sldMk cId="130617072" sldId="379"/>
            <ac:spMk id="2" creationId="{AF353895-1086-AFF8-EAD7-C08C6B3F2972}"/>
          </ac:spMkLst>
        </pc:spChg>
        <pc:spChg chg="mod">
          <ac:chgData name="Carlos Reynaldo Portocarrero Tovar" userId="19e7b8ab16ab5183" providerId="LiveId" clId="{4B015E29-B108-451F-91A8-F51655D505FA}" dt="2025-09-04T21:13:31.930" v="819" actId="113"/>
          <ac:spMkLst>
            <pc:docMk/>
            <pc:sldMk cId="130617072" sldId="379"/>
            <ac:spMk id="4" creationId="{FED1D6C5-F356-CF6B-67A8-20F7A2059C80}"/>
          </ac:spMkLst>
        </pc:spChg>
      </pc:sldChg>
      <pc:sldChg chg="modSp add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950354580" sldId="380"/>
        </pc:sldMkLst>
        <pc:spChg chg="mod">
          <ac:chgData name="Carlos Reynaldo Portocarrero Tovar" userId="19e7b8ab16ab5183" providerId="LiveId" clId="{4B015E29-B108-451F-91A8-F51655D505FA}" dt="2025-09-04T21:13:44.252" v="822"/>
          <ac:spMkLst>
            <pc:docMk/>
            <pc:sldMk cId="950354580" sldId="380"/>
            <ac:spMk id="2" creationId="{97E277A2-7CA6-89AA-FE45-0E2CA2351208}"/>
          </ac:spMkLst>
        </pc:spChg>
        <pc:spChg chg="mod">
          <ac:chgData name="Carlos Reynaldo Portocarrero Tovar" userId="19e7b8ab16ab5183" providerId="LiveId" clId="{4B015E29-B108-451F-91A8-F51655D505FA}" dt="2025-09-04T21:13:49.516" v="823"/>
          <ac:spMkLst>
            <pc:docMk/>
            <pc:sldMk cId="950354580" sldId="380"/>
            <ac:spMk id="4" creationId="{CE614AAB-4243-F743-DF37-6D5C5E64667A}"/>
          </ac:spMkLst>
        </pc:spChg>
      </pc:sldChg>
      <pc:sldChg chg="addSp modSp add mod modTransition modClrScheme chgLayout">
        <pc:chgData name="Carlos Reynaldo Portocarrero Tovar" userId="19e7b8ab16ab5183" providerId="LiveId" clId="{4B015E29-B108-451F-91A8-F51655D505FA}" dt="2025-09-04T21:26:20.514" v="951"/>
        <pc:sldMkLst>
          <pc:docMk/>
          <pc:sldMk cId="694973763" sldId="381"/>
        </pc:sldMkLst>
        <pc:spChg chg="mod ord">
          <ac:chgData name="Carlos Reynaldo Portocarrero Tovar" userId="19e7b8ab16ab5183" providerId="LiveId" clId="{4B015E29-B108-451F-91A8-F51655D505FA}" dt="2025-09-04T21:16:23.147" v="878" actId="27636"/>
          <ac:spMkLst>
            <pc:docMk/>
            <pc:sldMk cId="694973763" sldId="381"/>
            <ac:spMk id="2" creationId="{950EC554-C4EA-02E4-BD5F-2339EA46CF85}"/>
          </ac:spMkLst>
        </pc:spChg>
        <pc:spChg chg="add mod ord">
          <ac:chgData name="Carlos Reynaldo Portocarrero Tovar" userId="19e7b8ab16ab5183" providerId="LiveId" clId="{4B015E29-B108-451F-91A8-F51655D505FA}" dt="2025-09-04T21:16:38.595" v="882" actId="255"/>
          <ac:spMkLst>
            <pc:docMk/>
            <pc:sldMk cId="694973763" sldId="381"/>
            <ac:spMk id="3" creationId="{96C712C4-0CC9-881A-C065-93CED7C47C01}"/>
          </ac:spMkLst>
        </pc:spChg>
        <pc:spChg chg="mod ord">
          <ac:chgData name="Carlos Reynaldo Portocarrero Tovar" userId="19e7b8ab16ab5183" providerId="LiveId" clId="{4B015E29-B108-451F-91A8-F51655D505FA}" dt="2025-09-04T21:15:14.758" v="857" actId="700"/>
          <ac:spMkLst>
            <pc:docMk/>
            <pc:sldMk cId="694973763" sldId="381"/>
            <ac:spMk id="4" creationId="{2DC11276-2C7A-C5F0-0784-C6D3AA18F19E}"/>
          </ac:spMkLst>
        </pc:spChg>
        <pc:spChg chg="add">
          <ac:chgData name="Carlos Reynaldo Portocarrero Tovar" userId="19e7b8ab16ab5183" providerId="LiveId" clId="{4B015E29-B108-451F-91A8-F51655D505FA}" dt="2025-09-04T21:15:30.056" v="863"/>
          <ac:spMkLst>
            <pc:docMk/>
            <pc:sldMk cId="694973763" sldId="381"/>
            <ac:spMk id="5" creationId="{14EDB4DF-A0C8-A32B-02D0-D446B5EF9723}"/>
          </ac:spMkLst>
        </pc:spChg>
        <pc:spChg chg="add">
          <ac:chgData name="Carlos Reynaldo Portocarrero Tovar" userId="19e7b8ab16ab5183" providerId="LiveId" clId="{4B015E29-B108-451F-91A8-F51655D505FA}" dt="2025-09-04T21:15:34.898" v="864"/>
          <ac:spMkLst>
            <pc:docMk/>
            <pc:sldMk cId="694973763" sldId="381"/>
            <ac:spMk id="6" creationId="{3492CC85-E682-E0C8-B378-213657370615}"/>
          </ac:spMkLst>
        </pc:spChg>
        <pc:spChg chg="add">
          <ac:chgData name="Carlos Reynaldo Portocarrero Tovar" userId="19e7b8ab16ab5183" providerId="LiveId" clId="{4B015E29-B108-451F-91A8-F51655D505FA}" dt="2025-09-04T21:15:38.585" v="867"/>
          <ac:spMkLst>
            <pc:docMk/>
            <pc:sldMk cId="694973763" sldId="381"/>
            <ac:spMk id="7" creationId="{146E1D4A-ECF4-F667-9131-38CF27978995}"/>
          </ac:spMkLst>
        </pc:spChg>
        <pc:picChg chg="add mod">
          <ac:chgData name="Carlos Reynaldo Portocarrero Tovar" userId="19e7b8ab16ab5183" providerId="LiveId" clId="{4B015E29-B108-451F-91A8-F51655D505FA}" dt="2025-09-04T21:16:17.168" v="876" actId="1076"/>
          <ac:picMkLst>
            <pc:docMk/>
            <pc:sldMk cId="694973763" sldId="381"/>
            <ac:picMk id="11" creationId="{D70DDF9D-C32F-7F83-8864-30850B7C7BA9}"/>
          </ac:picMkLst>
        </pc:picChg>
      </pc:sldChg>
      <pc:sldChg chg="modSp add mod modTransition">
        <pc:chgData name="Carlos Reynaldo Portocarrero Tovar" userId="19e7b8ab16ab5183" providerId="LiveId" clId="{4B015E29-B108-451F-91A8-F51655D505FA}" dt="2025-09-04T21:26:20.514" v="951"/>
        <pc:sldMkLst>
          <pc:docMk/>
          <pc:sldMk cId="738812373" sldId="382"/>
        </pc:sldMkLst>
        <pc:spChg chg="mod">
          <ac:chgData name="Carlos Reynaldo Portocarrero Tovar" userId="19e7b8ab16ab5183" providerId="LiveId" clId="{4B015E29-B108-451F-91A8-F51655D505FA}" dt="2025-09-04T21:19:04.744" v="885"/>
          <ac:spMkLst>
            <pc:docMk/>
            <pc:sldMk cId="738812373" sldId="382"/>
            <ac:spMk id="2" creationId="{640C0A71-F63B-2778-F94E-83A0FD9319E9}"/>
          </ac:spMkLst>
        </pc:spChg>
        <pc:spChg chg="mod">
          <ac:chgData name="Carlos Reynaldo Portocarrero Tovar" userId="19e7b8ab16ab5183" providerId="LiveId" clId="{4B015E29-B108-451F-91A8-F51655D505FA}" dt="2025-09-04T21:19:52.552" v="900" actId="255"/>
          <ac:spMkLst>
            <pc:docMk/>
            <pc:sldMk cId="738812373" sldId="382"/>
            <ac:spMk id="3" creationId="{1F5422D0-27E1-6A31-87D1-8EF9704AE023}"/>
          </ac:spMkLst>
        </pc:spChg>
        <pc:spChg chg="mod">
          <ac:chgData name="Carlos Reynaldo Portocarrero Tovar" userId="19e7b8ab16ab5183" providerId="LiveId" clId="{4B015E29-B108-451F-91A8-F51655D505FA}" dt="2025-09-04T21:19:17.247" v="890" actId="113"/>
          <ac:spMkLst>
            <pc:docMk/>
            <pc:sldMk cId="738812373" sldId="382"/>
            <ac:spMk id="4" creationId="{676DEAA2-840C-D074-1E02-FFEAC846D3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4D2DA-CED4-4F37-B999-054D734307E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920B21C6-5D92-401A-9533-7B2D886E6D28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noProof="0" dirty="0"/>
            <a:t>Son herramientas que extienden las capacidades del CSS tradicional.</a:t>
          </a:r>
        </a:p>
      </dgm:t>
    </dgm:pt>
    <dgm:pt modelId="{AD20075C-8FF2-4537-A1D5-79D4BA6A3F67}" type="parTrans" cxnId="{5106E5FF-4786-4B31-8466-9690714FF049}">
      <dgm:prSet/>
      <dgm:spPr/>
      <dgm:t>
        <a:bodyPr/>
        <a:lstStyle/>
        <a:p>
          <a:endParaRPr lang="es-PE"/>
        </a:p>
      </dgm:t>
    </dgm:pt>
    <dgm:pt modelId="{B030FF88-B98C-4CBF-AC2A-C2E84D8D60A3}" type="sibTrans" cxnId="{5106E5FF-4786-4B31-8466-9690714FF049}">
      <dgm:prSet/>
      <dgm:spPr/>
      <dgm:t>
        <a:bodyPr/>
        <a:lstStyle/>
        <a:p>
          <a:endParaRPr lang="es-PE"/>
        </a:p>
      </dgm:t>
    </dgm:pt>
    <dgm:pt modelId="{BBCECF45-C034-471D-9E43-B3496C9752D4}">
      <dgm:prSet/>
      <dgm:spPr/>
      <dgm:t>
        <a:bodyPr/>
        <a:lstStyle/>
        <a:p>
          <a:r>
            <a:rPr lang="es-PE" noProof="0" dirty="0"/>
            <a:t>Permiten usar variables, funciones, anidamiento y más.</a:t>
          </a:r>
        </a:p>
      </dgm:t>
    </dgm:pt>
    <dgm:pt modelId="{32E52E16-B5C9-4976-AC77-7A3F7C00B029}" type="parTrans" cxnId="{DEE90799-14A1-4C50-AE18-00797407BD55}">
      <dgm:prSet/>
      <dgm:spPr/>
      <dgm:t>
        <a:bodyPr/>
        <a:lstStyle/>
        <a:p>
          <a:endParaRPr lang="es-PE"/>
        </a:p>
      </dgm:t>
    </dgm:pt>
    <dgm:pt modelId="{E8BCF393-BC1E-484A-9313-AF4EE7AE357D}" type="sibTrans" cxnId="{DEE90799-14A1-4C50-AE18-00797407BD55}">
      <dgm:prSet/>
      <dgm:spPr/>
      <dgm:t>
        <a:bodyPr/>
        <a:lstStyle/>
        <a:p>
          <a:endParaRPr lang="es-PE"/>
        </a:p>
      </dgm:t>
    </dgm:pt>
    <dgm:pt modelId="{118D7BF2-8A12-4D46-9A19-D3C5D64A8DD7}">
      <dgm:prSet/>
      <dgm:spPr/>
      <dgm:t>
        <a:bodyPr/>
        <a:lstStyle/>
        <a:p>
          <a:r>
            <a:rPr lang="es-PE" noProof="0" dirty="0"/>
            <a:t>Al final, el código se compila a CSS puro para que el navegador lo interprete.</a:t>
          </a:r>
        </a:p>
      </dgm:t>
    </dgm:pt>
    <dgm:pt modelId="{62611732-6484-40CB-B2DE-3BA6AEC24CDA}" type="parTrans" cxnId="{C93741B6-BB81-4B8A-8CCE-CF10E9467838}">
      <dgm:prSet/>
      <dgm:spPr/>
      <dgm:t>
        <a:bodyPr/>
        <a:lstStyle/>
        <a:p>
          <a:endParaRPr lang="es-PE"/>
        </a:p>
      </dgm:t>
    </dgm:pt>
    <dgm:pt modelId="{85E09505-17F4-4A47-ACBA-243EA62EC002}" type="sibTrans" cxnId="{C93741B6-BB81-4B8A-8CCE-CF10E9467838}">
      <dgm:prSet/>
      <dgm:spPr/>
      <dgm:t>
        <a:bodyPr/>
        <a:lstStyle/>
        <a:p>
          <a:endParaRPr lang="es-PE"/>
        </a:p>
      </dgm:t>
    </dgm:pt>
    <dgm:pt modelId="{46E18AE4-6ED6-4243-9EAB-6C6E8D6AA68B}" type="pres">
      <dgm:prSet presAssocID="{E2F4D2DA-CED4-4F37-B999-054D734307EB}" presName="vert0" presStyleCnt="0">
        <dgm:presLayoutVars>
          <dgm:dir/>
          <dgm:animOne val="branch"/>
          <dgm:animLvl val="lvl"/>
        </dgm:presLayoutVars>
      </dgm:prSet>
      <dgm:spPr/>
    </dgm:pt>
    <dgm:pt modelId="{20738052-FD67-43A8-B525-D7B43A97479B}" type="pres">
      <dgm:prSet presAssocID="{920B21C6-5D92-401A-9533-7B2D886E6D28}" presName="thickLine" presStyleLbl="alignNode1" presStyleIdx="0" presStyleCnt="3"/>
      <dgm:spPr/>
    </dgm:pt>
    <dgm:pt modelId="{98DB420D-6970-4028-ACE3-8AF0EEBD0910}" type="pres">
      <dgm:prSet presAssocID="{920B21C6-5D92-401A-9533-7B2D886E6D28}" presName="horz1" presStyleCnt="0"/>
      <dgm:spPr/>
    </dgm:pt>
    <dgm:pt modelId="{545F5CA6-5344-4079-BF29-1202387F6301}" type="pres">
      <dgm:prSet presAssocID="{920B21C6-5D92-401A-9533-7B2D886E6D28}" presName="tx1" presStyleLbl="revTx" presStyleIdx="0" presStyleCnt="3"/>
      <dgm:spPr/>
    </dgm:pt>
    <dgm:pt modelId="{DA561708-9A95-46A9-8824-C0018D356166}" type="pres">
      <dgm:prSet presAssocID="{920B21C6-5D92-401A-9533-7B2D886E6D28}" presName="vert1" presStyleCnt="0"/>
      <dgm:spPr/>
    </dgm:pt>
    <dgm:pt modelId="{26B42A89-1DA0-4A69-A74B-40BC21CA1099}" type="pres">
      <dgm:prSet presAssocID="{BBCECF45-C034-471D-9E43-B3496C9752D4}" presName="thickLine" presStyleLbl="alignNode1" presStyleIdx="1" presStyleCnt="3"/>
      <dgm:spPr/>
    </dgm:pt>
    <dgm:pt modelId="{E93F7FB2-F5C5-4EF3-9B7A-DFEDE713A915}" type="pres">
      <dgm:prSet presAssocID="{BBCECF45-C034-471D-9E43-B3496C9752D4}" presName="horz1" presStyleCnt="0"/>
      <dgm:spPr/>
    </dgm:pt>
    <dgm:pt modelId="{499252C3-7F3A-493C-B45D-B03A703F53AD}" type="pres">
      <dgm:prSet presAssocID="{BBCECF45-C034-471D-9E43-B3496C9752D4}" presName="tx1" presStyleLbl="revTx" presStyleIdx="1" presStyleCnt="3"/>
      <dgm:spPr/>
    </dgm:pt>
    <dgm:pt modelId="{838F122C-43D9-47E5-9B45-ECB3472C491A}" type="pres">
      <dgm:prSet presAssocID="{BBCECF45-C034-471D-9E43-B3496C9752D4}" presName="vert1" presStyleCnt="0"/>
      <dgm:spPr/>
    </dgm:pt>
    <dgm:pt modelId="{DAA801B0-5901-456E-907D-9B972969F918}" type="pres">
      <dgm:prSet presAssocID="{118D7BF2-8A12-4D46-9A19-D3C5D64A8DD7}" presName="thickLine" presStyleLbl="alignNode1" presStyleIdx="2" presStyleCnt="3"/>
      <dgm:spPr/>
    </dgm:pt>
    <dgm:pt modelId="{A07D4879-E1BF-4796-864E-D05D24D90C28}" type="pres">
      <dgm:prSet presAssocID="{118D7BF2-8A12-4D46-9A19-D3C5D64A8DD7}" presName="horz1" presStyleCnt="0"/>
      <dgm:spPr/>
    </dgm:pt>
    <dgm:pt modelId="{643CF9A7-41B1-4E23-8890-0DA1FFDD73D2}" type="pres">
      <dgm:prSet presAssocID="{118D7BF2-8A12-4D46-9A19-D3C5D64A8DD7}" presName="tx1" presStyleLbl="revTx" presStyleIdx="2" presStyleCnt="3"/>
      <dgm:spPr/>
    </dgm:pt>
    <dgm:pt modelId="{7EA4F3EB-D76D-4B89-8D8C-06FB2872CB7A}" type="pres">
      <dgm:prSet presAssocID="{118D7BF2-8A12-4D46-9A19-D3C5D64A8DD7}" presName="vert1" presStyleCnt="0"/>
      <dgm:spPr/>
    </dgm:pt>
  </dgm:ptLst>
  <dgm:cxnLst>
    <dgm:cxn modelId="{2C0CC243-C98D-4838-A199-3C498E024B6D}" type="presOf" srcId="{118D7BF2-8A12-4D46-9A19-D3C5D64A8DD7}" destId="{643CF9A7-41B1-4E23-8890-0DA1FFDD73D2}" srcOrd="0" destOrd="0" presId="urn:microsoft.com/office/officeart/2008/layout/LinedList"/>
    <dgm:cxn modelId="{DEE90799-14A1-4C50-AE18-00797407BD55}" srcId="{E2F4D2DA-CED4-4F37-B999-054D734307EB}" destId="{BBCECF45-C034-471D-9E43-B3496C9752D4}" srcOrd="1" destOrd="0" parTransId="{32E52E16-B5C9-4976-AC77-7A3F7C00B029}" sibTransId="{E8BCF393-BC1E-484A-9313-AF4EE7AE357D}"/>
    <dgm:cxn modelId="{D5FBA8AE-A924-4938-868E-05B2E380FA80}" type="presOf" srcId="{920B21C6-5D92-401A-9533-7B2D886E6D28}" destId="{545F5CA6-5344-4079-BF29-1202387F6301}" srcOrd="0" destOrd="0" presId="urn:microsoft.com/office/officeart/2008/layout/LinedList"/>
    <dgm:cxn modelId="{C93741B6-BB81-4B8A-8CCE-CF10E9467838}" srcId="{E2F4D2DA-CED4-4F37-B999-054D734307EB}" destId="{118D7BF2-8A12-4D46-9A19-D3C5D64A8DD7}" srcOrd="2" destOrd="0" parTransId="{62611732-6484-40CB-B2DE-3BA6AEC24CDA}" sibTransId="{85E09505-17F4-4A47-ACBA-243EA62EC002}"/>
    <dgm:cxn modelId="{04AB64BE-ABAC-4317-B895-EB930BE81CB9}" type="presOf" srcId="{E2F4D2DA-CED4-4F37-B999-054D734307EB}" destId="{46E18AE4-6ED6-4243-9EAB-6C6E8D6AA68B}" srcOrd="0" destOrd="0" presId="urn:microsoft.com/office/officeart/2008/layout/LinedList"/>
    <dgm:cxn modelId="{BEE846C4-0FA8-4DD8-9660-2C16C6528E07}" type="presOf" srcId="{BBCECF45-C034-471D-9E43-B3496C9752D4}" destId="{499252C3-7F3A-493C-B45D-B03A703F53AD}" srcOrd="0" destOrd="0" presId="urn:microsoft.com/office/officeart/2008/layout/LinedList"/>
    <dgm:cxn modelId="{5106E5FF-4786-4B31-8466-9690714FF049}" srcId="{E2F4D2DA-CED4-4F37-B999-054D734307EB}" destId="{920B21C6-5D92-401A-9533-7B2D886E6D28}" srcOrd="0" destOrd="0" parTransId="{AD20075C-8FF2-4537-A1D5-79D4BA6A3F67}" sibTransId="{B030FF88-B98C-4CBF-AC2A-C2E84D8D60A3}"/>
    <dgm:cxn modelId="{61E8CC77-7A48-492E-900A-841559DB69A2}" type="presParOf" srcId="{46E18AE4-6ED6-4243-9EAB-6C6E8D6AA68B}" destId="{20738052-FD67-43A8-B525-D7B43A97479B}" srcOrd="0" destOrd="0" presId="urn:microsoft.com/office/officeart/2008/layout/LinedList"/>
    <dgm:cxn modelId="{AFAA01E2-43FC-4CDA-9AF4-8552F4FA2D4A}" type="presParOf" srcId="{46E18AE4-6ED6-4243-9EAB-6C6E8D6AA68B}" destId="{98DB420D-6970-4028-ACE3-8AF0EEBD0910}" srcOrd="1" destOrd="0" presId="urn:microsoft.com/office/officeart/2008/layout/LinedList"/>
    <dgm:cxn modelId="{22CB18BA-8240-424B-B3EC-E1EBF2351199}" type="presParOf" srcId="{98DB420D-6970-4028-ACE3-8AF0EEBD0910}" destId="{545F5CA6-5344-4079-BF29-1202387F6301}" srcOrd="0" destOrd="0" presId="urn:microsoft.com/office/officeart/2008/layout/LinedList"/>
    <dgm:cxn modelId="{FF0C7B20-F400-4B5E-96F1-2595197F2C8B}" type="presParOf" srcId="{98DB420D-6970-4028-ACE3-8AF0EEBD0910}" destId="{DA561708-9A95-46A9-8824-C0018D356166}" srcOrd="1" destOrd="0" presId="urn:microsoft.com/office/officeart/2008/layout/LinedList"/>
    <dgm:cxn modelId="{A8D9D291-28A7-4EFC-9A3B-4BA0F2E95F52}" type="presParOf" srcId="{46E18AE4-6ED6-4243-9EAB-6C6E8D6AA68B}" destId="{26B42A89-1DA0-4A69-A74B-40BC21CA1099}" srcOrd="2" destOrd="0" presId="urn:microsoft.com/office/officeart/2008/layout/LinedList"/>
    <dgm:cxn modelId="{4D8BC018-C9F9-4ECF-A11B-F6957C294139}" type="presParOf" srcId="{46E18AE4-6ED6-4243-9EAB-6C6E8D6AA68B}" destId="{E93F7FB2-F5C5-4EF3-9B7A-DFEDE713A915}" srcOrd="3" destOrd="0" presId="urn:microsoft.com/office/officeart/2008/layout/LinedList"/>
    <dgm:cxn modelId="{599BF893-6808-4C63-9DDD-A8A54641E237}" type="presParOf" srcId="{E93F7FB2-F5C5-4EF3-9B7A-DFEDE713A915}" destId="{499252C3-7F3A-493C-B45D-B03A703F53AD}" srcOrd="0" destOrd="0" presId="urn:microsoft.com/office/officeart/2008/layout/LinedList"/>
    <dgm:cxn modelId="{8BB62C1D-6EB8-4D85-8F3D-614A6A57C8F3}" type="presParOf" srcId="{E93F7FB2-F5C5-4EF3-9B7A-DFEDE713A915}" destId="{838F122C-43D9-47E5-9B45-ECB3472C491A}" srcOrd="1" destOrd="0" presId="urn:microsoft.com/office/officeart/2008/layout/LinedList"/>
    <dgm:cxn modelId="{A274F624-894E-46DE-B560-7EF9EB5C1164}" type="presParOf" srcId="{46E18AE4-6ED6-4243-9EAB-6C6E8D6AA68B}" destId="{DAA801B0-5901-456E-907D-9B972969F918}" srcOrd="4" destOrd="0" presId="urn:microsoft.com/office/officeart/2008/layout/LinedList"/>
    <dgm:cxn modelId="{BF28FF86-B48F-42C3-9D1E-A6AB1D547EC5}" type="presParOf" srcId="{46E18AE4-6ED6-4243-9EAB-6C6E8D6AA68B}" destId="{A07D4879-E1BF-4796-864E-D05D24D90C28}" srcOrd="5" destOrd="0" presId="urn:microsoft.com/office/officeart/2008/layout/LinedList"/>
    <dgm:cxn modelId="{8969B865-C791-4A76-B124-EB17297AA5A6}" type="presParOf" srcId="{A07D4879-E1BF-4796-864E-D05D24D90C28}" destId="{643CF9A7-41B1-4E23-8890-0DA1FFDD73D2}" srcOrd="0" destOrd="0" presId="urn:microsoft.com/office/officeart/2008/layout/LinedList"/>
    <dgm:cxn modelId="{93867547-865F-49F9-843A-C9AD816A621B}" type="presParOf" srcId="{A07D4879-E1BF-4796-864E-D05D24D90C28}" destId="{7EA4F3EB-D76D-4B89-8D8C-06FB2872CB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866F0-EB3D-4885-B359-E76E178C30C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2247B0-ABAA-4203-98ED-B8874DEC6EA7}">
      <dgm:prSet/>
      <dgm:spPr/>
      <dgm:t>
        <a:bodyPr/>
        <a:lstStyle/>
        <a:p>
          <a:r>
            <a:rPr lang="es-PE" noProof="0" dirty="0" err="1"/>
            <a:t>Less</a:t>
          </a:r>
          <a:endParaRPr lang="es-PE" noProof="0" dirty="0"/>
        </a:p>
      </dgm:t>
    </dgm:pt>
    <dgm:pt modelId="{03DDCE5D-3DE1-42B2-8626-F01BA6EE0E04}" type="parTrans" cxnId="{20FF2F63-3E1B-4B0F-80CD-DFD9CBBF70B5}">
      <dgm:prSet/>
      <dgm:spPr/>
      <dgm:t>
        <a:bodyPr/>
        <a:lstStyle/>
        <a:p>
          <a:endParaRPr lang="es-PE"/>
        </a:p>
      </dgm:t>
    </dgm:pt>
    <dgm:pt modelId="{D71E01E9-86BD-419E-BAC0-D9EA3DA2C7F0}" type="sibTrans" cxnId="{20FF2F63-3E1B-4B0F-80CD-DFD9CBBF70B5}">
      <dgm:prSet/>
      <dgm:spPr/>
      <dgm:t>
        <a:bodyPr/>
        <a:lstStyle/>
        <a:p>
          <a:endParaRPr lang="es-PE"/>
        </a:p>
      </dgm:t>
    </dgm:pt>
    <dgm:pt modelId="{D61F25C9-BF1A-44E5-8677-1F87E5CA201C}">
      <dgm:prSet/>
      <dgm:spPr/>
      <dgm:t>
        <a:bodyPr/>
        <a:lstStyle/>
        <a:p>
          <a:r>
            <a:rPr lang="es-PE" noProof="0" dirty="0"/>
            <a:t>Un preprocesador CSS de sintaxis similar a CSS, fácil de aprender y usar.</a:t>
          </a:r>
        </a:p>
      </dgm:t>
    </dgm:pt>
    <dgm:pt modelId="{1FC0C76F-84EF-406C-A4D5-A66E11B6C313}" type="parTrans" cxnId="{A9C857F7-FF42-4AB7-8E70-0AD0CC351EBD}">
      <dgm:prSet/>
      <dgm:spPr/>
      <dgm:t>
        <a:bodyPr/>
        <a:lstStyle/>
        <a:p>
          <a:endParaRPr lang="es-PE"/>
        </a:p>
      </dgm:t>
    </dgm:pt>
    <dgm:pt modelId="{B3CC754C-CCB6-44B0-9803-891A4FAF90E3}" type="sibTrans" cxnId="{A9C857F7-FF42-4AB7-8E70-0AD0CC351EBD}">
      <dgm:prSet/>
      <dgm:spPr/>
      <dgm:t>
        <a:bodyPr/>
        <a:lstStyle/>
        <a:p>
          <a:endParaRPr lang="es-PE"/>
        </a:p>
      </dgm:t>
    </dgm:pt>
    <dgm:pt modelId="{7203ADBD-876C-4BE9-B000-1B728514A962}">
      <dgm:prSet/>
      <dgm:spPr/>
      <dgm:t>
        <a:bodyPr/>
        <a:lstStyle/>
        <a:p>
          <a:r>
            <a:rPr lang="es-PE" noProof="0" dirty="0"/>
            <a:t>Stylus</a:t>
          </a:r>
        </a:p>
      </dgm:t>
    </dgm:pt>
    <dgm:pt modelId="{3BE54B18-F689-40CD-AC67-FD120E11F456}" type="parTrans" cxnId="{1D0C09E9-0B17-4F02-B613-051CC22A04F3}">
      <dgm:prSet/>
      <dgm:spPr/>
      <dgm:t>
        <a:bodyPr/>
        <a:lstStyle/>
        <a:p>
          <a:endParaRPr lang="es-PE"/>
        </a:p>
      </dgm:t>
    </dgm:pt>
    <dgm:pt modelId="{58920481-06B4-41CF-9D73-132C9130154D}" type="sibTrans" cxnId="{1D0C09E9-0B17-4F02-B613-051CC22A04F3}">
      <dgm:prSet/>
      <dgm:spPr/>
      <dgm:t>
        <a:bodyPr/>
        <a:lstStyle/>
        <a:p>
          <a:endParaRPr lang="es-PE"/>
        </a:p>
      </dgm:t>
    </dgm:pt>
    <dgm:pt modelId="{16FCE394-7A57-4026-AA89-8B8977464857}">
      <dgm:prSet/>
      <dgm:spPr/>
      <dgm:t>
        <a:bodyPr/>
        <a:lstStyle/>
        <a:p>
          <a:r>
            <a:rPr lang="es-PE" noProof="0" dirty="0"/>
            <a:t>Un preprocesador CSS con una sintaxis expresiva y minimalista, que ofrece flexibilidad y control.</a:t>
          </a:r>
        </a:p>
      </dgm:t>
    </dgm:pt>
    <dgm:pt modelId="{002100DE-5D5B-4C4A-BE72-D9E807F7C707}" type="parTrans" cxnId="{7B9EC03B-F273-48F9-A3DF-E519B81D6F08}">
      <dgm:prSet/>
      <dgm:spPr/>
      <dgm:t>
        <a:bodyPr/>
        <a:lstStyle/>
        <a:p>
          <a:endParaRPr lang="es-PE"/>
        </a:p>
      </dgm:t>
    </dgm:pt>
    <dgm:pt modelId="{E9058992-20BD-4149-88CD-7441DCFD125F}" type="sibTrans" cxnId="{7B9EC03B-F273-48F9-A3DF-E519B81D6F08}">
      <dgm:prSet/>
      <dgm:spPr/>
      <dgm:t>
        <a:bodyPr/>
        <a:lstStyle/>
        <a:p>
          <a:endParaRPr lang="es-PE"/>
        </a:p>
      </dgm:t>
    </dgm:pt>
    <dgm:pt modelId="{837A924C-BC1C-4C3F-A532-A7D194F55CA6}">
      <dgm:prSet/>
      <dgm:spPr/>
      <dgm:t>
        <a:bodyPr/>
        <a:lstStyle/>
        <a:p>
          <a:r>
            <a:rPr lang="es-PE" noProof="0" dirty="0" err="1"/>
            <a:t>Sass</a:t>
          </a:r>
          <a:endParaRPr lang="es-PE" noProof="0" dirty="0"/>
        </a:p>
      </dgm:t>
    </dgm:pt>
    <dgm:pt modelId="{B9A82614-3291-4BD9-B231-52C5C638A2A2}" type="sibTrans" cxnId="{111A30CA-DC09-4C30-B121-55C735F7AB09}">
      <dgm:prSet/>
      <dgm:spPr/>
      <dgm:t>
        <a:bodyPr/>
        <a:lstStyle/>
        <a:p>
          <a:endParaRPr lang="es-PE"/>
        </a:p>
      </dgm:t>
    </dgm:pt>
    <dgm:pt modelId="{D75F32F3-15F7-49F1-B7E0-BD19E52D76CA}" type="parTrans" cxnId="{111A30CA-DC09-4C30-B121-55C735F7AB09}">
      <dgm:prSet/>
      <dgm:spPr/>
      <dgm:t>
        <a:bodyPr/>
        <a:lstStyle/>
        <a:p>
          <a:endParaRPr lang="es-PE"/>
        </a:p>
      </dgm:t>
    </dgm:pt>
    <dgm:pt modelId="{9CEBCB01-43C0-4900-A54A-FB5C57B6B224}">
      <dgm:prSet/>
      <dgm:spPr/>
      <dgm:t>
        <a:bodyPr/>
        <a:lstStyle/>
        <a:p>
          <a:r>
            <a:rPr lang="es-PE" noProof="0" dirty="0"/>
            <a:t>Un preprocesador CSS ampliamente utilizado, conocido por su sintaxis flexible y poderosa.</a:t>
          </a:r>
        </a:p>
      </dgm:t>
    </dgm:pt>
    <dgm:pt modelId="{043F0C86-9D97-4B31-AB1C-D8749071FFB9}" type="sibTrans" cxnId="{4516092A-705F-49E1-B23A-84815BAAE778}">
      <dgm:prSet/>
      <dgm:spPr/>
      <dgm:t>
        <a:bodyPr/>
        <a:lstStyle/>
        <a:p>
          <a:endParaRPr lang="es-PE"/>
        </a:p>
      </dgm:t>
    </dgm:pt>
    <dgm:pt modelId="{0C1E86CD-035E-447D-BBD7-FC82FBE50934}" type="parTrans" cxnId="{4516092A-705F-49E1-B23A-84815BAAE778}">
      <dgm:prSet/>
      <dgm:spPr/>
      <dgm:t>
        <a:bodyPr/>
        <a:lstStyle/>
        <a:p>
          <a:endParaRPr lang="es-PE"/>
        </a:p>
      </dgm:t>
    </dgm:pt>
    <dgm:pt modelId="{9F2B0ED8-77C1-489D-81F3-94F789D61FE5}" type="pres">
      <dgm:prSet presAssocID="{A4A866F0-EB3D-4885-B359-E76E178C30CE}" presName="diagram" presStyleCnt="0">
        <dgm:presLayoutVars>
          <dgm:dir/>
          <dgm:resizeHandles val="exact"/>
        </dgm:presLayoutVars>
      </dgm:prSet>
      <dgm:spPr/>
    </dgm:pt>
    <dgm:pt modelId="{D93CF671-DDDA-4737-9D31-ACDB652D3CB1}" type="pres">
      <dgm:prSet presAssocID="{837A924C-BC1C-4C3F-A532-A7D194F55CA6}" presName="node" presStyleLbl="node1" presStyleIdx="0" presStyleCnt="3">
        <dgm:presLayoutVars>
          <dgm:bulletEnabled val="1"/>
        </dgm:presLayoutVars>
      </dgm:prSet>
      <dgm:spPr/>
    </dgm:pt>
    <dgm:pt modelId="{4418F995-2508-4FDC-B8A4-47937671B017}" type="pres">
      <dgm:prSet presAssocID="{B9A82614-3291-4BD9-B231-52C5C638A2A2}" presName="sibTrans" presStyleCnt="0"/>
      <dgm:spPr/>
    </dgm:pt>
    <dgm:pt modelId="{09E880CE-5B24-4D39-97FF-58E5AA15780C}" type="pres">
      <dgm:prSet presAssocID="{672247B0-ABAA-4203-98ED-B8874DEC6EA7}" presName="node" presStyleLbl="node1" presStyleIdx="1" presStyleCnt="3">
        <dgm:presLayoutVars>
          <dgm:bulletEnabled val="1"/>
        </dgm:presLayoutVars>
      </dgm:prSet>
      <dgm:spPr/>
    </dgm:pt>
    <dgm:pt modelId="{F103AC9D-310D-4FC1-9F9D-68030CBC4D37}" type="pres">
      <dgm:prSet presAssocID="{D71E01E9-86BD-419E-BAC0-D9EA3DA2C7F0}" presName="sibTrans" presStyleCnt="0"/>
      <dgm:spPr/>
    </dgm:pt>
    <dgm:pt modelId="{56C8AD44-6B36-421D-846D-C24A2F15AE78}" type="pres">
      <dgm:prSet presAssocID="{7203ADBD-876C-4BE9-B000-1B728514A962}" presName="node" presStyleLbl="node1" presStyleIdx="2" presStyleCnt="3">
        <dgm:presLayoutVars>
          <dgm:bulletEnabled val="1"/>
        </dgm:presLayoutVars>
      </dgm:prSet>
      <dgm:spPr/>
    </dgm:pt>
  </dgm:ptLst>
  <dgm:cxnLst>
    <dgm:cxn modelId="{4516092A-705F-49E1-B23A-84815BAAE778}" srcId="{837A924C-BC1C-4C3F-A532-A7D194F55CA6}" destId="{9CEBCB01-43C0-4900-A54A-FB5C57B6B224}" srcOrd="0" destOrd="0" parTransId="{0C1E86CD-035E-447D-BBD7-FC82FBE50934}" sibTransId="{043F0C86-9D97-4B31-AB1C-D8749071FFB9}"/>
    <dgm:cxn modelId="{6F8BAC2C-5A39-4C45-9787-E8F1FC541A67}" type="presOf" srcId="{672247B0-ABAA-4203-98ED-B8874DEC6EA7}" destId="{09E880CE-5B24-4D39-97FF-58E5AA15780C}" srcOrd="0" destOrd="0" presId="urn:microsoft.com/office/officeart/2005/8/layout/default"/>
    <dgm:cxn modelId="{B8BBDA2C-6CEA-4411-AFB2-93DDD14AC935}" type="presOf" srcId="{D61F25C9-BF1A-44E5-8677-1F87E5CA201C}" destId="{09E880CE-5B24-4D39-97FF-58E5AA15780C}" srcOrd="0" destOrd="1" presId="urn:microsoft.com/office/officeart/2005/8/layout/default"/>
    <dgm:cxn modelId="{7B9EC03B-F273-48F9-A3DF-E519B81D6F08}" srcId="{7203ADBD-876C-4BE9-B000-1B728514A962}" destId="{16FCE394-7A57-4026-AA89-8B8977464857}" srcOrd="0" destOrd="0" parTransId="{002100DE-5D5B-4C4A-BE72-D9E807F7C707}" sibTransId="{E9058992-20BD-4149-88CD-7441DCFD125F}"/>
    <dgm:cxn modelId="{20FF2F63-3E1B-4B0F-80CD-DFD9CBBF70B5}" srcId="{A4A866F0-EB3D-4885-B359-E76E178C30CE}" destId="{672247B0-ABAA-4203-98ED-B8874DEC6EA7}" srcOrd="1" destOrd="0" parTransId="{03DDCE5D-3DE1-42B2-8626-F01BA6EE0E04}" sibTransId="{D71E01E9-86BD-419E-BAC0-D9EA3DA2C7F0}"/>
    <dgm:cxn modelId="{2356687B-2C87-4800-9D07-4CDF5CDAFC90}" type="presOf" srcId="{A4A866F0-EB3D-4885-B359-E76E178C30CE}" destId="{9F2B0ED8-77C1-489D-81F3-94F789D61FE5}" srcOrd="0" destOrd="0" presId="urn:microsoft.com/office/officeart/2005/8/layout/default"/>
    <dgm:cxn modelId="{C84AA489-E7E9-4E3C-B674-6D305B749A78}" type="presOf" srcId="{16FCE394-7A57-4026-AA89-8B8977464857}" destId="{56C8AD44-6B36-421D-846D-C24A2F15AE78}" srcOrd="0" destOrd="1" presId="urn:microsoft.com/office/officeart/2005/8/layout/default"/>
    <dgm:cxn modelId="{114ED3B4-45B2-4041-9696-8F02C0D3692C}" type="presOf" srcId="{7203ADBD-876C-4BE9-B000-1B728514A962}" destId="{56C8AD44-6B36-421D-846D-C24A2F15AE78}" srcOrd="0" destOrd="0" presId="urn:microsoft.com/office/officeart/2005/8/layout/default"/>
    <dgm:cxn modelId="{111A30CA-DC09-4C30-B121-55C735F7AB09}" srcId="{A4A866F0-EB3D-4885-B359-E76E178C30CE}" destId="{837A924C-BC1C-4C3F-A532-A7D194F55CA6}" srcOrd="0" destOrd="0" parTransId="{D75F32F3-15F7-49F1-B7E0-BD19E52D76CA}" sibTransId="{B9A82614-3291-4BD9-B231-52C5C638A2A2}"/>
    <dgm:cxn modelId="{D41A3DCB-EC99-4386-95CB-2E60C2DB2F51}" type="presOf" srcId="{9CEBCB01-43C0-4900-A54A-FB5C57B6B224}" destId="{D93CF671-DDDA-4737-9D31-ACDB652D3CB1}" srcOrd="0" destOrd="1" presId="urn:microsoft.com/office/officeart/2005/8/layout/default"/>
    <dgm:cxn modelId="{1D0C09E9-0B17-4F02-B613-051CC22A04F3}" srcId="{A4A866F0-EB3D-4885-B359-E76E178C30CE}" destId="{7203ADBD-876C-4BE9-B000-1B728514A962}" srcOrd="2" destOrd="0" parTransId="{3BE54B18-F689-40CD-AC67-FD120E11F456}" sibTransId="{58920481-06B4-41CF-9D73-132C9130154D}"/>
    <dgm:cxn modelId="{5ADA39EC-B6A3-41E7-AB94-09B444322E13}" type="presOf" srcId="{837A924C-BC1C-4C3F-A532-A7D194F55CA6}" destId="{D93CF671-DDDA-4737-9D31-ACDB652D3CB1}" srcOrd="0" destOrd="0" presId="urn:microsoft.com/office/officeart/2005/8/layout/default"/>
    <dgm:cxn modelId="{A9C857F7-FF42-4AB7-8E70-0AD0CC351EBD}" srcId="{672247B0-ABAA-4203-98ED-B8874DEC6EA7}" destId="{D61F25C9-BF1A-44E5-8677-1F87E5CA201C}" srcOrd="0" destOrd="0" parTransId="{1FC0C76F-84EF-406C-A4D5-A66E11B6C313}" sibTransId="{B3CC754C-CCB6-44B0-9803-891A4FAF90E3}"/>
    <dgm:cxn modelId="{12D8823D-702C-46FF-8191-F76B97AACB22}" type="presParOf" srcId="{9F2B0ED8-77C1-489D-81F3-94F789D61FE5}" destId="{D93CF671-DDDA-4737-9D31-ACDB652D3CB1}" srcOrd="0" destOrd="0" presId="urn:microsoft.com/office/officeart/2005/8/layout/default"/>
    <dgm:cxn modelId="{A547C91A-1148-477F-8B99-ABB4B46385B3}" type="presParOf" srcId="{9F2B0ED8-77C1-489D-81F3-94F789D61FE5}" destId="{4418F995-2508-4FDC-B8A4-47937671B017}" srcOrd="1" destOrd="0" presId="urn:microsoft.com/office/officeart/2005/8/layout/default"/>
    <dgm:cxn modelId="{A94F29BF-A430-4A10-8DAD-2E6787EA96C0}" type="presParOf" srcId="{9F2B0ED8-77C1-489D-81F3-94F789D61FE5}" destId="{09E880CE-5B24-4D39-97FF-58E5AA15780C}" srcOrd="2" destOrd="0" presId="urn:microsoft.com/office/officeart/2005/8/layout/default"/>
    <dgm:cxn modelId="{5E625E42-15DA-4143-8B04-CE74406D1E88}" type="presParOf" srcId="{9F2B0ED8-77C1-489D-81F3-94F789D61FE5}" destId="{F103AC9D-310D-4FC1-9F9D-68030CBC4D37}" srcOrd="3" destOrd="0" presId="urn:microsoft.com/office/officeart/2005/8/layout/default"/>
    <dgm:cxn modelId="{2153677F-CF58-49EA-AA18-CE18945C38C8}" type="presParOf" srcId="{9F2B0ED8-77C1-489D-81F3-94F789D61FE5}" destId="{56C8AD44-6B36-421D-846D-C24A2F15AE7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2319D-0967-4A4F-8EEF-B2EC7C54DFF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E8CD44E9-B132-46BA-9A70-DD281A488E0A}">
      <dgm:prSet/>
      <dgm:spPr/>
      <dgm:t>
        <a:bodyPr/>
        <a:lstStyle/>
        <a:p>
          <a:r>
            <a:rPr lang="es-PE" noProof="0" dirty="0"/>
            <a:t>Reutilización de Código</a:t>
          </a:r>
        </a:p>
      </dgm:t>
    </dgm:pt>
    <dgm:pt modelId="{0974DA34-DD40-424B-B4FA-1155FB8D519D}" type="parTrans" cxnId="{23B46014-EDCC-42CF-BE41-3B318BC6ED08}">
      <dgm:prSet/>
      <dgm:spPr/>
      <dgm:t>
        <a:bodyPr/>
        <a:lstStyle/>
        <a:p>
          <a:endParaRPr lang="es-PE"/>
        </a:p>
      </dgm:t>
    </dgm:pt>
    <dgm:pt modelId="{7582DA98-6BD1-4068-89E6-CA712B025974}" type="sibTrans" cxnId="{23B46014-EDCC-42CF-BE41-3B318BC6ED08}">
      <dgm:prSet/>
      <dgm:spPr/>
      <dgm:t>
        <a:bodyPr/>
        <a:lstStyle/>
        <a:p>
          <a:endParaRPr lang="es-PE"/>
        </a:p>
      </dgm:t>
    </dgm:pt>
    <dgm:pt modelId="{5C1BA9AD-EF43-4395-AEEF-E6C43815F842}">
      <dgm:prSet/>
      <dgm:spPr/>
      <dgm:t>
        <a:bodyPr/>
        <a:lstStyle/>
        <a:p>
          <a:r>
            <a:rPr lang="es-PE" noProof="0" dirty="0"/>
            <a:t>Las variables y los mixins permiten reutilizar estilos, ahorrando tiempo y esfuerzo.</a:t>
          </a:r>
        </a:p>
      </dgm:t>
    </dgm:pt>
    <dgm:pt modelId="{21143D0A-344D-464E-9365-3D06821537AB}" type="parTrans" cxnId="{0389D033-EAB9-4A5A-96AD-7B2634720D27}">
      <dgm:prSet/>
      <dgm:spPr/>
      <dgm:t>
        <a:bodyPr/>
        <a:lstStyle/>
        <a:p>
          <a:endParaRPr lang="es-PE"/>
        </a:p>
      </dgm:t>
    </dgm:pt>
    <dgm:pt modelId="{11CA5499-173F-44FD-97F2-1BE1184A9D8C}" type="sibTrans" cxnId="{0389D033-EAB9-4A5A-96AD-7B2634720D27}">
      <dgm:prSet/>
      <dgm:spPr/>
      <dgm:t>
        <a:bodyPr/>
        <a:lstStyle/>
        <a:p>
          <a:endParaRPr lang="es-PE"/>
        </a:p>
      </dgm:t>
    </dgm:pt>
    <dgm:pt modelId="{9BE9693E-381D-44ED-B5A2-B5B767B06094}">
      <dgm:prSet/>
      <dgm:spPr/>
      <dgm:t>
        <a:bodyPr/>
        <a:lstStyle/>
        <a:p>
          <a:r>
            <a:rPr lang="es-PE" noProof="0" dirty="0"/>
            <a:t>Mantenimiento Simplificado</a:t>
          </a:r>
        </a:p>
      </dgm:t>
    </dgm:pt>
    <dgm:pt modelId="{32841DA3-A980-4172-95B8-3A6E2C738E27}" type="parTrans" cxnId="{5A647ECD-6FDD-4087-BA40-5275BEC59733}">
      <dgm:prSet/>
      <dgm:spPr/>
      <dgm:t>
        <a:bodyPr/>
        <a:lstStyle/>
        <a:p>
          <a:endParaRPr lang="es-PE"/>
        </a:p>
      </dgm:t>
    </dgm:pt>
    <dgm:pt modelId="{EFEBED77-4F95-496C-BD34-A79679CF341B}" type="sibTrans" cxnId="{5A647ECD-6FDD-4087-BA40-5275BEC59733}">
      <dgm:prSet/>
      <dgm:spPr/>
      <dgm:t>
        <a:bodyPr/>
        <a:lstStyle/>
        <a:p>
          <a:endParaRPr lang="es-PE"/>
        </a:p>
      </dgm:t>
    </dgm:pt>
    <dgm:pt modelId="{3528CFA8-2EDA-46E7-ACF6-39A23202CBFE}">
      <dgm:prSet/>
      <dgm:spPr/>
      <dgm:t>
        <a:bodyPr/>
        <a:lstStyle/>
        <a:p>
          <a:r>
            <a:rPr lang="es-PE" noProof="0" dirty="0"/>
            <a:t>El código más organizado facilita la comprensión y el mantenimiento de los estilos.</a:t>
          </a:r>
        </a:p>
      </dgm:t>
    </dgm:pt>
    <dgm:pt modelId="{3C808329-CAB1-4A06-B5EC-BF4171C0ED78}" type="parTrans" cxnId="{1656FE67-D002-4C66-8481-32E5628FA546}">
      <dgm:prSet/>
      <dgm:spPr/>
      <dgm:t>
        <a:bodyPr/>
        <a:lstStyle/>
        <a:p>
          <a:endParaRPr lang="es-PE"/>
        </a:p>
      </dgm:t>
    </dgm:pt>
    <dgm:pt modelId="{86F7C20A-1FF2-420D-84B3-089388AFCEAF}" type="sibTrans" cxnId="{1656FE67-D002-4C66-8481-32E5628FA546}">
      <dgm:prSet/>
      <dgm:spPr/>
      <dgm:t>
        <a:bodyPr/>
        <a:lstStyle/>
        <a:p>
          <a:endParaRPr lang="es-PE"/>
        </a:p>
      </dgm:t>
    </dgm:pt>
    <dgm:pt modelId="{2FACDDDB-9ADE-49F4-ACD4-386A6547ED46}">
      <dgm:prSet/>
      <dgm:spPr/>
      <dgm:t>
        <a:bodyPr/>
        <a:lstStyle/>
        <a:p>
          <a:r>
            <a:rPr lang="es-PE" noProof="0" dirty="0"/>
            <a:t>Mejor Eficiencia</a:t>
          </a:r>
        </a:p>
      </dgm:t>
    </dgm:pt>
    <dgm:pt modelId="{7C1DD54C-BF79-4EF4-BBAE-A4D44BE01343}" type="parTrans" cxnId="{A5A9F907-C46F-47AA-A2DC-E18119053D42}">
      <dgm:prSet/>
      <dgm:spPr/>
      <dgm:t>
        <a:bodyPr/>
        <a:lstStyle/>
        <a:p>
          <a:endParaRPr lang="es-PE"/>
        </a:p>
      </dgm:t>
    </dgm:pt>
    <dgm:pt modelId="{71E80A3B-FBDA-44FA-BF46-C8509A529219}" type="sibTrans" cxnId="{A5A9F907-C46F-47AA-A2DC-E18119053D42}">
      <dgm:prSet/>
      <dgm:spPr/>
      <dgm:t>
        <a:bodyPr/>
        <a:lstStyle/>
        <a:p>
          <a:endParaRPr lang="es-PE"/>
        </a:p>
      </dgm:t>
    </dgm:pt>
    <dgm:pt modelId="{89F7FF64-2649-4E5B-AB8A-911A0EF3DC16}">
      <dgm:prSet/>
      <dgm:spPr/>
      <dgm:t>
        <a:bodyPr/>
        <a:lstStyle/>
        <a:p>
          <a:r>
            <a:rPr lang="es-PE" noProof="0" dirty="0"/>
            <a:t>La organización y reutilización del código conducen a una mayor eficiencia en el desarrollo.</a:t>
          </a:r>
        </a:p>
      </dgm:t>
    </dgm:pt>
    <dgm:pt modelId="{4391BEAD-130E-4C26-9830-80E7762E0C7B}" type="parTrans" cxnId="{8EEECF53-4289-423D-A294-85BE88177219}">
      <dgm:prSet/>
      <dgm:spPr/>
      <dgm:t>
        <a:bodyPr/>
        <a:lstStyle/>
        <a:p>
          <a:endParaRPr lang="es-PE"/>
        </a:p>
      </dgm:t>
    </dgm:pt>
    <dgm:pt modelId="{D0F9074E-CFDF-434D-BDA6-E55752CF299F}" type="sibTrans" cxnId="{8EEECF53-4289-423D-A294-85BE88177219}">
      <dgm:prSet/>
      <dgm:spPr/>
      <dgm:t>
        <a:bodyPr/>
        <a:lstStyle/>
        <a:p>
          <a:endParaRPr lang="es-PE"/>
        </a:p>
      </dgm:t>
    </dgm:pt>
    <dgm:pt modelId="{5229951E-1EA4-4208-B814-1E58EB0205C5}">
      <dgm:prSet/>
      <dgm:spPr/>
      <dgm:t>
        <a:bodyPr/>
        <a:lstStyle/>
        <a:p>
          <a:r>
            <a:rPr lang="es-PE" noProof="0" dirty="0"/>
            <a:t>Mayor Flexibilidad</a:t>
          </a:r>
        </a:p>
      </dgm:t>
    </dgm:pt>
    <dgm:pt modelId="{76840AE5-86E4-4034-BD63-3BFD857771CE}" type="parTrans" cxnId="{40A3563C-B2A5-425F-A0CF-8C5F5EA77A6C}">
      <dgm:prSet/>
      <dgm:spPr/>
      <dgm:t>
        <a:bodyPr/>
        <a:lstStyle/>
        <a:p>
          <a:endParaRPr lang="es-PE"/>
        </a:p>
      </dgm:t>
    </dgm:pt>
    <dgm:pt modelId="{E0FABA6B-1EF4-4F99-BB78-78847B8D2EF2}" type="sibTrans" cxnId="{40A3563C-B2A5-425F-A0CF-8C5F5EA77A6C}">
      <dgm:prSet/>
      <dgm:spPr/>
      <dgm:t>
        <a:bodyPr/>
        <a:lstStyle/>
        <a:p>
          <a:endParaRPr lang="es-PE"/>
        </a:p>
      </dgm:t>
    </dgm:pt>
    <dgm:pt modelId="{A40A9E80-B006-4AC1-BAF7-0854F05418B5}">
      <dgm:prSet/>
      <dgm:spPr/>
      <dgm:t>
        <a:bodyPr/>
        <a:lstStyle/>
        <a:p>
          <a:r>
            <a:rPr lang="es-PE" noProof="0" dirty="0"/>
            <a:t>Las funciones y la lógica permiten la creación de estilos complejos y adaptables.</a:t>
          </a:r>
        </a:p>
      </dgm:t>
    </dgm:pt>
    <dgm:pt modelId="{7FD6335A-EF96-4BD4-9463-C24A8F45A53E}" type="parTrans" cxnId="{E3AAE91C-775C-4F93-B434-4167FAADE82C}">
      <dgm:prSet/>
      <dgm:spPr/>
      <dgm:t>
        <a:bodyPr/>
        <a:lstStyle/>
        <a:p>
          <a:endParaRPr lang="es-PE"/>
        </a:p>
      </dgm:t>
    </dgm:pt>
    <dgm:pt modelId="{ADC42802-AF05-4D70-BCB8-E2A71D00380E}" type="sibTrans" cxnId="{E3AAE91C-775C-4F93-B434-4167FAADE82C}">
      <dgm:prSet/>
      <dgm:spPr/>
      <dgm:t>
        <a:bodyPr/>
        <a:lstStyle/>
        <a:p>
          <a:endParaRPr lang="es-PE"/>
        </a:p>
      </dgm:t>
    </dgm:pt>
    <dgm:pt modelId="{05086158-C01A-43A5-ADDE-F8583F59CE72}" type="pres">
      <dgm:prSet presAssocID="{B7E2319D-0967-4A4F-8EEF-B2EC7C54DFFA}" presName="vert0" presStyleCnt="0">
        <dgm:presLayoutVars>
          <dgm:dir/>
          <dgm:animOne val="branch"/>
          <dgm:animLvl val="lvl"/>
        </dgm:presLayoutVars>
      </dgm:prSet>
      <dgm:spPr/>
    </dgm:pt>
    <dgm:pt modelId="{CE6C69E6-58D5-4636-8922-47BD997FE6BA}" type="pres">
      <dgm:prSet presAssocID="{E8CD44E9-B132-46BA-9A70-DD281A488E0A}" presName="thickLine" presStyleLbl="alignNode1" presStyleIdx="0" presStyleCnt="4"/>
      <dgm:spPr/>
    </dgm:pt>
    <dgm:pt modelId="{A1CDCE6D-8A79-47FE-AEC6-08FB849EA012}" type="pres">
      <dgm:prSet presAssocID="{E8CD44E9-B132-46BA-9A70-DD281A488E0A}" presName="horz1" presStyleCnt="0"/>
      <dgm:spPr/>
    </dgm:pt>
    <dgm:pt modelId="{00F2DD99-110D-45BF-A9D4-E257304F26D5}" type="pres">
      <dgm:prSet presAssocID="{E8CD44E9-B132-46BA-9A70-DD281A488E0A}" presName="tx1" presStyleLbl="revTx" presStyleIdx="0" presStyleCnt="8"/>
      <dgm:spPr/>
    </dgm:pt>
    <dgm:pt modelId="{A58C2F3C-B59E-478B-A647-D926EEEF95A5}" type="pres">
      <dgm:prSet presAssocID="{E8CD44E9-B132-46BA-9A70-DD281A488E0A}" presName="vert1" presStyleCnt="0"/>
      <dgm:spPr/>
    </dgm:pt>
    <dgm:pt modelId="{408F5F4C-9918-4A16-8758-FAA008C9BFCB}" type="pres">
      <dgm:prSet presAssocID="{5C1BA9AD-EF43-4395-AEEF-E6C43815F842}" presName="vertSpace2a" presStyleCnt="0"/>
      <dgm:spPr/>
    </dgm:pt>
    <dgm:pt modelId="{5F6A1CDA-9D92-4B18-A678-BD9D0CACE7CC}" type="pres">
      <dgm:prSet presAssocID="{5C1BA9AD-EF43-4395-AEEF-E6C43815F842}" presName="horz2" presStyleCnt="0"/>
      <dgm:spPr/>
    </dgm:pt>
    <dgm:pt modelId="{A3F4E41A-1DAE-4B6F-A94B-A77EFDBDE3BB}" type="pres">
      <dgm:prSet presAssocID="{5C1BA9AD-EF43-4395-AEEF-E6C43815F842}" presName="horzSpace2" presStyleCnt="0"/>
      <dgm:spPr/>
    </dgm:pt>
    <dgm:pt modelId="{C8A78D27-9D44-4DE5-88E6-BC3C231AA5D5}" type="pres">
      <dgm:prSet presAssocID="{5C1BA9AD-EF43-4395-AEEF-E6C43815F842}" presName="tx2" presStyleLbl="revTx" presStyleIdx="1" presStyleCnt="8"/>
      <dgm:spPr/>
    </dgm:pt>
    <dgm:pt modelId="{53BD3BCB-055E-49F1-9EA0-69D0E4B69C1F}" type="pres">
      <dgm:prSet presAssocID="{5C1BA9AD-EF43-4395-AEEF-E6C43815F842}" presName="vert2" presStyleCnt="0"/>
      <dgm:spPr/>
    </dgm:pt>
    <dgm:pt modelId="{9075299B-1F9C-4004-AF8D-6268376972B3}" type="pres">
      <dgm:prSet presAssocID="{5C1BA9AD-EF43-4395-AEEF-E6C43815F842}" presName="thinLine2b" presStyleLbl="callout" presStyleIdx="0" presStyleCnt="4"/>
      <dgm:spPr/>
    </dgm:pt>
    <dgm:pt modelId="{D80DAF5C-086D-46CF-A0CF-5F11C9583E98}" type="pres">
      <dgm:prSet presAssocID="{5C1BA9AD-EF43-4395-AEEF-E6C43815F842}" presName="vertSpace2b" presStyleCnt="0"/>
      <dgm:spPr/>
    </dgm:pt>
    <dgm:pt modelId="{C28624D3-1220-411B-9944-93DE8A57E309}" type="pres">
      <dgm:prSet presAssocID="{9BE9693E-381D-44ED-B5A2-B5B767B06094}" presName="thickLine" presStyleLbl="alignNode1" presStyleIdx="1" presStyleCnt="4"/>
      <dgm:spPr/>
    </dgm:pt>
    <dgm:pt modelId="{2A2BF566-0E75-46A2-ACB2-B9D900FFB270}" type="pres">
      <dgm:prSet presAssocID="{9BE9693E-381D-44ED-B5A2-B5B767B06094}" presName="horz1" presStyleCnt="0"/>
      <dgm:spPr/>
    </dgm:pt>
    <dgm:pt modelId="{E4B438A2-127D-460A-B836-C970ABD6114F}" type="pres">
      <dgm:prSet presAssocID="{9BE9693E-381D-44ED-B5A2-B5B767B06094}" presName="tx1" presStyleLbl="revTx" presStyleIdx="2" presStyleCnt="8"/>
      <dgm:spPr/>
    </dgm:pt>
    <dgm:pt modelId="{A166B62E-8B25-4F0B-98E1-73A7F0F4C41E}" type="pres">
      <dgm:prSet presAssocID="{9BE9693E-381D-44ED-B5A2-B5B767B06094}" presName="vert1" presStyleCnt="0"/>
      <dgm:spPr/>
    </dgm:pt>
    <dgm:pt modelId="{42501EE4-691F-4EA7-ACC9-828356314E7F}" type="pres">
      <dgm:prSet presAssocID="{3528CFA8-2EDA-46E7-ACF6-39A23202CBFE}" presName="vertSpace2a" presStyleCnt="0"/>
      <dgm:spPr/>
    </dgm:pt>
    <dgm:pt modelId="{571B3E29-53D3-437F-A0D0-39D5019BC28C}" type="pres">
      <dgm:prSet presAssocID="{3528CFA8-2EDA-46E7-ACF6-39A23202CBFE}" presName="horz2" presStyleCnt="0"/>
      <dgm:spPr/>
    </dgm:pt>
    <dgm:pt modelId="{61898D66-AE1F-4A77-99E4-1AFF2106038E}" type="pres">
      <dgm:prSet presAssocID="{3528CFA8-2EDA-46E7-ACF6-39A23202CBFE}" presName="horzSpace2" presStyleCnt="0"/>
      <dgm:spPr/>
    </dgm:pt>
    <dgm:pt modelId="{838A6E18-FA83-4A89-9AE8-EE9D68107367}" type="pres">
      <dgm:prSet presAssocID="{3528CFA8-2EDA-46E7-ACF6-39A23202CBFE}" presName="tx2" presStyleLbl="revTx" presStyleIdx="3" presStyleCnt="8"/>
      <dgm:spPr/>
    </dgm:pt>
    <dgm:pt modelId="{25D6861D-0123-4044-8564-41BA5A58C5E0}" type="pres">
      <dgm:prSet presAssocID="{3528CFA8-2EDA-46E7-ACF6-39A23202CBFE}" presName="vert2" presStyleCnt="0"/>
      <dgm:spPr/>
    </dgm:pt>
    <dgm:pt modelId="{73FEC0E6-C35D-46A8-AA72-FAD08652B92E}" type="pres">
      <dgm:prSet presAssocID="{3528CFA8-2EDA-46E7-ACF6-39A23202CBFE}" presName="thinLine2b" presStyleLbl="callout" presStyleIdx="1" presStyleCnt="4"/>
      <dgm:spPr/>
    </dgm:pt>
    <dgm:pt modelId="{D934A84A-F263-40DF-8971-0F0BD1F4CB63}" type="pres">
      <dgm:prSet presAssocID="{3528CFA8-2EDA-46E7-ACF6-39A23202CBFE}" presName="vertSpace2b" presStyleCnt="0"/>
      <dgm:spPr/>
    </dgm:pt>
    <dgm:pt modelId="{92280DEE-6F8A-475F-93FF-520208865FEE}" type="pres">
      <dgm:prSet presAssocID="{2FACDDDB-9ADE-49F4-ACD4-386A6547ED46}" presName="thickLine" presStyleLbl="alignNode1" presStyleIdx="2" presStyleCnt="4"/>
      <dgm:spPr/>
    </dgm:pt>
    <dgm:pt modelId="{B5889772-A381-4AF3-B92B-BAB196AB389C}" type="pres">
      <dgm:prSet presAssocID="{2FACDDDB-9ADE-49F4-ACD4-386A6547ED46}" presName="horz1" presStyleCnt="0"/>
      <dgm:spPr/>
    </dgm:pt>
    <dgm:pt modelId="{AA8B82D3-D1B9-4C64-8CA3-D0857E4282B7}" type="pres">
      <dgm:prSet presAssocID="{2FACDDDB-9ADE-49F4-ACD4-386A6547ED46}" presName="tx1" presStyleLbl="revTx" presStyleIdx="4" presStyleCnt="8"/>
      <dgm:spPr/>
    </dgm:pt>
    <dgm:pt modelId="{A9B7083A-937B-4174-A9D8-445157C6C18B}" type="pres">
      <dgm:prSet presAssocID="{2FACDDDB-9ADE-49F4-ACD4-386A6547ED46}" presName="vert1" presStyleCnt="0"/>
      <dgm:spPr/>
    </dgm:pt>
    <dgm:pt modelId="{9FFDBF88-3247-4F6F-AC3F-443C9E5B4881}" type="pres">
      <dgm:prSet presAssocID="{89F7FF64-2649-4E5B-AB8A-911A0EF3DC16}" presName="vertSpace2a" presStyleCnt="0"/>
      <dgm:spPr/>
    </dgm:pt>
    <dgm:pt modelId="{03353459-1D1F-4F32-BEB9-3168B2C4622B}" type="pres">
      <dgm:prSet presAssocID="{89F7FF64-2649-4E5B-AB8A-911A0EF3DC16}" presName="horz2" presStyleCnt="0"/>
      <dgm:spPr/>
    </dgm:pt>
    <dgm:pt modelId="{4277301A-0435-4ADF-911F-5D16EA8544AA}" type="pres">
      <dgm:prSet presAssocID="{89F7FF64-2649-4E5B-AB8A-911A0EF3DC16}" presName="horzSpace2" presStyleCnt="0"/>
      <dgm:spPr/>
    </dgm:pt>
    <dgm:pt modelId="{A55895D0-91D7-4F5C-A2D8-6A8E8A2F0C77}" type="pres">
      <dgm:prSet presAssocID="{89F7FF64-2649-4E5B-AB8A-911A0EF3DC16}" presName="tx2" presStyleLbl="revTx" presStyleIdx="5" presStyleCnt="8"/>
      <dgm:spPr/>
    </dgm:pt>
    <dgm:pt modelId="{D9A2E8E2-6FAD-4E4A-8725-37DD3CF35E7D}" type="pres">
      <dgm:prSet presAssocID="{89F7FF64-2649-4E5B-AB8A-911A0EF3DC16}" presName="vert2" presStyleCnt="0"/>
      <dgm:spPr/>
    </dgm:pt>
    <dgm:pt modelId="{AEF89AE9-A7F0-48F8-A811-3F5BE439BFDA}" type="pres">
      <dgm:prSet presAssocID="{89F7FF64-2649-4E5B-AB8A-911A0EF3DC16}" presName="thinLine2b" presStyleLbl="callout" presStyleIdx="2" presStyleCnt="4"/>
      <dgm:spPr/>
    </dgm:pt>
    <dgm:pt modelId="{BB1B4071-ECC9-47FD-905D-06877985A912}" type="pres">
      <dgm:prSet presAssocID="{89F7FF64-2649-4E5B-AB8A-911A0EF3DC16}" presName="vertSpace2b" presStyleCnt="0"/>
      <dgm:spPr/>
    </dgm:pt>
    <dgm:pt modelId="{0222238B-D288-44F2-9342-0109022A7C9D}" type="pres">
      <dgm:prSet presAssocID="{5229951E-1EA4-4208-B814-1E58EB0205C5}" presName="thickLine" presStyleLbl="alignNode1" presStyleIdx="3" presStyleCnt="4"/>
      <dgm:spPr/>
    </dgm:pt>
    <dgm:pt modelId="{79963BAB-6817-4716-AB0E-B8500C2F43D1}" type="pres">
      <dgm:prSet presAssocID="{5229951E-1EA4-4208-B814-1E58EB0205C5}" presName="horz1" presStyleCnt="0"/>
      <dgm:spPr/>
    </dgm:pt>
    <dgm:pt modelId="{5B1F36CB-0CF7-41CC-A10F-EBDF0295C4A5}" type="pres">
      <dgm:prSet presAssocID="{5229951E-1EA4-4208-B814-1E58EB0205C5}" presName="tx1" presStyleLbl="revTx" presStyleIdx="6" presStyleCnt="8"/>
      <dgm:spPr/>
    </dgm:pt>
    <dgm:pt modelId="{53A0DCDB-281F-408B-9041-515D8064D841}" type="pres">
      <dgm:prSet presAssocID="{5229951E-1EA4-4208-B814-1E58EB0205C5}" presName="vert1" presStyleCnt="0"/>
      <dgm:spPr/>
    </dgm:pt>
    <dgm:pt modelId="{6D82E035-D42A-45B3-95AB-BB874FA5D2CE}" type="pres">
      <dgm:prSet presAssocID="{A40A9E80-B006-4AC1-BAF7-0854F05418B5}" presName="vertSpace2a" presStyleCnt="0"/>
      <dgm:spPr/>
    </dgm:pt>
    <dgm:pt modelId="{3F0F1FC9-3CE7-472A-9C16-DB7F7B7C1F1A}" type="pres">
      <dgm:prSet presAssocID="{A40A9E80-B006-4AC1-BAF7-0854F05418B5}" presName="horz2" presStyleCnt="0"/>
      <dgm:spPr/>
    </dgm:pt>
    <dgm:pt modelId="{44199F34-5E77-4468-B69C-9DD0F1CFDB08}" type="pres">
      <dgm:prSet presAssocID="{A40A9E80-B006-4AC1-BAF7-0854F05418B5}" presName="horzSpace2" presStyleCnt="0"/>
      <dgm:spPr/>
    </dgm:pt>
    <dgm:pt modelId="{85C813D8-C8FA-46E2-8797-D27457D0B2DE}" type="pres">
      <dgm:prSet presAssocID="{A40A9E80-B006-4AC1-BAF7-0854F05418B5}" presName="tx2" presStyleLbl="revTx" presStyleIdx="7" presStyleCnt="8"/>
      <dgm:spPr/>
    </dgm:pt>
    <dgm:pt modelId="{BC0BC897-D20D-4A64-9905-A6F5550616CE}" type="pres">
      <dgm:prSet presAssocID="{A40A9E80-B006-4AC1-BAF7-0854F05418B5}" presName="vert2" presStyleCnt="0"/>
      <dgm:spPr/>
    </dgm:pt>
    <dgm:pt modelId="{F43EB26F-E059-4895-A5D6-69E0EF9C9B95}" type="pres">
      <dgm:prSet presAssocID="{A40A9E80-B006-4AC1-BAF7-0854F05418B5}" presName="thinLine2b" presStyleLbl="callout" presStyleIdx="3" presStyleCnt="4"/>
      <dgm:spPr/>
    </dgm:pt>
    <dgm:pt modelId="{68E14241-EBE6-4C11-911E-03B377FAA1C7}" type="pres">
      <dgm:prSet presAssocID="{A40A9E80-B006-4AC1-BAF7-0854F05418B5}" presName="vertSpace2b" presStyleCnt="0"/>
      <dgm:spPr/>
    </dgm:pt>
  </dgm:ptLst>
  <dgm:cxnLst>
    <dgm:cxn modelId="{A5A9F907-C46F-47AA-A2DC-E18119053D42}" srcId="{B7E2319D-0967-4A4F-8EEF-B2EC7C54DFFA}" destId="{2FACDDDB-9ADE-49F4-ACD4-386A6547ED46}" srcOrd="2" destOrd="0" parTransId="{7C1DD54C-BF79-4EF4-BBAE-A4D44BE01343}" sibTransId="{71E80A3B-FBDA-44FA-BF46-C8509A529219}"/>
    <dgm:cxn modelId="{C0D0C709-AFCF-4C60-BF20-2EBE2891BF89}" type="presOf" srcId="{9BE9693E-381D-44ED-B5A2-B5B767B06094}" destId="{E4B438A2-127D-460A-B836-C970ABD6114F}" srcOrd="0" destOrd="0" presId="urn:microsoft.com/office/officeart/2008/layout/LinedList"/>
    <dgm:cxn modelId="{23B46014-EDCC-42CF-BE41-3B318BC6ED08}" srcId="{B7E2319D-0967-4A4F-8EEF-B2EC7C54DFFA}" destId="{E8CD44E9-B132-46BA-9A70-DD281A488E0A}" srcOrd="0" destOrd="0" parTransId="{0974DA34-DD40-424B-B4FA-1155FB8D519D}" sibTransId="{7582DA98-6BD1-4068-89E6-CA712B025974}"/>
    <dgm:cxn modelId="{E3AAE91C-775C-4F93-B434-4167FAADE82C}" srcId="{5229951E-1EA4-4208-B814-1E58EB0205C5}" destId="{A40A9E80-B006-4AC1-BAF7-0854F05418B5}" srcOrd="0" destOrd="0" parTransId="{7FD6335A-EF96-4BD4-9463-C24A8F45A53E}" sibTransId="{ADC42802-AF05-4D70-BCB8-E2A71D00380E}"/>
    <dgm:cxn modelId="{31B6AA1F-FC85-44DB-B46C-1F0B21D5DBA0}" type="presOf" srcId="{B7E2319D-0967-4A4F-8EEF-B2EC7C54DFFA}" destId="{05086158-C01A-43A5-ADDE-F8583F59CE72}" srcOrd="0" destOrd="0" presId="urn:microsoft.com/office/officeart/2008/layout/LinedList"/>
    <dgm:cxn modelId="{A2DEF822-4512-4131-99C7-AA6676552E5F}" type="presOf" srcId="{2FACDDDB-9ADE-49F4-ACD4-386A6547ED46}" destId="{AA8B82D3-D1B9-4C64-8CA3-D0857E4282B7}" srcOrd="0" destOrd="0" presId="urn:microsoft.com/office/officeart/2008/layout/LinedList"/>
    <dgm:cxn modelId="{0389D033-EAB9-4A5A-96AD-7B2634720D27}" srcId="{E8CD44E9-B132-46BA-9A70-DD281A488E0A}" destId="{5C1BA9AD-EF43-4395-AEEF-E6C43815F842}" srcOrd="0" destOrd="0" parTransId="{21143D0A-344D-464E-9365-3D06821537AB}" sibTransId="{11CA5499-173F-44FD-97F2-1BE1184A9D8C}"/>
    <dgm:cxn modelId="{40A3563C-B2A5-425F-A0CF-8C5F5EA77A6C}" srcId="{B7E2319D-0967-4A4F-8EEF-B2EC7C54DFFA}" destId="{5229951E-1EA4-4208-B814-1E58EB0205C5}" srcOrd="3" destOrd="0" parTransId="{76840AE5-86E4-4034-BD63-3BFD857771CE}" sibTransId="{E0FABA6B-1EF4-4F99-BB78-78847B8D2EF2}"/>
    <dgm:cxn modelId="{1656FE67-D002-4C66-8481-32E5628FA546}" srcId="{9BE9693E-381D-44ED-B5A2-B5B767B06094}" destId="{3528CFA8-2EDA-46E7-ACF6-39A23202CBFE}" srcOrd="0" destOrd="0" parTransId="{3C808329-CAB1-4A06-B5EC-BF4171C0ED78}" sibTransId="{86F7C20A-1FF2-420D-84B3-089388AFCEAF}"/>
    <dgm:cxn modelId="{8EEECF53-4289-423D-A294-85BE88177219}" srcId="{2FACDDDB-9ADE-49F4-ACD4-386A6547ED46}" destId="{89F7FF64-2649-4E5B-AB8A-911A0EF3DC16}" srcOrd="0" destOrd="0" parTransId="{4391BEAD-130E-4C26-9830-80E7762E0C7B}" sibTransId="{D0F9074E-CFDF-434D-BDA6-E55752CF299F}"/>
    <dgm:cxn modelId="{9710F658-79DD-4988-BA91-494EA63EDC66}" type="presOf" srcId="{E8CD44E9-B132-46BA-9A70-DD281A488E0A}" destId="{00F2DD99-110D-45BF-A9D4-E257304F26D5}" srcOrd="0" destOrd="0" presId="urn:microsoft.com/office/officeart/2008/layout/LinedList"/>
    <dgm:cxn modelId="{FACE0884-5E3A-47FD-B6AA-79F520CDB609}" type="presOf" srcId="{5229951E-1EA4-4208-B814-1E58EB0205C5}" destId="{5B1F36CB-0CF7-41CC-A10F-EBDF0295C4A5}" srcOrd="0" destOrd="0" presId="urn:microsoft.com/office/officeart/2008/layout/LinedList"/>
    <dgm:cxn modelId="{115E7E88-225F-4BDA-9F72-52903EC79165}" type="presOf" srcId="{5C1BA9AD-EF43-4395-AEEF-E6C43815F842}" destId="{C8A78D27-9D44-4DE5-88E6-BC3C231AA5D5}" srcOrd="0" destOrd="0" presId="urn:microsoft.com/office/officeart/2008/layout/LinedList"/>
    <dgm:cxn modelId="{D9A59C8A-AAA6-493B-9324-F7DBF933A0EA}" type="presOf" srcId="{A40A9E80-B006-4AC1-BAF7-0854F05418B5}" destId="{85C813D8-C8FA-46E2-8797-D27457D0B2DE}" srcOrd="0" destOrd="0" presId="urn:microsoft.com/office/officeart/2008/layout/LinedList"/>
    <dgm:cxn modelId="{A7D00C9F-A122-460F-9D5B-D9B4CDE14BEC}" type="presOf" srcId="{89F7FF64-2649-4E5B-AB8A-911A0EF3DC16}" destId="{A55895D0-91D7-4F5C-A2D8-6A8E8A2F0C77}" srcOrd="0" destOrd="0" presId="urn:microsoft.com/office/officeart/2008/layout/LinedList"/>
    <dgm:cxn modelId="{5A647ECD-6FDD-4087-BA40-5275BEC59733}" srcId="{B7E2319D-0967-4A4F-8EEF-B2EC7C54DFFA}" destId="{9BE9693E-381D-44ED-B5A2-B5B767B06094}" srcOrd="1" destOrd="0" parTransId="{32841DA3-A980-4172-95B8-3A6E2C738E27}" sibTransId="{EFEBED77-4F95-496C-BD34-A79679CF341B}"/>
    <dgm:cxn modelId="{DA9777E9-547E-4DE5-95A5-CF2FB721C96F}" type="presOf" srcId="{3528CFA8-2EDA-46E7-ACF6-39A23202CBFE}" destId="{838A6E18-FA83-4A89-9AE8-EE9D68107367}" srcOrd="0" destOrd="0" presId="urn:microsoft.com/office/officeart/2008/layout/LinedList"/>
    <dgm:cxn modelId="{F79DB172-7E62-40FE-9155-84546A6271AA}" type="presParOf" srcId="{05086158-C01A-43A5-ADDE-F8583F59CE72}" destId="{CE6C69E6-58D5-4636-8922-47BD997FE6BA}" srcOrd="0" destOrd="0" presId="urn:microsoft.com/office/officeart/2008/layout/LinedList"/>
    <dgm:cxn modelId="{0A5E0518-E452-4EDE-91D7-3A3C000DC609}" type="presParOf" srcId="{05086158-C01A-43A5-ADDE-F8583F59CE72}" destId="{A1CDCE6D-8A79-47FE-AEC6-08FB849EA012}" srcOrd="1" destOrd="0" presId="urn:microsoft.com/office/officeart/2008/layout/LinedList"/>
    <dgm:cxn modelId="{7FA4A6A6-382C-4627-AF51-2FC82629E269}" type="presParOf" srcId="{A1CDCE6D-8A79-47FE-AEC6-08FB849EA012}" destId="{00F2DD99-110D-45BF-A9D4-E257304F26D5}" srcOrd="0" destOrd="0" presId="urn:microsoft.com/office/officeart/2008/layout/LinedList"/>
    <dgm:cxn modelId="{850A46DE-2E2A-4CBB-807E-2DB316F86B38}" type="presParOf" srcId="{A1CDCE6D-8A79-47FE-AEC6-08FB849EA012}" destId="{A58C2F3C-B59E-478B-A647-D926EEEF95A5}" srcOrd="1" destOrd="0" presId="urn:microsoft.com/office/officeart/2008/layout/LinedList"/>
    <dgm:cxn modelId="{8B6A4429-D323-4FB5-963F-77C822065A65}" type="presParOf" srcId="{A58C2F3C-B59E-478B-A647-D926EEEF95A5}" destId="{408F5F4C-9918-4A16-8758-FAA008C9BFCB}" srcOrd="0" destOrd="0" presId="urn:microsoft.com/office/officeart/2008/layout/LinedList"/>
    <dgm:cxn modelId="{B30ED08F-39D1-4924-A7D4-542E091F248F}" type="presParOf" srcId="{A58C2F3C-B59E-478B-A647-D926EEEF95A5}" destId="{5F6A1CDA-9D92-4B18-A678-BD9D0CACE7CC}" srcOrd="1" destOrd="0" presId="urn:microsoft.com/office/officeart/2008/layout/LinedList"/>
    <dgm:cxn modelId="{CC1EB91A-1909-43DE-8BE8-A232A754446D}" type="presParOf" srcId="{5F6A1CDA-9D92-4B18-A678-BD9D0CACE7CC}" destId="{A3F4E41A-1DAE-4B6F-A94B-A77EFDBDE3BB}" srcOrd="0" destOrd="0" presId="urn:microsoft.com/office/officeart/2008/layout/LinedList"/>
    <dgm:cxn modelId="{3B830A40-8D6E-4468-A5EC-B68039C42DDA}" type="presParOf" srcId="{5F6A1CDA-9D92-4B18-A678-BD9D0CACE7CC}" destId="{C8A78D27-9D44-4DE5-88E6-BC3C231AA5D5}" srcOrd="1" destOrd="0" presId="urn:microsoft.com/office/officeart/2008/layout/LinedList"/>
    <dgm:cxn modelId="{867C9E68-03D9-44C1-A576-7227067E2AD9}" type="presParOf" srcId="{5F6A1CDA-9D92-4B18-A678-BD9D0CACE7CC}" destId="{53BD3BCB-055E-49F1-9EA0-69D0E4B69C1F}" srcOrd="2" destOrd="0" presId="urn:microsoft.com/office/officeart/2008/layout/LinedList"/>
    <dgm:cxn modelId="{1FCAADD2-51D5-4564-924C-0C9038E95362}" type="presParOf" srcId="{A58C2F3C-B59E-478B-A647-D926EEEF95A5}" destId="{9075299B-1F9C-4004-AF8D-6268376972B3}" srcOrd="2" destOrd="0" presId="urn:microsoft.com/office/officeart/2008/layout/LinedList"/>
    <dgm:cxn modelId="{0E2790F3-2E4C-42BB-A6C7-FA9CC9CED7DC}" type="presParOf" srcId="{A58C2F3C-B59E-478B-A647-D926EEEF95A5}" destId="{D80DAF5C-086D-46CF-A0CF-5F11C9583E98}" srcOrd="3" destOrd="0" presId="urn:microsoft.com/office/officeart/2008/layout/LinedList"/>
    <dgm:cxn modelId="{EC8EF069-7A61-4576-ACCE-490767E0CB48}" type="presParOf" srcId="{05086158-C01A-43A5-ADDE-F8583F59CE72}" destId="{C28624D3-1220-411B-9944-93DE8A57E309}" srcOrd="2" destOrd="0" presId="urn:microsoft.com/office/officeart/2008/layout/LinedList"/>
    <dgm:cxn modelId="{2023DA99-1AC2-4DAE-AD44-92D28C4ABC57}" type="presParOf" srcId="{05086158-C01A-43A5-ADDE-F8583F59CE72}" destId="{2A2BF566-0E75-46A2-ACB2-B9D900FFB270}" srcOrd="3" destOrd="0" presId="urn:microsoft.com/office/officeart/2008/layout/LinedList"/>
    <dgm:cxn modelId="{14DFF30D-5FF2-48AE-8D88-58D30B77F5FB}" type="presParOf" srcId="{2A2BF566-0E75-46A2-ACB2-B9D900FFB270}" destId="{E4B438A2-127D-460A-B836-C970ABD6114F}" srcOrd="0" destOrd="0" presId="urn:microsoft.com/office/officeart/2008/layout/LinedList"/>
    <dgm:cxn modelId="{78D3FEC0-BB36-4D98-AFA6-1AEDD9343140}" type="presParOf" srcId="{2A2BF566-0E75-46A2-ACB2-B9D900FFB270}" destId="{A166B62E-8B25-4F0B-98E1-73A7F0F4C41E}" srcOrd="1" destOrd="0" presId="urn:microsoft.com/office/officeart/2008/layout/LinedList"/>
    <dgm:cxn modelId="{18636849-FB47-4EE1-922F-069DE929370A}" type="presParOf" srcId="{A166B62E-8B25-4F0B-98E1-73A7F0F4C41E}" destId="{42501EE4-691F-4EA7-ACC9-828356314E7F}" srcOrd="0" destOrd="0" presId="urn:microsoft.com/office/officeart/2008/layout/LinedList"/>
    <dgm:cxn modelId="{CBD21463-88AF-4FF0-83B2-6A6AF046A0A8}" type="presParOf" srcId="{A166B62E-8B25-4F0B-98E1-73A7F0F4C41E}" destId="{571B3E29-53D3-437F-A0D0-39D5019BC28C}" srcOrd="1" destOrd="0" presId="urn:microsoft.com/office/officeart/2008/layout/LinedList"/>
    <dgm:cxn modelId="{B0E27617-542A-4BBC-870E-335FECE50818}" type="presParOf" srcId="{571B3E29-53D3-437F-A0D0-39D5019BC28C}" destId="{61898D66-AE1F-4A77-99E4-1AFF2106038E}" srcOrd="0" destOrd="0" presId="urn:microsoft.com/office/officeart/2008/layout/LinedList"/>
    <dgm:cxn modelId="{80C3ABB1-B2EF-4BA1-8C46-F02487C0BB23}" type="presParOf" srcId="{571B3E29-53D3-437F-A0D0-39D5019BC28C}" destId="{838A6E18-FA83-4A89-9AE8-EE9D68107367}" srcOrd="1" destOrd="0" presId="urn:microsoft.com/office/officeart/2008/layout/LinedList"/>
    <dgm:cxn modelId="{5FEF1630-92F4-4CDE-9958-B56645A69B1D}" type="presParOf" srcId="{571B3E29-53D3-437F-A0D0-39D5019BC28C}" destId="{25D6861D-0123-4044-8564-41BA5A58C5E0}" srcOrd="2" destOrd="0" presId="urn:microsoft.com/office/officeart/2008/layout/LinedList"/>
    <dgm:cxn modelId="{62F8ECAA-2109-409F-B6AD-98F90D85265B}" type="presParOf" srcId="{A166B62E-8B25-4F0B-98E1-73A7F0F4C41E}" destId="{73FEC0E6-C35D-46A8-AA72-FAD08652B92E}" srcOrd="2" destOrd="0" presId="urn:microsoft.com/office/officeart/2008/layout/LinedList"/>
    <dgm:cxn modelId="{76E9A603-DC02-4FCA-8A0D-E2E029796F22}" type="presParOf" srcId="{A166B62E-8B25-4F0B-98E1-73A7F0F4C41E}" destId="{D934A84A-F263-40DF-8971-0F0BD1F4CB63}" srcOrd="3" destOrd="0" presId="urn:microsoft.com/office/officeart/2008/layout/LinedList"/>
    <dgm:cxn modelId="{1A0BE84B-E324-47F3-BB44-F27E2F1446DB}" type="presParOf" srcId="{05086158-C01A-43A5-ADDE-F8583F59CE72}" destId="{92280DEE-6F8A-475F-93FF-520208865FEE}" srcOrd="4" destOrd="0" presId="urn:microsoft.com/office/officeart/2008/layout/LinedList"/>
    <dgm:cxn modelId="{AEAD999C-E894-48A3-91CD-027170748CBE}" type="presParOf" srcId="{05086158-C01A-43A5-ADDE-F8583F59CE72}" destId="{B5889772-A381-4AF3-B92B-BAB196AB389C}" srcOrd="5" destOrd="0" presId="urn:microsoft.com/office/officeart/2008/layout/LinedList"/>
    <dgm:cxn modelId="{8220D85C-E21F-4A67-9B9A-B41D4C525768}" type="presParOf" srcId="{B5889772-A381-4AF3-B92B-BAB196AB389C}" destId="{AA8B82D3-D1B9-4C64-8CA3-D0857E4282B7}" srcOrd="0" destOrd="0" presId="urn:microsoft.com/office/officeart/2008/layout/LinedList"/>
    <dgm:cxn modelId="{696B9925-B36A-41CA-B4DD-63C14AD80940}" type="presParOf" srcId="{B5889772-A381-4AF3-B92B-BAB196AB389C}" destId="{A9B7083A-937B-4174-A9D8-445157C6C18B}" srcOrd="1" destOrd="0" presId="urn:microsoft.com/office/officeart/2008/layout/LinedList"/>
    <dgm:cxn modelId="{F434BF44-4D45-440A-96AF-DDDBA0EDD5DF}" type="presParOf" srcId="{A9B7083A-937B-4174-A9D8-445157C6C18B}" destId="{9FFDBF88-3247-4F6F-AC3F-443C9E5B4881}" srcOrd="0" destOrd="0" presId="urn:microsoft.com/office/officeart/2008/layout/LinedList"/>
    <dgm:cxn modelId="{1C65A3F4-8850-4F44-BBAC-23A9B282A1D4}" type="presParOf" srcId="{A9B7083A-937B-4174-A9D8-445157C6C18B}" destId="{03353459-1D1F-4F32-BEB9-3168B2C4622B}" srcOrd="1" destOrd="0" presId="urn:microsoft.com/office/officeart/2008/layout/LinedList"/>
    <dgm:cxn modelId="{6711A262-8E60-49F9-808C-61D0FEE172B5}" type="presParOf" srcId="{03353459-1D1F-4F32-BEB9-3168B2C4622B}" destId="{4277301A-0435-4ADF-911F-5D16EA8544AA}" srcOrd="0" destOrd="0" presId="urn:microsoft.com/office/officeart/2008/layout/LinedList"/>
    <dgm:cxn modelId="{0C8C62F8-C443-4593-B848-D35868B42EA0}" type="presParOf" srcId="{03353459-1D1F-4F32-BEB9-3168B2C4622B}" destId="{A55895D0-91D7-4F5C-A2D8-6A8E8A2F0C77}" srcOrd="1" destOrd="0" presId="urn:microsoft.com/office/officeart/2008/layout/LinedList"/>
    <dgm:cxn modelId="{06F367B5-1537-44BE-9CA9-A84209F84849}" type="presParOf" srcId="{03353459-1D1F-4F32-BEB9-3168B2C4622B}" destId="{D9A2E8E2-6FAD-4E4A-8725-37DD3CF35E7D}" srcOrd="2" destOrd="0" presId="urn:microsoft.com/office/officeart/2008/layout/LinedList"/>
    <dgm:cxn modelId="{AB6C7BEC-AD29-4B0C-B81F-34F83E61C8B4}" type="presParOf" srcId="{A9B7083A-937B-4174-A9D8-445157C6C18B}" destId="{AEF89AE9-A7F0-48F8-A811-3F5BE439BFDA}" srcOrd="2" destOrd="0" presId="urn:microsoft.com/office/officeart/2008/layout/LinedList"/>
    <dgm:cxn modelId="{C3CD820F-B464-47A3-BB09-B3A3E3DFC159}" type="presParOf" srcId="{A9B7083A-937B-4174-A9D8-445157C6C18B}" destId="{BB1B4071-ECC9-47FD-905D-06877985A912}" srcOrd="3" destOrd="0" presId="urn:microsoft.com/office/officeart/2008/layout/LinedList"/>
    <dgm:cxn modelId="{4A85DB8A-FD32-4049-BA9E-7888E721043C}" type="presParOf" srcId="{05086158-C01A-43A5-ADDE-F8583F59CE72}" destId="{0222238B-D288-44F2-9342-0109022A7C9D}" srcOrd="6" destOrd="0" presId="urn:microsoft.com/office/officeart/2008/layout/LinedList"/>
    <dgm:cxn modelId="{4D3D9907-B2B3-4209-AFE0-47AD2D04B548}" type="presParOf" srcId="{05086158-C01A-43A5-ADDE-F8583F59CE72}" destId="{79963BAB-6817-4716-AB0E-B8500C2F43D1}" srcOrd="7" destOrd="0" presId="urn:microsoft.com/office/officeart/2008/layout/LinedList"/>
    <dgm:cxn modelId="{7209BF80-D45D-4E03-B38B-00247C940B71}" type="presParOf" srcId="{79963BAB-6817-4716-AB0E-B8500C2F43D1}" destId="{5B1F36CB-0CF7-41CC-A10F-EBDF0295C4A5}" srcOrd="0" destOrd="0" presId="urn:microsoft.com/office/officeart/2008/layout/LinedList"/>
    <dgm:cxn modelId="{B0FA96B8-92D8-49A4-8710-CB655DE138EA}" type="presParOf" srcId="{79963BAB-6817-4716-AB0E-B8500C2F43D1}" destId="{53A0DCDB-281F-408B-9041-515D8064D841}" srcOrd="1" destOrd="0" presId="urn:microsoft.com/office/officeart/2008/layout/LinedList"/>
    <dgm:cxn modelId="{0B261EA3-4B3A-4CD9-A430-A5E3A013329A}" type="presParOf" srcId="{53A0DCDB-281F-408B-9041-515D8064D841}" destId="{6D82E035-D42A-45B3-95AB-BB874FA5D2CE}" srcOrd="0" destOrd="0" presId="urn:microsoft.com/office/officeart/2008/layout/LinedList"/>
    <dgm:cxn modelId="{47B7B237-8A05-47DE-B509-6573F73EA0EE}" type="presParOf" srcId="{53A0DCDB-281F-408B-9041-515D8064D841}" destId="{3F0F1FC9-3CE7-472A-9C16-DB7F7B7C1F1A}" srcOrd="1" destOrd="0" presId="urn:microsoft.com/office/officeart/2008/layout/LinedList"/>
    <dgm:cxn modelId="{464E0A17-E084-4B30-A73B-C06F4EACBA32}" type="presParOf" srcId="{3F0F1FC9-3CE7-472A-9C16-DB7F7B7C1F1A}" destId="{44199F34-5E77-4468-B69C-9DD0F1CFDB08}" srcOrd="0" destOrd="0" presId="urn:microsoft.com/office/officeart/2008/layout/LinedList"/>
    <dgm:cxn modelId="{70B158C4-61D5-44B7-BD93-B0900EB0FADA}" type="presParOf" srcId="{3F0F1FC9-3CE7-472A-9C16-DB7F7B7C1F1A}" destId="{85C813D8-C8FA-46E2-8797-D27457D0B2DE}" srcOrd="1" destOrd="0" presId="urn:microsoft.com/office/officeart/2008/layout/LinedList"/>
    <dgm:cxn modelId="{B8902A46-6588-4F00-94DD-76F5FF0D2611}" type="presParOf" srcId="{3F0F1FC9-3CE7-472A-9C16-DB7F7B7C1F1A}" destId="{BC0BC897-D20D-4A64-9905-A6F5550616CE}" srcOrd="2" destOrd="0" presId="urn:microsoft.com/office/officeart/2008/layout/LinedList"/>
    <dgm:cxn modelId="{19767821-9818-4E67-A8A7-CC4A27A7C570}" type="presParOf" srcId="{53A0DCDB-281F-408B-9041-515D8064D841}" destId="{F43EB26F-E059-4895-A5D6-69E0EF9C9B95}" srcOrd="2" destOrd="0" presId="urn:microsoft.com/office/officeart/2008/layout/LinedList"/>
    <dgm:cxn modelId="{D5CFD7BC-CA84-4A29-B40F-F0CCB0387D38}" type="presParOf" srcId="{53A0DCDB-281F-408B-9041-515D8064D841}" destId="{68E14241-EBE6-4C11-911E-03B377FAA1C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E2319D-0967-4A4F-8EEF-B2EC7C54DFFA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D99544B-D161-4E28-9286-C4BBFED9C42F}">
      <dgm:prSet/>
      <dgm:spPr/>
      <dgm:t>
        <a:bodyPr/>
        <a:lstStyle/>
        <a:p>
          <a:r>
            <a:rPr lang="es-PE" noProof="0" dirty="0"/>
            <a:t>Elección del Preprocesador</a:t>
          </a:r>
        </a:p>
      </dgm:t>
    </dgm:pt>
    <dgm:pt modelId="{F2DA0CA6-B647-4DAE-BF65-555BD7F0D718}" type="parTrans" cxnId="{9E6297FE-656F-4030-A4CA-2876F8DCBB8A}">
      <dgm:prSet/>
      <dgm:spPr/>
      <dgm:t>
        <a:bodyPr/>
        <a:lstStyle/>
        <a:p>
          <a:endParaRPr lang="es-PE"/>
        </a:p>
      </dgm:t>
    </dgm:pt>
    <dgm:pt modelId="{54889684-A9EF-4F7B-B6A1-F3748B433A1B}" type="sibTrans" cxnId="{9E6297FE-656F-4030-A4CA-2876F8DCBB8A}">
      <dgm:prSet/>
      <dgm:spPr/>
      <dgm:t>
        <a:bodyPr/>
        <a:lstStyle/>
        <a:p>
          <a:endParaRPr lang="es-PE"/>
        </a:p>
      </dgm:t>
    </dgm:pt>
    <dgm:pt modelId="{CA4F932C-748B-46B4-A412-F342902BBE5E}">
      <dgm:prSet/>
      <dgm:spPr/>
      <dgm:t>
        <a:bodyPr/>
        <a:lstStyle/>
        <a:p>
          <a:r>
            <a:rPr lang="es-PE" noProof="0" dirty="0"/>
            <a:t>Seleccione el preprocesador que se adapte a sus necesidades y preferencias (</a:t>
          </a:r>
          <a:r>
            <a:rPr lang="es-PE" noProof="0" dirty="0" err="1"/>
            <a:t>Sass</a:t>
          </a:r>
          <a:r>
            <a:rPr lang="es-PE" noProof="0" dirty="0"/>
            <a:t>, </a:t>
          </a:r>
          <a:r>
            <a:rPr lang="es-PE" noProof="0" dirty="0" err="1"/>
            <a:t>Less</a:t>
          </a:r>
          <a:r>
            <a:rPr lang="es-PE" noProof="0" dirty="0"/>
            <a:t>, Stylus).</a:t>
          </a:r>
        </a:p>
      </dgm:t>
    </dgm:pt>
    <dgm:pt modelId="{2BA3610E-B61A-4068-8DCB-F9C97B09F26E}" type="parTrans" cxnId="{9EE757DB-AD5C-4D4C-9D51-2CECADEDBC1A}">
      <dgm:prSet/>
      <dgm:spPr/>
      <dgm:t>
        <a:bodyPr/>
        <a:lstStyle/>
        <a:p>
          <a:endParaRPr lang="es-PE"/>
        </a:p>
      </dgm:t>
    </dgm:pt>
    <dgm:pt modelId="{552C11A4-9563-44E8-BB0F-C363094BE964}" type="sibTrans" cxnId="{9EE757DB-AD5C-4D4C-9D51-2CECADEDBC1A}">
      <dgm:prSet/>
      <dgm:spPr/>
      <dgm:t>
        <a:bodyPr/>
        <a:lstStyle/>
        <a:p>
          <a:endParaRPr lang="es-PE"/>
        </a:p>
      </dgm:t>
    </dgm:pt>
    <dgm:pt modelId="{21D7B5FF-5788-4CFE-89C9-491CFA496DBD}">
      <dgm:prSet/>
      <dgm:spPr/>
      <dgm:t>
        <a:bodyPr/>
        <a:lstStyle/>
        <a:p>
          <a:r>
            <a:rPr lang="es-PE" noProof="0" dirty="0"/>
            <a:t>Instalación</a:t>
          </a:r>
        </a:p>
      </dgm:t>
    </dgm:pt>
    <dgm:pt modelId="{9032A8D9-B8C4-4CB2-816C-5EF856171E7A}" type="parTrans" cxnId="{EB75E968-DA81-4294-A9F1-F2C16FF8AA5F}">
      <dgm:prSet/>
      <dgm:spPr/>
      <dgm:t>
        <a:bodyPr/>
        <a:lstStyle/>
        <a:p>
          <a:endParaRPr lang="es-PE"/>
        </a:p>
      </dgm:t>
    </dgm:pt>
    <dgm:pt modelId="{DA464A3A-293D-4522-950A-8F2B1B14A623}" type="sibTrans" cxnId="{EB75E968-DA81-4294-A9F1-F2C16FF8AA5F}">
      <dgm:prSet/>
      <dgm:spPr/>
      <dgm:t>
        <a:bodyPr/>
        <a:lstStyle/>
        <a:p>
          <a:endParaRPr lang="es-PE"/>
        </a:p>
      </dgm:t>
    </dgm:pt>
    <dgm:pt modelId="{7A1215E8-D467-4BEF-A813-577FB3AECF99}">
      <dgm:prSet/>
      <dgm:spPr/>
      <dgm:t>
        <a:bodyPr/>
        <a:lstStyle/>
        <a:p>
          <a:r>
            <a:rPr lang="es-PE" noProof="0" dirty="0"/>
            <a:t>Instale el preprocesador utilizando herramientas de gestión de paquetes como </a:t>
          </a:r>
          <a:r>
            <a:rPr lang="es-PE" noProof="0" dirty="0" err="1"/>
            <a:t>npm</a:t>
          </a:r>
          <a:r>
            <a:rPr lang="es-PE" noProof="0" dirty="0"/>
            <a:t> o </a:t>
          </a:r>
          <a:r>
            <a:rPr lang="es-PE" noProof="0" dirty="0" err="1"/>
            <a:t>yarn</a:t>
          </a:r>
          <a:r>
            <a:rPr lang="es-PE" noProof="0" dirty="0"/>
            <a:t>.</a:t>
          </a:r>
        </a:p>
      </dgm:t>
    </dgm:pt>
    <dgm:pt modelId="{04326C22-FBC1-4450-A6EB-B0EB200D3E72}" type="parTrans" cxnId="{A3A22F17-CAE8-412D-953B-ED003D31D289}">
      <dgm:prSet/>
      <dgm:spPr/>
      <dgm:t>
        <a:bodyPr/>
        <a:lstStyle/>
        <a:p>
          <a:endParaRPr lang="es-PE"/>
        </a:p>
      </dgm:t>
    </dgm:pt>
    <dgm:pt modelId="{001840AE-9217-4946-A7E9-FADF074ABA8B}" type="sibTrans" cxnId="{A3A22F17-CAE8-412D-953B-ED003D31D289}">
      <dgm:prSet/>
      <dgm:spPr/>
      <dgm:t>
        <a:bodyPr/>
        <a:lstStyle/>
        <a:p>
          <a:endParaRPr lang="es-PE"/>
        </a:p>
      </dgm:t>
    </dgm:pt>
    <dgm:pt modelId="{E9677751-960B-4188-B721-ECEF3ECE6C9A}">
      <dgm:prSet/>
      <dgm:spPr/>
      <dgm:t>
        <a:bodyPr/>
        <a:lstStyle/>
        <a:p>
          <a:r>
            <a:rPr lang="es-PE" noProof="0" dirty="0"/>
            <a:t>Configuración</a:t>
          </a:r>
        </a:p>
      </dgm:t>
    </dgm:pt>
    <dgm:pt modelId="{16E8DFFA-C2A9-4438-8610-4EE5AD101FFF}" type="parTrans" cxnId="{9E671BF6-0DC2-49D7-9557-195E39AC554A}">
      <dgm:prSet/>
      <dgm:spPr/>
      <dgm:t>
        <a:bodyPr/>
        <a:lstStyle/>
        <a:p>
          <a:endParaRPr lang="es-PE"/>
        </a:p>
      </dgm:t>
    </dgm:pt>
    <dgm:pt modelId="{B0A0CE24-3551-44CE-9253-AA0CEE042235}" type="sibTrans" cxnId="{9E671BF6-0DC2-49D7-9557-195E39AC554A}">
      <dgm:prSet/>
      <dgm:spPr/>
      <dgm:t>
        <a:bodyPr/>
        <a:lstStyle/>
        <a:p>
          <a:endParaRPr lang="es-PE"/>
        </a:p>
      </dgm:t>
    </dgm:pt>
    <dgm:pt modelId="{6E9AA05A-8E9E-45E5-BDF3-CCE9B73660AF}">
      <dgm:prSet/>
      <dgm:spPr/>
      <dgm:t>
        <a:bodyPr/>
        <a:lstStyle/>
        <a:p>
          <a:r>
            <a:rPr lang="es-PE" noProof="0" dirty="0"/>
            <a:t>Configure el preprocesador para que funcione correctamente en su entorno de desarrollo.</a:t>
          </a:r>
        </a:p>
      </dgm:t>
    </dgm:pt>
    <dgm:pt modelId="{E937C44E-636A-4248-A1AC-074F8833576E}" type="parTrans" cxnId="{DB4898AE-B56C-445D-8B69-CC0D44E1D12B}">
      <dgm:prSet/>
      <dgm:spPr/>
      <dgm:t>
        <a:bodyPr/>
        <a:lstStyle/>
        <a:p>
          <a:endParaRPr lang="es-PE"/>
        </a:p>
      </dgm:t>
    </dgm:pt>
    <dgm:pt modelId="{9E397F22-FCF7-476C-8D8A-A68E284F55EA}" type="sibTrans" cxnId="{DB4898AE-B56C-445D-8B69-CC0D44E1D12B}">
      <dgm:prSet/>
      <dgm:spPr/>
      <dgm:t>
        <a:bodyPr/>
        <a:lstStyle/>
        <a:p>
          <a:endParaRPr lang="es-PE"/>
        </a:p>
      </dgm:t>
    </dgm:pt>
    <dgm:pt modelId="{E0598562-5424-4A36-AE58-7E820E89D662}" type="pres">
      <dgm:prSet presAssocID="{B7E2319D-0967-4A4F-8EEF-B2EC7C54DFFA}" presName="Name0" presStyleCnt="0">
        <dgm:presLayoutVars>
          <dgm:dir/>
          <dgm:animLvl val="lvl"/>
          <dgm:resizeHandles val="exact"/>
        </dgm:presLayoutVars>
      </dgm:prSet>
      <dgm:spPr/>
    </dgm:pt>
    <dgm:pt modelId="{1C7636D5-AD06-4C40-81F8-3CC0362A69F4}" type="pres">
      <dgm:prSet presAssocID="{E9677751-960B-4188-B721-ECEF3ECE6C9A}" presName="boxAndChildren" presStyleCnt="0"/>
      <dgm:spPr/>
    </dgm:pt>
    <dgm:pt modelId="{CD67AB08-83EE-4ABC-B5F2-B1EC19DF0B76}" type="pres">
      <dgm:prSet presAssocID="{E9677751-960B-4188-B721-ECEF3ECE6C9A}" presName="parentTextBox" presStyleLbl="node1" presStyleIdx="0" presStyleCnt="3"/>
      <dgm:spPr/>
    </dgm:pt>
    <dgm:pt modelId="{A1B3F137-2E32-4808-9A18-BAB707E15059}" type="pres">
      <dgm:prSet presAssocID="{E9677751-960B-4188-B721-ECEF3ECE6C9A}" presName="entireBox" presStyleLbl="node1" presStyleIdx="0" presStyleCnt="3"/>
      <dgm:spPr/>
    </dgm:pt>
    <dgm:pt modelId="{9ABF1E45-C3FE-4E8C-9715-ADBDB78AE3E6}" type="pres">
      <dgm:prSet presAssocID="{E9677751-960B-4188-B721-ECEF3ECE6C9A}" presName="descendantBox" presStyleCnt="0"/>
      <dgm:spPr/>
    </dgm:pt>
    <dgm:pt modelId="{1EF68B79-9C4D-472C-B287-131E5AC24A6E}" type="pres">
      <dgm:prSet presAssocID="{6E9AA05A-8E9E-45E5-BDF3-CCE9B73660AF}" presName="childTextBox" presStyleLbl="fgAccFollowNode1" presStyleIdx="0" presStyleCnt="3">
        <dgm:presLayoutVars>
          <dgm:bulletEnabled val="1"/>
        </dgm:presLayoutVars>
      </dgm:prSet>
      <dgm:spPr/>
    </dgm:pt>
    <dgm:pt modelId="{EE4773EC-B27E-4C92-870A-86C6B19E858F}" type="pres">
      <dgm:prSet presAssocID="{DA464A3A-293D-4522-950A-8F2B1B14A623}" presName="sp" presStyleCnt="0"/>
      <dgm:spPr/>
    </dgm:pt>
    <dgm:pt modelId="{65B7404A-18DE-4E92-87B8-FB95D36A4E51}" type="pres">
      <dgm:prSet presAssocID="{21D7B5FF-5788-4CFE-89C9-491CFA496DBD}" presName="arrowAndChildren" presStyleCnt="0"/>
      <dgm:spPr/>
    </dgm:pt>
    <dgm:pt modelId="{86397F52-5027-4426-A67F-5749E23B1BEE}" type="pres">
      <dgm:prSet presAssocID="{21D7B5FF-5788-4CFE-89C9-491CFA496DBD}" presName="parentTextArrow" presStyleLbl="node1" presStyleIdx="0" presStyleCnt="3"/>
      <dgm:spPr/>
    </dgm:pt>
    <dgm:pt modelId="{9B3123A8-2195-4ECA-B1C3-AAB02D140497}" type="pres">
      <dgm:prSet presAssocID="{21D7B5FF-5788-4CFE-89C9-491CFA496DBD}" presName="arrow" presStyleLbl="node1" presStyleIdx="1" presStyleCnt="3"/>
      <dgm:spPr/>
    </dgm:pt>
    <dgm:pt modelId="{8B11559B-6F94-4D94-9A89-5636FBC35A7D}" type="pres">
      <dgm:prSet presAssocID="{21D7B5FF-5788-4CFE-89C9-491CFA496DBD}" presName="descendantArrow" presStyleCnt="0"/>
      <dgm:spPr/>
    </dgm:pt>
    <dgm:pt modelId="{EE52CC30-4C06-4F24-8E73-E1ED9341BC00}" type="pres">
      <dgm:prSet presAssocID="{7A1215E8-D467-4BEF-A813-577FB3AECF99}" presName="childTextArrow" presStyleLbl="fgAccFollowNode1" presStyleIdx="1" presStyleCnt="3">
        <dgm:presLayoutVars>
          <dgm:bulletEnabled val="1"/>
        </dgm:presLayoutVars>
      </dgm:prSet>
      <dgm:spPr/>
    </dgm:pt>
    <dgm:pt modelId="{2FD84C44-DA35-4C41-A3DE-AC426831F70C}" type="pres">
      <dgm:prSet presAssocID="{54889684-A9EF-4F7B-B6A1-F3748B433A1B}" presName="sp" presStyleCnt="0"/>
      <dgm:spPr/>
    </dgm:pt>
    <dgm:pt modelId="{B69A2B88-EB62-4FC6-880F-8413180C27E0}" type="pres">
      <dgm:prSet presAssocID="{6D99544B-D161-4E28-9286-C4BBFED9C42F}" presName="arrowAndChildren" presStyleCnt="0"/>
      <dgm:spPr/>
    </dgm:pt>
    <dgm:pt modelId="{0519816A-F2B9-4211-99E6-3318CFBDF569}" type="pres">
      <dgm:prSet presAssocID="{6D99544B-D161-4E28-9286-C4BBFED9C42F}" presName="parentTextArrow" presStyleLbl="node1" presStyleIdx="1" presStyleCnt="3"/>
      <dgm:spPr/>
    </dgm:pt>
    <dgm:pt modelId="{1DD3ECAB-7486-4A6D-BCF4-75AEB60BD34E}" type="pres">
      <dgm:prSet presAssocID="{6D99544B-D161-4E28-9286-C4BBFED9C42F}" presName="arrow" presStyleLbl="node1" presStyleIdx="2" presStyleCnt="3"/>
      <dgm:spPr/>
    </dgm:pt>
    <dgm:pt modelId="{24685C68-60AA-4CB2-A438-3183C250DEDC}" type="pres">
      <dgm:prSet presAssocID="{6D99544B-D161-4E28-9286-C4BBFED9C42F}" presName="descendantArrow" presStyleCnt="0"/>
      <dgm:spPr/>
    </dgm:pt>
    <dgm:pt modelId="{E0B883C9-92EF-453F-9FB7-3C19BA794E17}" type="pres">
      <dgm:prSet presAssocID="{CA4F932C-748B-46B4-A412-F342902BBE5E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490EF200-E003-4923-AC44-AD7B6950D34D}" type="presOf" srcId="{21D7B5FF-5788-4CFE-89C9-491CFA496DBD}" destId="{86397F52-5027-4426-A67F-5749E23B1BEE}" srcOrd="0" destOrd="0" presId="urn:microsoft.com/office/officeart/2005/8/layout/process4"/>
    <dgm:cxn modelId="{1D2B0201-179E-4AEB-902C-57B374DA9119}" type="presOf" srcId="{B7E2319D-0967-4A4F-8EEF-B2EC7C54DFFA}" destId="{E0598562-5424-4A36-AE58-7E820E89D662}" srcOrd="0" destOrd="0" presId="urn:microsoft.com/office/officeart/2005/8/layout/process4"/>
    <dgm:cxn modelId="{EF816E0F-8CCA-45C1-8194-64F5274D8B6B}" type="presOf" srcId="{E9677751-960B-4188-B721-ECEF3ECE6C9A}" destId="{CD67AB08-83EE-4ABC-B5F2-B1EC19DF0B76}" srcOrd="0" destOrd="0" presId="urn:microsoft.com/office/officeart/2005/8/layout/process4"/>
    <dgm:cxn modelId="{A3A22F17-CAE8-412D-953B-ED003D31D289}" srcId="{21D7B5FF-5788-4CFE-89C9-491CFA496DBD}" destId="{7A1215E8-D467-4BEF-A813-577FB3AECF99}" srcOrd="0" destOrd="0" parTransId="{04326C22-FBC1-4450-A6EB-B0EB200D3E72}" sibTransId="{001840AE-9217-4946-A7E9-FADF074ABA8B}"/>
    <dgm:cxn modelId="{545EB738-C97F-4266-BB17-4C4FF6B5CCF1}" type="presOf" srcId="{6D99544B-D161-4E28-9286-C4BBFED9C42F}" destId="{1DD3ECAB-7486-4A6D-BCF4-75AEB60BD34E}" srcOrd="1" destOrd="0" presId="urn:microsoft.com/office/officeart/2005/8/layout/process4"/>
    <dgm:cxn modelId="{EB75E968-DA81-4294-A9F1-F2C16FF8AA5F}" srcId="{B7E2319D-0967-4A4F-8EEF-B2EC7C54DFFA}" destId="{21D7B5FF-5788-4CFE-89C9-491CFA496DBD}" srcOrd="1" destOrd="0" parTransId="{9032A8D9-B8C4-4CB2-816C-5EF856171E7A}" sibTransId="{DA464A3A-293D-4522-950A-8F2B1B14A623}"/>
    <dgm:cxn modelId="{2D66574C-1C58-45AE-962E-41F06D40F992}" type="presOf" srcId="{6D99544B-D161-4E28-9286-C4BBFED9C42F}" destId="{0519816A-F2B9-4211-99E6-3318CFBDF569}" srcOrd="0" destOrd="0" presId="urn:microsoft.com/office/officeart/2005/8/layout/process4"/>
    <dgm:cxn modelId="{F3FBA689-C89A-49E9-9E3B-FB9EACC11AB3}" type="presOf" srcId="{CA4F932C-748B-46B4-A412-F342902BBE5E}" destId="{E0B883C9-92EF-453F-9FB7-3C19BA794E17}" srcOrd="0" destOrd="0" presId="urn:microsoft.com/office/officeart/2005/8/layout/process4"/>
    <dgm:cxn modelId="{76BB5B90-2F2A-4FC9-9319-8079B128D66B}" type="presOf" srcId="{6E9AA05A-8E9E-45E5-BDF3-CCE9B73660AF}" destId="{1EF68B79-9C4D-472C-B287-131E5AC24A6E}" srcOrd="0" destOrd="0" presId="urn:microsoft.com/office/officeart/2005/8/layout/process4"/>
    <dgm:cxn modelId="{DB4898AE-B56C-445D-8B69-CC0D44E1D12B}" srcId="{E9677751-960B-4188-B721-ECEF3ECE6C9A}" destId="{6E9AA05A-8E9E-45E5-BDF3-CCE9B73660AF}" srcOrd="0" destOrd="0" parTransId="{E937C44E-636A-4248-A1AC-074F8833576E}" sibTransId="{9E397F22-FCF7-476C-8D8A-A68E284F55EA}"/>
    <dgm:cxn modelId="{767D44BF-ECAE-4BB7-95AD-29006E49764D}" type="presOf" srcId="{E9677751-960B-4188-B721-ECEF3ECE6C9A}" destId="{A1B3F137-2E32-4808-9A18-BAB707E15059}" srcOrd="1" destOrd="0" presId="urn:microsoft.com/office/officeart/2005/8/layout/process4"/>
    <dgm:cxn modelId="{717AC6C4-EEBF-4AF9-A5C9-91762FD611CC}" type="presOf" srcId="{7A1215E8-D467-4BEF-A813-577FB3AECF99}" destId="{EE52CC30-4C06-4F24-8E73-E1ED9341BC00}" srcOrd="0" destOrd="0" presId="urn:microsoft.com/office/officeart/2005/8/layout/process4"/>
    <dgm:cxn modelId="{9EE757DB-AD5C-4D4C-9D51-2CECADEDBC1A}" srcId="{6D99544B-D161-4E28-9286-C4BBFED9C42F}" destId="{CA4F932C-748B-46B4-A412-F342902BBE5E}" srcOrd="0" destOrd="0" parTransId="{2BA3610E-B61A-4068-8DCB-F9C97B09F26E}" sibTransId="{552C11A4-9563-44E8-BB0F-C363094BE964}"/>
    <dgm:cxn modelId="{D430A2DC-E56C-469D-A32B-4858CC8D9F87}" type="presOf" srcId="{21D7B5FF-5788-4CFE-89C9-491CFA496DBD}" destId="{9B3123A8-2195-4ECA-B1C3-AAB02D140497}" srcOrd="1" destOrd="0" presId="urn:microsoft.com/office/officeart/2005/8/layout/process4"/>
    <dgm:cxn modelId="{9E671BF6-0DC2-49D7-9557-195E39AC554A}" srcId="{B7E2319D-0967-4A4F-8EEF-B2EC7C54DFFA}" destId="{E9677751-960B-4188-B721-ECEF3ECE6C9A}" srcOrd="2" destOrd="0" parTransId="{16E8DFFA-C2A9-4438-8610-4EE5AD101FFF}" sibTransId="{B0A0CE24-3551-44CE-9253-AA0CEE042235}"/>
    <dgm:cxn modelId="{9E6297FE-656F-4030-A4CA-2876F8DCBB8A}" srcId="{B7E2319D-0967-4A4F-8EEF-B2EC7C54DFFA}" destId="{6D99544B-D161-4E28-9286-C4BBFED9C42F}" srcOrd="0" destOrd="0" parTransId="{F2DA0CA6-B647-4DAE-BF65-555BD7F0D718}" sibTransId="{54889684-A9EF-4F7B-B6A1-F3748B433A1B}"/>
    <dgm:cxn modelId="{2D8FBE20-6DAA-4EF2-8F6B-DCAC080EE254}" type="presParOf" srcId="{E0598562-5424-4A36-AE58-7E820E89D662}" destId="{1C7636D5-AD06-4C40-81F8-3CC0362A69F4}" srcOrd="0" destOrd="0" presId="urn:microsoft.com/office/officeart/2005/8/layout/process4"/>
    <dgm:cxn modelId="{A410C124-A2C6-4477-BE72-512F10147635}" type="presParOf" srcId="{1C7636D5-AD06-4C40-81F8-3CC0362A69F4}" destId="{CD67AB08-83EE-4ABC-B5F2-B1EC19DF0B76}" srcOrd="0" destOrd="0" presId="urn:microsoft.com/office/officeart/2005/8/layout/process4"/>
    <dgm:cxn modelId="{2D3D67A6-0520-4171-9FA3-9CC6606C885E}" type="presParOf" srcId="{1C7636D5-AD06-4C40-81F8-3CC0362A69F4}" destId="{A1B3F137-2E32-4808-9A18-BAB707E15059}" srcOrd="1" destOrd="0" presId="urn:microsoft.com/office/officeart/2005/8/layout/process4"/>
    <dgm:cxn modelId="{8A4EC324-6723-4358-836D-2B0555A19FA9}" type="presParOf" srcId="{1C7636D5-AD06-4C40-81F8-3CC0362A69F4}" destId="{9ABF1E45-C3FE-4E8C-9715-ADBDB78AE3E6}" srcOrd="2" destOrd="0" presId="urn:microsoft.com/office/officeart/2005/8/layout/process4"/>
    <dgm:cxn modelId="{B566ECF6-E23A-4F09-9E8D-F0F97B49B7EF}" type="presParOf" srcId="{9ABF1E45-C3FE-4E8C-9715-ADBDB78AE3E6}" destId="{1EF68B79-9C4D-472C-B287-131E5AC24A6E}" srcOrd="0" destOrd="0" presId="urn:microsoft.com/office/officeart/2005/8/layout/process4"/>
    <dgm:cxn modelId="{AD3937EC-A4CF-4B9B-9598-2068B31EF999}" type="presParOf" srcId="{E0598562-5424-4A36-AE58-7E820E89D662}" destId="{EE4773EC-B27E-4C92-870A-86C6B19E858F}" srcOrd="1" destOrd="0" presId="urn:microsoft.com/office/officeart/2005/8/layout/process4"/>
    <dgm:cxn modelId="{0C963C64-7A40-4820-96A5-C7D1BEE9C231}" type="presParOf" srcId="{E0598562-5424-4A36-AE58-7E820E89D662}" destId="{65B7404A-18DE-4E92-87B8-FB95D36A4E51}" srcOrd="2" destOrd="0" presId="urn:microsoft.com/office/officeart/2005/8/layout/process4"/>
    <dgm:cxn modelId="{2D130E4C-38A6-4533-A890-EA572B213C8D}" type="presParOf" srcId="{65B7404A-18DE-4E92-87B8-FB95D36A4E51}" destId="{86397F52-5027-4426-A67F-5749E23B1BEE}" srcOrd="0" destOrd="0" presId="urn:microsoft.com/office/officeart/2005/8/layout/process4"/>
    <dgm:cxn modelId="{9FF0FE5C-4B43-4004-B85B-06933C8B08FA}" type="presParOf" srcId="{65B7404A-18DE-4E92-87B8-FB95D36A4E51}" destId="{9B3123A8-2195-4ECA-B1C3-AAB02D140497}" srcOrd="1" destOrd="0" presId="urn:microsoft.com/office/officeart/2005/8/layout/process4"/>
    <dgm:cxn modelId="{5EB04566-F53B-4C45-9883-0020DEB382BA}" type="presParOf" srcId="{65B7404A-18DE-4E92-87B8-FB95D36A4E51}" destId="{8B11559B-6F94-4D94-9A89-5636FBC35A7D}" srcOrd="2" destOrd="0" presId="urn:microsoft.com/office/officeart/2005/8/layout/process4"/>
    <dgm:cxn modelId="{134FFC88-B0D5-4A39-9263-D7AD8A54E583}" type="presParOf" srcId="{8B11559B-6F94-4D94-9A89-5636FBC35A7D}" destId="{EE52CC30-4C06-4F24-8E73-E1ED9341BC00}" srcOrd="0" destOrd="0" presId="urn:microsoft.com/office/officeart/2005/8/layout/process4"/>
    <dgm:cxn modelId="{C87C0A9C-7AF9-4ECE-935E-39BEE5195E40}" type="presParOf" srcId="{E0598562-5424-4A36-AE58-7E820E89D662}" destId="{2FD84C44-DA35-4C41-A3DE-AC426831F70C}" srcOrd="3" destOrd="0" presId="urn:microsoft.com/office/officeart/2005/8/layout/process4"/>
    <dgm:cxn modelId="{BECDA173-2EF8-4D8A-8456-4FB7F8D27D3C}" type="presParOf" srcId="{E0598562-5424-4A36-AE58-7E820E89D662}" destId="{B69A2B88-EB62-4FC6-880F-8413180C27E0}" srcOrd="4" destOrd="0" presId="urn:microsoft.com/office/officeart/2005/8/layout/process4"/>
    <dgm:cxn modelId="{47958ECA-9B61-49E8-B3CC-24BE03D7D4CC}" type="presParOf" srcId="{B69A2B88-EB62-4FC6-880F-8413180C27E0}" destId="{0519816A-F2B9-4211-99E6-3318CFBDF569}" srcOrd="0" destOrd="0" presId="urn:microsoft.com/office/officeart/2005/8/layout/process4"/>
    <dgm:cxn modelId="{7704F051-8445-42A5-860A-CC5C9CF26374}" type="presParOf" srcId="{B69A2B88-EB62-4FC6-880F-8413180C27E0}" destId="{1DD3ECAB-7486-4A6D-BCF4-75AEB60BD34E}" srcOrd="1" destOrd="0" presId="urn:microsoft.com/office/officeart/2005/8/layout/process4"/>
    <dgm:cxn modelId="{7D92F293-D9F6-4204-8E5E-3872B7C14D79}" type="presParOf" srcId="{B69A2B88-EB62-4FC6-880F-8413180C27E0}" destId="{24685C68-60AA-4CB2-A438-3183C250DEDC}" srcOrd="2" destOrd="0" presId="urn:microsoft.com/office/officeart/2005/8/layout/process4"/>
    <dgm:cxn modelId="{BF9B5341-FCA6-4909-94A4-87CAC3225F26}" type="presParOf" srcId="{24685C68-60AA-4CB2-A438-3183C250DEDC}" destId="{E0B883C9-92EF-453F-9FB7-3C19BA794E1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F53569-A7A0-4270-AFED-07F27471720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444E4F2-8240-4971-9739-80EBBE8425BC}">
      <dgm:prSet phldrT="[Texto]"/>
      <dgm:spPr/>
      <dgm:t>
        <a:bodyPr/>
        <a:lstStyle/>
        <a:p>
          <a:r>
            <a:rPr lang="es-PE" noProof="0" dirty="0"/>
            <a:t>Compilación</a:t>
          </a:r>
        </a:p>
      </dgm:t>
    </dgm:pt>
    <dgm:pt modelId="{5BF066CC-6C0F-4B21-852D-1FCC74F128B6}" type="parTrans" cxnId="{6A8605BC-78B3-4B03-A1C1-41AA496D6793}">
      <dgm:prSet/>
      <dgm:spPr/>
      <dgm:t>
        <a:bodyPr/>
        <a:lstStyle/>
        <a:p>
          <a:endParaRPr lang="es-PE"/>
        </a:p>
      </dgm:t>
    </dgm:pt>
    <dgm:pt modelId="{D3F83A2C-78D9-478D-B051-2F46C079AF0F}" type="sibTrans" cxnId="{6A8605BC-78B3-4B03-A1C1-41AA496D6793}">
      <dgm:prSet/>
      <dgm:spPr/>
      <dgm:t>
        <a:bodyPr/>
        <a:lstStyle/>
        <a:p>
          <a:endParaRPr lang="es-PE"/>
        </a:p>
      </dgm:t>
    </dgm:pt>
    <dgm:pt modelId="{BA4D9AD1-A0C4-44AB-B88E-25153CA1B304}">
      <dgm:prSet/>
      <dgm:spPr/>
      <dgm:t>
        <a:bodyPr/>
        <a:lstStyle/>
        <a:p>
          <a:r>
            <a:rPr lang="es-PE" noProof="0" dirty="0"/>
            <a:t>Utilizar herramientas como </a:t>
          </a:r>
          <a:r>
            <a:rPr lang="es-PE" noProof="0" dirty="0" err="1"/>
            <a:t>Sass</a:t>
          </a:r>
          <a:r>
            <a:rPr lang="es-PE" noProof="0" dirty="0"/>
            <a:t> o </a:t>
          </a:r>
          <a:r>
            <a:rPr lang="es-PE" noProof="0" dirty="0" err="1"/>
            <a:t>Less</a:t>
          </a:r>
          <a:r>
            <a:rPr lang="es-PE" noProof="0" dirty="0"/>
            <a:t> para compilar el código del preprocesador en CSS.</a:t>
          </a:r>
        </a:p>
      </dgm:t>
    </dgm:pt>
    <dgm:pt modelId="{6BD5B721-EFD0-4337-8EA8-C7957B37E94D}" type="parTrans" cxnId="{CB8EAF85-B97B-47A6-8AEB-B20221204EE7}">
      <dgm:prSet/>
      <dgm:spPr/>
      <dgm:t>
        <a:bodyPr/>
        <a:lstStyle/>
        <a:p>
          <a:endParaRPr lang="es-PE"/>
        </a:p>
      </dgm:t>
    </dgm:pt>
    <dgm:pt modelId="{FF2BDB32-7F67-4A01-8952-58F685FBFB30}" type="sibTrans" cxnId="{CB8EAF85-B97B-47A6-8AEB-B20221204EE7}">
      <dgm:prSet/>
      <dgm:spPr/>
      <dgm:t>
        <a:bodyPr/>
        <a:lstStyle/>
        <a:p>
          <a:endParaRPr lang="es-PE"/>
        </a:p>
      </dgm:t>
    </dgm:pt>
    <dgm:pt modelId="{F92EC426-E033-4DAD-AB32-2E0AB9DD7F90}">
      <dgm:prSet/>
      <dgm:spPr/>
      <dgm:t>
        <a:bodyPr/>
        <a:lstStyle/>
        <a:p>
          <a:r>
            <a:rPr lang="es-PE" noProof="0" dirty="0"/>
            <a:t>Automatización</a:t>
          </a:r>
        </a:p>
      </dgm:t>
    </dgm:pt>
    <dgm:pt modelId="{94970279-9707-47F4-842F-8B1092921C7D}" type="parTrans" cxnId="{3EA9064C-DD97-47BC-B668-C0A372DCB33E}">
      <dgm:prSet/>
      <dgm:spPr/>
      <dgm:t>
        <a:bodyPr/>
        <a:lstStyle/>
        <a:p>
          <a:endParaRPr lang="es-PE"/>
        </a:p>
      </dgm:t>
    </dgm:pt>
    <dgm:pt modelId="{A40C6F33-3B4C-42A0-8939-E3227ABF6EAC}" type="sibTrans" cxnId="{3EA9064C-DD97-47BC-B668-C0A372DCB33E}">
      <dgm:prSet/>
      <dgm:spPr/>
      <dgm:t>
        <a:bodyPr/>
        <a:lstStyle/>
        <a:p>
          <a:endParaRPr lang="es-PE"/>
        </a:p>
      </dgm:t>
    </dgm:pt>
    <dgm:pt modelId="{37F97F00-A33A-4E38-A305-3D2097371649}">
      <dgm:prSet/>
      <dgm:spPr/>
      <dgm:t>
        <a:bodyPr/>
        <a:lstStyle/>
        <a:p>
          <a:r>
            <a:rPr lang="es-PE" noProof="0" dirty="0"/>
            <a:t>Integrar la compilación en el flujo de trabajo con herramientas como </a:t>
          </a:r>
          <a:r>
            <a:rPr lang="es-PE" noProof="0" dirty="0" err="1"/>
            <a:t>Gulp</a:t>
          </a:r>
          <a:r>
            <a:rPr lang="es-PE" noProof="0" dirty="0"/>
            <a:t> o </a:t>
          </a:r>
          <a:r>
            <a:rPr lang="es-PE" noProof="0" dirty="0" err="1"/>
            <a:t>Webpack</a:t>
          </a:r>
          <a:r>
            <a:rPr lang="es-PE" noProof="0" dirty="0"/>
            <a:t>.</a:t>
          </a:r>
        </a:p>
      </dgm:t>
    </dgm:pt>
    <dgm:pt modelId="{1AEB97E7-8CE7-459E-A4BE-9845E64DB812}" type="parTrans" cxnId="{6AF6D58F-593F-4962-B79F-BF7D8B2BFE7E}">
      <dgm:prSet/>
      <dgm:spPr/>
      <dgm:t>
        <a:bodyPr/>
        <a:lstStyle/>
        <a:p>
          <a:endParaRPr lang="es-PE"/>
        </a:p>
      </dgm:t>
    </dgm:pt>
    <dgm:pt modelId="{3EDDE558-9B9F-455B-B3FC-1547E0870848}" type="sibTrans" cxnId="{6AF6D58F-593F-4962-B79F-BF7D8B2BFE7E}">
      <dgm:prSet/>
      <dgm:spPr/>
      <dgm:t>
        <a:bodyPr/>
        <a:lstStyle/>
        <a:p>
          <a:endParaRPr lang="es-PE"/>
        </a:p>
      </dgm:t>
    </dgm:pt>
    <dgm:pt modelId="{BAD4A8C0-4CC4-454E-AEF4-29D062333028}">
      <dgm:prSet/>
      <dgm:spPr/>
      <dgm:t>
        <a:bodyPr/>
        <a:lstStyle/>
        <a:p>
          <a:r>
            <a:rPr lang="es-PE" noProof="0" dirty="0"/>
            <a:t>Pruebas</a:t>
          </a:r>
        </a:p>
      </dgm:t>
    </dgm:pt>
    <dgm:pt modelId="{F4A0DF60-AFB7-49A0-9973-BD568C0B9FA7}" type="parTrans" cxnId="{3ACF0523-3E5D-4165-983C-38CCD42DFBA5}">
      <dgm:prSet/>
      <dgm:spPr/>
      <dgm:t>
        <a:bodyPr/>
        <a:lstStyle/>
        <a:p>
          <a:endParaRPr lang="es-PE"/>
        </a:p>
      </dgm:t>
    </dgm:pt>
    <dgm:pt modelId="{60FA5D59-4596-4BD7-A48D-8FC6C9ACF21D}" type="sibTrans" cxnId="{3ACF0523-3E5D-4165-983C-38CCD42DFBA5}">
      <dgm:prSet/>
      <dgm:spPr/>
      <dgm:t>
        <a:bodyPr/>
        <a:lstStyle/>
        <a:p>
          <a:endParaRPr lang="es-PE"/>
        </a:p>
      </dgm:t>
    </dgm:pt>
    <dgm:pt modelId="{9EC1E931-9136-4B1F-8F0F-5AD9DAF08C7D}">
      <dgm:prSet/>
      <dgm:spPr/>
      <dgm:t>
        <a:bodyPr/>
        <a:lstStyle/>
        <a:p>
          <a:r>
            <a:rPr lang="es-PE" noProof="0" dirty="0"/>
            <a:t>Verificar el código CSS generado y asegurarse de que funciona correctamente.</a:t>
          </a:r>
        </a:p>
      </dgm:t>
    </dgm:pt>
    <dgm:pt modelId="{A260E0A0-A82B-4459-9658-2DFC52B721F6}" type="parTrans" cxnId="{BD16F7B1-57B0-48EB-AE8E-B9507C544C7B}">
      <dgm:prSet/>
      <dgm:spPr/>
      <dgm:t>
        <a:bodyPr/>
        <a:lstStyle/>
        <a:p>
          <a:endParaRPr lang="es-PE"/>
        </a:p>
      </dgm:t>
    </dgm:pt>
    <dgm:pt modelId="{B4B95AB5-6608-4EE5-8A21-DC56AEDD8D00}" type="sibTrans" cxnId="{BD16F7B1-57B0-48EB-AE8E-B9507C544C7B}">
      <dgm:prSet/>
      <dgm:spPr/>
      <dgm:t>
        <a:bodyPr/>
        <a:lstStyle/>
        <a:p>
          <a:endParaRPr lang="es-PE"/>
        </a:p>
      </dgm:t>
    </dgm:pt>
    <dgm:pt modelId="{28BECB7A-7451-4B62-8F03-674AE3D1D8E9}" type="pres">
      <dgm:prSet presAssocID="{69F53569-A7A0-4270-AFED-07F274717209}" presName="Name0" presStyleCnt="0">
        <dgm:presLayoutVars>
          <dgm:dir/>
          <dgm:animLvl val="lvl"/>
          <dgm:resizeHandles val="exact"/>
        </dgm:presLayoutVars>
      </dgm:prSet>
      <dgm:spPr/>
    </dgm:pt>
    <dgm:pt modelId="{869ADF0D-F834-4289-B367-07924E3F4ACF}" type="pres">
      <dgm:prSet presAssocID="{B444E4F2-8240-4971-9739-80EBBE8425BC}" presName="composite" presStyleCnt="0"/>
      <dgm:spPr/>
    </dgm:pt>
    <dgm:pt modelId="{B4975A99-1733-42FE-B4E4-29EBFC239804}" type="pres">
      <dgm:prSet presAssocID="{B444E4F2-8240-4971-9739-80EBBE8425B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E29AF92-BA8D-4240-B9EF-E0862D9DDDC3}" type="pres">
      <dgm:prSet presAssocID="{B444E4F2-8240-4971-9739-80EBBE8425BC}" presName="desTx" presStyleLbl="revTx" presStyleIdx="0" presStyleCnt="3">
        <dgm:presLayoutVars>
          <dgm:bulletEnabled val="1"/>
        </dgm:presLayoutVars>
      </dgm:prSet>
      <dgm:spPr/>
    </dgm:pt>
    <dgm:pt modelId="{CC8CD3C1-AF07-40BE-8BDC-30A0E959F721}" type="pres">
      <dgm:prSet presAssocID="{D3F83A2C-78D9-478D-B051-2F46C079AF0F}" presName="space" presStyleCnt="0"/>
      <dgm:spPr/>
    </dgm:pt>
    <dgm:pt modelId="{D27AE0D8-04CF-4059-A0D0-1CE93E6BCAEA}" type="pres">
      <dgm:prSet presAssocID="{F92EC426-E033-4DAD-AB32-2E0AB9DD7F90}" presName="composite" presStyleCnt="0"/>
      <dgm:spPr/>
    </dgm:pt>
    <dgm:pt modelId="{B205EE82-E7F8-45D0-90ED-3808F86FE8B6}" type="pres">
      <dgm:prSet presAssocID="{F92EC426-E033-4DAD-AB32-2E0AB9DD7F9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E52D456-C9B8-42CA-A3A8-58B6DFBFA9C0}" type="pres">
      <dgm:prSet presAssocID="{F92EC426-E033-4DAD-AB32-2E0AB9DD7F90}" presName="desTx" presStyleLbl="revTx" presStyleIdx="1" presStyleCnt="3">
        <dgm:presLayoutVars>
          <dgm:bulletEnabled val="1"/>
        </dgm:presLayoutVars>
      </dgm:prSet>
      <dgm:spPr/>
    </dgm:pt>
    <dgm:pt modelId="{52BCF6C2-6CFB-4C47-9C45-EA46233D5E0A}" type="pres">
      <dgm:prSet presAssocID="{A40C6F33-3B4C-42A0-8939-E3227ABF6EAC}" presName="space" presStyleCnt="0"/>
      <dgm:spPr/>
    </dgm:pt>
    <dgm:pt modelId="{FB62313B-A1B5-40EB-BDFE-30D15CBC6003}" type="pres">
      <dgm:prSet presAssocID="{BAD4A8C0-4CC4-454E-AEF4-29D062333028}" presName="composite" presStyleCnt="0"/>
      <dgm:spPr/>
    </dgm:pt>
    <dgm:pt modelId="{CA849013-FEBC-40D3-B4E3-DD001BAE5A4C}" type="pres">
      <dgm:prSet presAssocID="{BAD4A8C0-4CC4-454E-AEF4-29D062333028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08A6D9E-AEEE-43F8-9070-9BB5988F0D1A}" type="pres">
      <dgm:prSet presAssocID="{BAD4A8C0-4CC4-454E-AEF4-29D062333028}" presName="desTx" presStyleLbl="revTx" presStyleIdx="2" presStyleCnt="3">
        <dgm:presLayoutVars>
          <dgm:bulletEnabled val="1"/>
        </dgm:presLayoutVars>
      </dgm:prSet>
      <dgm:spPr/>
    </dgm:pt>
  </dgm:ptLst>
  <dgm:cxnLst>
    <dgm:cxn modelId="{B2795410-F9D0-4AC7-A43F-C36AF8649576}" type="presOf" srcId="{B444E4F2-8240-4971-9739-80EBBE8425BC}" destId="{B4975A99-1733-42FE-B4E4-29EBFC239804}" srcOrd="0" destOrd="0" presId="urn:microsoft.com/office/officeart/2005/8/layout/chevron1"/>
    <dgm:cxn modelId="{3ACF0523-3E5D-4165-983C-38CCD42DFBA5}" srcId="{69F53569-A7A0-4270-AFED-07F274717209}" destId="{BAD4A8C0-4CC4-454E-AEF4-29D062333028}" srcOrd="2" destOrd="0" parTransId="{F4A0DF60-AFB7-49A0-9973-BD568C0B9FA7}" sibTransId="{60FA5D59-4596-4BD7-A48D-8FC6C9ACF21D}"/>
    <dgm:cxn modelId="{15381646-2A4B-4004-AA15-27EB71E97CA8}" type="presOf" srcId="{9EC1E931-9136-4B1F-8F0F-5AD9DAF08C7D}" destId="{C08A6D9E-AEEE-43F8-9070-9BB5988F0D1A}" srcOrd="0" destOrd="0" presId="urn:microsoft.com/office/officeart/2005/8/layout/chevron1"/>
    <dgm:cxn modelId="{383F754B-7381-4E7D-99C2-340F107AA23C}" type="presOf" srcId="{BAD4A8C0-4CC4-454E-AEF4-29D062333028}" destId="{CA849013-FEBC-40D3-B4E3-DD001BAE5A4C}" srcOrd="0" destOrd="0" presId="urn:microsoft.com/office/officeart/2005/8/layout/chevron1"/>
    <dgm:cxn modelId="{3EA9064C-DD97-47BC-B668-C0A372DCB33E}" srcId="{69F53569-A7A0-4270-AFED-07F274717209}" destId="{F92EC426-E033-4DAD-AB32-2E0AB9DD7F90}" srcOrd="1" destOrd="0" parTransId="{94970279-9707-47F4-842F-8B1092921C7D}" sibTransId="{A40C6F33-3B4C-42A0-8939-E3227ABF6EAC}"/>
    <dgm:cxn modelId="{734B3984-A7D7-4C8F-8700-C650CA63DF5B}" type="presOf" srcId="{37F97F00-A33A-4E38-A305-3D2097371649}" destId="{2E52D456-C9B8-42CA-A3A8-58B6DFBFA9C0}" srcOrd="0" destOrd="0" presId="urn:microsoft.com/office/officeart/2005/8/layout/chevron1"/>
    <dgm:cxn modelId="{CB8EAF85-B97B-47A6-8AEB-B20221204EE7}" srcId="{B444E4F2-8240-4971-9739-80EBBE8425BC}" destId="{BA4D9AD1-A0C4-44AB-B88E-25153CA1B304}" srcOrd="0" destOrd="0" parTransId="{6BD5B721-EFD0-4337-8EA8-C7957B37E94D}" sibTransId="{FF2BDB32-7F67-4A01-8952-58F685FBFB30}"/>
    <dgm:cxn modelId="{F10F0C8C-B734-4BE8-BFE2-A5DB8385C097}" type="presOf" srcId="{BA4D9AD1-A0C4-44AB-B88E-25153CA1B304}" destId="{DE29AF92-BA8D-4240-B9EF-E0862D9DDDC3}" srcOrd="0" destOrd="0" presId="urn:microsoft.com/office/officeart/2005/8/layout/chevron1"/>
    <dgm:cxn modelId="{6AF6D58F-593F-4962-B79F-BF7D8B2BFE7E}" srcId="{F92EC426-E033-4DAD-AB32-2E0AB9DD7F90}" destId="{37F97F00-A33A-4E38-A305-3D2097371649}" srcOrd="0" destOrd="0" parTransId="{1AEB97E7-8CE7-459E-A4BE-9845E64DB812}" sibTransId="{3EDDE558-9B9F-455B-B3FC-1547E0870848}"/>
    <dgm:cxn modelId="{BD16F7B1-57B0-48EB-AE8E-B9507C544C7B}" srcId="{BAD4A8C0-4CC4-454E-AEF4-29D062333028}" destId="{9EC1E931-9136-4B1F-8F0F-5AD9DAF08C7D}" srcOrd="0" destOrd="0" parTransId="{A260E0A0-A82B-4459-9658-2DFC52B721F6}" sibTransId="{B4B95AB5-6608-4EE5-8A21-DC56AEDD8D00}"/>
    <dgm:cxn modelId="{6A8605BC-78B3-4B03-A1C1-41AA496D6793}" srcId="{69F53569-A7A0-4270-AFED-07F274717209}" destId="{B444E4F2-8240-4971-9739-80EBBE8425BC}" srcOrd="0" destOrd="0" parTransId="{5BF066CC-6C0F-4B21-852D-1FCC74F128B6}" sibTransId="{D3F83A2C-78D9-478D-B051-2F46C079AF0F}"/>
    <dgm:cxn modelId="{DA3D6BDB-3068-4A6B-AC85-5E62B1FE5955}" type="presOf" srcId="{F92EC426-E033-4DAD-AB32-2E0AB9DD7F90}" destId="{B205EE82-E7F8-45D0-90ED-3808F86FE8B6}" srcOrd="0" destOrd="0" presId="urn:microsoft.com/office/officeart/2005/8/layout/chevron1"/>
    <dgm:cxn modelId="{C366C8F1-20E5-44AB-8D2C-8E650E1F2474}" type="presOf" srcId="{69F53569-A7A0-4270-AFED-07F274717209}" destId="{28BECB7A-7451-4B62-8F03-674AE3D1D8E9}" srcOrd="0" destOrd="0" presId="urn:microsoft.com/office/officeart/2005/8/layout/chevron1"/>
    <dgm:cxn modelId="{7F755701-E86C-4F26-BFA3-3F7CA120F557}" type="presParOf" srcId="{28BECB7A-7451-4B62-8F03-674AE3D1D8E9}" destId="{869ADF0D-F834-4289-B367-07924E3F4ACF}" srcOrd="0" destOrd="0" presId="urn:microsoft.com/office/officeart/2005/8/layout/chevron1"/>
    <dgm:cxn modelId="{2C09C9D0-61BD-4FFE-B88E-B6047385C3B7}" type="presParOf" srcId="{869ADF0D-F834-4289-B367-07924E3F4ACF}" destId="{B4975A99-1733-42FE-B4E4-29EBFC239804}" srcOrd="0" destOrd="0" presId="urn:microsoft.com/office/officeart/2005/8/layout/chevron1"/>
    <dgm:cxn modelId="{3EF38D81-CDE5-4DFE-9739-9EEC5353C19A}" type="presParOf" srcId="{869ADF0D-F834-4289-B367-07924E3F4ACF}" destId="{DE29AF92-BA8D-4240-B9EF-E0862D9DDDC3}" srcOrd="1" destOrd="0" presId="urn:microsoft.com/office/officeart/2005/8/layout/chevron1"/>
    <dgm:cxn modelId="{A93D3458-CAD6-4CCE-8FED-C76EBDCF9F7D}" type="presParOf" srcId="{28BECB7A-7451-4B62-8F03-674AE3D1D8E9}" destId="{CC8CD3C1-AF07-40BE-8BDC-30A0E959F721}" srcOrd="1" destOrd="0" presId="urn:microsoft.com/office/officeart/2005/8/layout/chevron1"/>
    <dgm:cxn modelId="{3A8B20FB-3B8C-4A72-B016-8479DDBACE0A}" type="presParOf" srcId="{28BECB7A-7451-4B62-8F03-674AE3D1D8E9}" destId="{D27AE0D8-04CF-4059-A0D0-1CE93E6BCAEA}" srcOrd="2" destOrd="0" presId="urn:microsoft.com/office/officeart/2005/8/layout/chevron1"/>
    <dgm:cxn modelId="{078EE963-2B1A-4649-93E2-6030D9E1B615}" type="presParOf" srcId="{D27AE0D8-04CF-4059-A0D0-1CE93E6BCAEA}" destId="{B205EE82-E7F8-45D0-90ED-3808F86FE8B6}" srcOrd="0" destOrd="0" presId="urn:microsoft.com/office/officeart/2005/8/layout/chevron1"/>
    <dgm:cxn modelId="{59EEC13A-B083-46FB-96CD-C66CC2458413}" type="presParOf" srcId="{D27AE0D8-04CF-4059-A0D0-1CE93E6BCAEA}" destId="{2E52D456-C9B8-42CA-A3A8-58B6DFBFA9C0}" srcOrd="1" destOrd="0" presId="urn:microsoft.com/office/officeart/2005/8/layout/chevron1"/>
    <dgm:cxn modelId="{02E555D3-F5C8-41CD-905D-9236EB78C2D4}" type="presParOf" srcId="{28BECB7A-7451-4B62-8F03-674AE3D1D8E9}" destId="{52BCF6C2-6CFB-4C47-9C45-EA46233D5E0A}" srcOrd="3" destOrd="0" presId="urn:microsoft.com/office/officeart/2005/8/layout/chevron1"/>
    <dgm:cxn modelId="{CC137E18-7AF3-42D5-98F3-43CEC9276D76}" type="presParOf" srcId="{28BECB7A-7451-4B62-8F03-674AE3D1D8E9}" destId="{FB62313B-A1B5-40EB-BDFE-30D15CBC6003}" srcOrd="4" destOrd="0" presId="urn:microsoft.com/office/officeart/2005/8/layout/chevron1"/>
    <dgm:cxn modelId="{361101B5-5170-429C-8554-CB193B96D3D5}" type="presParOf" srcId="{FB62313B-A1B5-40EB-BDFE-30D15CBC6003}" destId="{CA849013-FEBC-40D3-B4E3-DD001BAE5A4C}" srcOrd="0" destOrd="0" presId="urn:microsoft.com/office/officeart/2005/8/layout/chevron1"/>
    <dgm:cxn modelId="{3251A5D9-72E4-41F7-B026-8A20E37A20D6}" type="presParOf" srcId="{FB62313B-A1B5-40EB-BDFE-30D15CBC6003}" destId="{C08A6D9E-AEEE-43F8-9070-9BB5988F0D1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E2319D-0967-4A4F-8EEF-B2EC7C54DFF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056025B2-CF14-4719-AC6D-4C5A79DF4C80}">
      <dgm:prSet/>
      <dgm:spPr/>
      <dgm:t>
        <a:bodyPr/>
        <a:lstStyle/>
        <a:p>
          <a:pPr>
            <a:buNone/>
          </a:pPr>
          <a:r>
            <a:rPr lang="es-PE" noProof="0" dirty="0"/>
            <a:t>Comentarios</a:t>
          </a:r>
        </a:p>
      </dgm:t>
    </dgm:pt>
    <dgm:pt modelId="{876EB84C-6455-4CF2-AAC8-0400027A3282}" type="sibTrans" cxnId="{6A6AA9A9-5136-4D77-A783-9B5C61723795}">
      <dgm:prSet/>
      <dgm:spPr/>
      <dgm:t>
        <a:bodyPr/>
        <a:lstStyle/>
        <a:p>
          <a:endParaRPr lang="es-PE"/>
        </a:p>
      </dgm:t>
    </dgm:pt>
    <dgm:pt modelId="{C42DA67F-2341-42C7-BDCC-5D34C7AA2BEE}" type="parTrans" cxnId="{6A6AA9A9-5136-4D77-A783-9B5C61723795}">
      <dgm:prSet/>
      <dgm:spPr/>
      <dgm:t>
        <a:bodyPr/>
        <a:lstStyle/>
        <a:p>
          <a:endParaRPr lang="es-PE"/>
        </a:p>
      </dgm:t>
    </dgm:pt>
    <dgm:pt modelId="{D356BF64-55FB-4EB2-A44A-81E3A4E7B087}">
      <dgm:prSet/>
      <dgm:spPr/>
      <dgm:t>
        <a:bodyPr/>
        <a:lstStyle/>
        <a:p>
          <a:pPr>
            <a:buNone/>
          </a:pPr>
          <a:r>
            <a: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// comentario de una línea</a:t>
          </a:r>
        </a:p>
      </dgm:t>
    </dgm:pt>
    <dgm:pt modelId="{C94FD103-8BF3-4386-A933-DBDF2EE8E82E}" type="parTrans" cxnId="{AAD9B446-D2CD-443B-9591-05ADADE985D7}">
      <dgm:prSet/>
      <dgm:spPr/>
      <dgm:t>
        <a:bodyPr/>
        <a:lstStyle/>
        <a:p>
          <a:endParaRPr lang="es-PE"/>
        </a:p>
      </dgm:t>
    </dgm:pt>
    <dgm:pt modelId="{0AAC11B0-EBF4-41C6-A086-5B0493DE6309}" type="sibTrans" cxnId="{AAD9B446-D2CD-443B-9591-05ADADE985D7}">
      <dgm:prSet/>
      <dgm:spPr/>
      <dgm:t>
        <a:bodyPr/>
        <a:lstStyle/>
        <a:p>
          <a:endParaRPr lang="es-PE"/>
        </a:p>
      </dgm:t>
    </dgm:pt>
    <dgm:pt modelId="{54C48880-12AA-4695-A1BD-0908A1D0F577}">
      <dgm:prSet/>
      <dgm:spPr/>
      <dgm:t>
        <a:bodyPr/>
        <a:lstStyle/>
        <a:p>
          <a:pPr>
            <a:buNone/>
          </a:pPr>
          <a:r>
            <a: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/* comentario de varias líneas */</a:t>
          </a:r>
        </a:p>
      </dgm:t>
    </dgm:pt>
    <dgm:pt modelId="{AEB0A49C-4D60-4B40-A9A0-AC3DA5BDD0EB}" type="parTrans" cxnId="{DADA43D2-A566-4851-9B71-C877A8C5B8CB}">
      <dgm:prSet/>
      <dgm:spPr/>
      <dgm:t>
        <a:bodyPr/>
        <a:lstStyle/>
        <a:p>
          <a:endParaRPr lang="es-PE"/>
        </a:p>
      </dgm:t>
    </dgm:pt>
    <dgm:pt modelId="{348E467A-C6AD-419E-8650-F48584408294}" type="sibTrans" cxnId="{DADA43D2-A566-4851-9B71-C877A8C5B8CB}">
      <dgm:prSet/>
      <dgm:spPr/>
      <dgm:t>
        <a:bodyPr/>
        <a:lstStyle/>
        <a:p>
          <a:endParaRPr lang="es-PE"/>
        </a:p>
      </dgm:t>
    </dgm:pt>
    <dgm:pt modelId="{6F0A8762-0329-456D-9DF9-9414B7EEA302}">
      <dgm:prSet/>
      <dgm:spPr/>
      <dgm:t>
        <a:bodyPr/>
        <a:lstStyle/>
        <a:p>
          <a:pPr>
            <a:buNone/>
          </a:pPr>
          <a:r>
            <a:rPr lang="es-PE" noProof="0" dirty="0"/>
            <a:t>Variables</a:t>
          </a:r>
        </a:p>
      </dgm:t>
    </dgm:pt>
    <dgm:pt modelId="{E4B961F0-3115-440C-8138-332BFF79C967}" type="parTrans" cxnId="{5F51B22B-0783-434E-AC9A-A58F979006B6}">
      <dgm:prSet/>
      <dgm:spPr/>
      <dgm:t>
        <a:bodyPr/>
        <a:lstStyle/>
        <a:p>
          <a:endParaRPr lang="es-PE"/>
        </a:p>
      </dgm:t>
    </dgm:pt>
    <dgm:pt modelId="{E3C5E305-B289-418F-B018-049C846FC175}" type="sibTrans" cxnId="{5F51B22B-0783-434E-AC9A-A58F979006B6}">
      <dgm:prSet/>
      <dgm:spPr/>
      <dgm:t>
        <a:bodyPr/>
        <a:lstStyle/>
        <a:p>
          <a:endParaRPr lang="es-PE"/>
        </a:p>
      </dgm:t>
    </dgm:pt>
    <dgm:pt modelId="{BBDA5002-DD33-4078-9C4F-791A39F3232A}">
      <dgm:prSet/>
      <dgm:spPr/>
      <dgm:t>
        <a:bodyPr/>
        <a:lstStyle/>
        <a:p>
          <a:pPr>
            <a:buNone/>
          </a:pPr>
          <a:r>
            <a: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$variable: valor;</a:t>
          </a:r>
        </a:p>
      </dgm:t>
    </dgm:pt>
    <dgm:pt modelId="{1F425E0B-C148-4970-AE8F-B05372322BFB}" type="parTrans" cxnId="{905F2591-DE46-496C-B503-E37A38FF5035}">
      <dgm:prSet/>
      <dgm:spPr/>
      <dgm:t>
        <a:bodyPr/>
        <a:lstStyle/>
        <a:p>
          <a:endParaRPr lang="es-PE"/>
        </a:p>
      </dgm:t>
    </dgm:pt>
    <dgm:pt modelId="{8FD95C7F-8172-47E8-BAC9-FD8B53ABA163}" type="sibTrans" cxnId="{905F2591-DE46-496C-B503-E37A38FF5035}">
      <dgm:prSet/>
      <dgm:spPr/>
      <dgm:t>
        <a:bodyPr/>
        <a:lstStyle/>
        <a:p>
          <a:endParaRPr lang="es-PE"/>
        </a:p>
      </dgm:t>
    </dgm:pt>
    <dgm:pt modelId="{90E09B0D-D750-422C-8446-41DF42B09CD6}">
      <dgm:prSet/>
      <dgm:spPr/>
      <dgm:t>
        <a:bodyPr/>
        <a:lstStyle/>
        <a:p>
          <a:pPr>
            <a:buNone/>
          </a:pPr>
          <a:r>
            <a:rPr lang="es-PE" noProof="0" dirty="0"/>
            <a:t>Selectores</a:t>
          </a:r>
        </a:p>
      </dgm:t>
    </dgm:pt>
    <dgm:pt modelId="{D3798564-4665-4E90-BBC3-D2D31B34BA68}" type="parTrans" cxnId="{ED73FA35-A403-4164-A48C-1EA3D0B900AD}">
      <dgm:prSet/>
      <dgm:spPr/>
      <dgm:t>
        <a:bodyPr/>
        <a:lstStyle/>
        <a:p>
          <a:endParaRPr lang="es-PE"/>
        </a:p>
      </dgm:t>
    </dgm:pt>
    <dgm:pt modelId="{D2432995-2FD4-4848-9138-4611751081DA}" type="sibTrans" cxnId="{ED73FA35-A403-4164-A48C-1EA3D0B900AD}">
      <dgm:prSet/>
      <dgm:spPr/>
      <dgm:t>
        <a:bodyPr/>
        <a:lstStyle/>
        <a:p>
          <a:endParaRPr lang="es-PE"/>
        </a:p>
      </dgm:t>
    </dgm:pt>
    <dgm:pt modelId="{FBD23A18-87D7-429E-B72F-993C6FB8BC4A}">
      <dgm:prSet/>
      <dgm:spPr/>
      <dgm:t>
        <a:bodyPr/>
        <a:lstStyle/>
        <a:p>
          <a:pPr>
            <a:buNone/>
          </a:pPr>
          <a:r>
            <a: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.selector { propiedad: valor;}</a:t>
          </a:r>
        </a:p>
      </dgm:t>
    </dgm:pt>
    <dgm:pt modelId="{EA4B12B7-6ADD-40BA-A536-67776BB1BCA6}" type="parTrans" cxnId="{C38B2900-D3EE-46BD-A37C-7A5E66FF4CD2}">
      <dgm:prSet/>
      <dgm:spPr/>
      <dgm:t>
        <a:bodyPr/>
        <a:lstStyle/>
        <a:p>
          <a:endParaRPr lang="es-PE"/>
        </a:p>
      </dgm:t>
    </dgm:pt>
    <dgm:pt modelId="{8D5C20A8-FB44-4BC9-BCD0-B841F28E39DC}" type="sibTrans" cxnId="{C38B2900-D3EE-46BD-A37C-7A5E66FF4CD2}">
      <dgm:prSet/>
      <dgm:spPr/>
      <dgm:t>
        <a:bodyPr/>
        <a:lstStyle/>
        <a:p>
          <a:endParaRPr lang="es-PE"/>
        </a:p>
      </dgm:t>
    </dgm:pt>
    <dgm:pt modelId="{D151F233-3AAB-48C6-8BD1-E490E18F4E21}" type="pres">
      <dgm:prSet presAssocID="{B7E2319D-0967-4A4F-8EEF-B2EC7C54DFFA}" presName="Name0" presStyleCnt="0">
        <dgm:presLayoutVars>
          <dgm:dir/>
          <dgm:animLvl val="lvl"/>
          <dgm:resizeHandles val="exact"/>
        </dgm:presLayoutVars>
      </dgm:prSet>
      <dgm:spPr/>
    </dgm:pt>
    <dgm:pt modelId="{B025B7BD-545E-4BA9-B3AA-749DA478AF95}" type="pres">
      <dgm:prSet presAssocID="{056025B2-CF14-4719-AC6D-4C5A79DF4C80}" presName="composite" presStyleCnt="0"/>
      <dgm:spPr/>
    </dgm:pt>
    <dgm:pt modelId="{3C7A829D-6C49-48BF-AC84-B2AD49D10649}" type="pres">
      <dgm:prSet presAssocID="{056025B2-CF14-4719-AC6D-4C5A79DF4C8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A3776E6-7413-4BCC-97D0-B1BEEF1F1F7A}" type="pres">
      <dgm:prSet presAssocID="{056025B2-CF14-4719-AC6D-4C5A79DF4C80}" presName="desTx" presStyleLbl="alignAccFollowNode1" presStyleIdx="0" presStyleCnt="3">
        <dgm:presLayoutVars>
          <dgm:bulletEnabled val="1"/>
        </dgm:presLayoutVars>
      </dgm:prSet>
      <dgm:spPr/>
    </dgm:pt>
    <dgm:pt modelId="{762C7DC2-FAD2-4B52-A2F8-CF612088D7C9}" type="pres">
      <dgm:prSet presAssocID="{876EB84C-6455-4CF2-AAC8-0400027A3282}" presName="space" presStyleCnt="0"/>
      <dgm:spPr/>
    </dgm:pt>
    <dgm:pt modelId="{3CB66AA6-2EDE-4752-9591-D1BDF905FC41}" type="pres">
      <dgm:prSet presAssocID="{6F0A8762-0329-456D-9DF9-9414B7EEA302}" presName="composite" presStyleCnt="0"/>
      <dgm:spPr/>
    </dgm:pt>
    <dgm:pt modelId="{2DB8A372-7B08-4F92-A336-2C5689839F5C}" type="pres">
      <dgm:prSet presAssocID="{6F0A8762-0329-456D-9DF9-9414B7EEA30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28085A-C30C-4448-86E9-E306AADEA5A0}" type="pres">
      <dgm:prSet presAssocID="{6F0A8762-0329-456D-9DF9-9414B7EEA302}" presName="desTx" presStyleLbl="alignAccFollowNode1" presStyleIdx="1" presStyleCnt="3">
        <dgm:presLayoutVars>
          <dgm:bulletEnabled val="1"/>
        </dgm:presLayoutVars>
      </dgm:prSet>
      <dgm:spPr/>
    </dgm:pt>
    <dgm:pt modelId="{952455AA-BED5-4D04-A195-A6375A0732A3}" type="pres">
      <dgm:prSet presAssocID="{E3C5E305-B289-418F-B018-049C846FC175}" presName="space" presStyleCnt="0"/>
      <dgm:spPr/>
    </dgm:pt>
    <dgm:pt modelId="{AC85C182-1D21-460C-BB9B-AFAB8A86CF1B}" type="pres">
      <dgm:prSet presAssocID="{90E09B0D-D750-422C-8446-41DF42B09CD6}" presName="composite" presStyleCnt="0"/>
      <dgm:spPr/>
    </dgm:pt>
    <dgm:pt modelId="{49FE2208-F843-4FEE-8468-35C1E8FC64AA}" type="pres">
      <dgm:prSet presAssocID="{90E09B0D-D750-422C-8446-41DF42B09CD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FF9D185-E46C-4611-AEF3-BE9CD9E78094}" type="pres">
      <dgm:prSet presAssocID="{90E09B0D-D750-422C-8446-41DF42B09CD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38B2900-D3EE-46BD-A37C-7A5E66FF4CD2}" srcId="{90E09B0D-D750-422C-8446-41DF42B09CD6}" destId="{FBD23A18-87D7-429E-B72F-993C6FB8BC4A}" srcOrd="0" destOrd="0" parTransId="{EA4B12B7-6ADD-40BA-A536-67776BB1BCA6}" sibTransId="{8D5C20A8-FB44-4BC9-BCD0-B841F28E39DC}"/>
    <dgm:cxn modelId="{CEF6770D-72DE-4AF2-9C70-3B21BE06F978}" type="presOf" srcId="{90E09B0D-D750-422C-8446-41DF42B09CD6}" destId="{49FE2208-F843-4FEE-8468-35C1E8FC64AA}" srcOrd="0" destOrd="0" presId="urn:microsoft.com/office/officeart/2005/8/layout/hList1"/>
    <dgm:cxn modelId="{5F51B22B-0783-434E-AC9A-A58F979006B6}" srcId="{B7E2319D-0967-4A4F-8EEF-B2EC7C54DFFA}" destId="{6F0A8762-0329-456D-9DF9-9414B7EEA302}" srcOrd="1" destOrd="0" parTransId="{E4B961F0-3115-440C-8138-332BFF79C967}" sibTransId="{E3C5E305-B289-418F-B018-049C846FC175}"/>
    <dgm:cxn modelId="{ED73FA35-A403-4164-A48C-1EA3D0B900AD}" srcId="{B7E2319D-0967-4A4F-8EEF-B2EC7C54DFFA}" destId="{90E09B0D-D750-422C-8446-41DF42B09CD6}" srcOrd="2" destOrd="0" parTransId="{D3798564-4665-4E90-BBC3-D2D31B34BA68}" sibTransId="{D2432995-2FD4-4848-9138-4611751081DA}"/>
    <dgm:cxn modelId="{AAD9B446-D2CD-443B-9591-05ADADE985D7}" srcId="{056025B2-CF14-4719-AC6D-4C5A79DF4C80}" destId="{D356BF64-55FB-4EB2-A44A-81E3A4E7B087}" srcOrd="0" destOrd="0" parTransId="{C94FD103-8BF3-4386-A933-DBDF2EE8E82E}" sibTransId="{0AAC11B0-EBF4-41C6-A086-5B0493DE6309}"/>
    <dgm:cxn modelId="{4B906B67-4A27-4C02-9BC9-092D5E48D938}" type="presOf" srcId="{056025B2-CF14-4719-AC6D-4C5A79DF4C80}" destId="{3C7A829D-6C49-48BF-AC84-B2AD49D10649}" srcOrd="0" destOrd="0" presId="urn:microsoft.com/office/officeart/2005/8/layout/hList1"/>
    <dgm:cxn modelId="{1306407C-E321-470E-941B-E99981161979}" type="presOf" srcId="{6F0A8762-0329-456D-9DF9-9414B7EEA302}" destId="{2DB8A372-7B08-4F92-A336-2C5689839F5C}" srcOrd="0" destOrd="0" presId="urn:microsoft.com/office/officeart/2005/8/layout/hList1"/>
    <dgm:cxn modelId="{905F2591-DE46-496C-B503-E37A38FF5035}" srcId="{6F0A8762-0329-456D-9DF9-9414B7EEA302}" destId="{BBDA5002-DD33-4078-9C4F-791A39F3232A}" srcOrd="0" destOrd="0" parTransId="{1F425E0B-C148-4970-AE8F-B05372322BFB}" sibTransId="{8FD95C7F-8172-47E8-BAC9-FD8B53ABA163}"/>
    <dgm:cxn modelId="{ECC55E92-79D3-45AE-B59A-B0A520AD881B}" type="presOf" srcId="{B7E2319D-0967-4A4F-8EEF-B2EC7C54DFFA}" destId="{D151F233-3AAB-48C6-8BD1-E490E18F4E21}" srcOrd="0" destOrd="0" presId="urn:microsoft.com/office/officeart/2005/8/layout/hList1"/>
    <dgm:cxn modelId="{BC9A8BA3-7C8D-4D98-AB5A-50AB10FA0108}" type="presOf" srcId="{D356BF64-55FB-4EB2-A44A-81E3A4E7B087}" destId="{0A3776E6-7413-4BCC-97D0-B1BEEF1F1F7A}" srcOrd="0" destOrd="0" presId="urn:microsoft.com/office/officeart/2005/8/layout/hList1"/>
    <dgm:cxn modelId="{6A6AA9A9-5136-4D77-A783-9B5C61723795}" srcId="{B7E2319D-0967-4A4F-8EEF-B2EC7C54DFFA}" destId="{056025B2-CF14-4719-AC6D-4C5A79DF4C80}" srcOrd="0" destOrd="0" parTransId="{C42DA67F-2341-42C7-BDCC-5D34C7AA2BEE}" sibTransId="{876EB84C-6455-4CF2-AAC8-0400027A3282}"/>
    <dgm:cxn modelId="{FA1A01C6-B95C-47A8-BCF4-F710B12C22D3}" type="presOf" srcId="{54C48880-12AA-4695-A1BD-0908A1D0F577}" destId="{0A3776E6-7413-4BCC-97D0-B1BEEF1F1F7A}" srcOrd="0" destOrd="1" presId="urn:microsoft.com/office/officeart/2005/8/layout/hList1"/>
    <dgm:cxn modelId="{4521E5CC-60E7-4738-A12A-81BB7F4B9410}" type="presOf" srcId="{BBDA5002-DD33-4078-9C4F-791A39F3232A}" destId="{5E28085A-C30C-4448-86E9-E306AADEA5A0}" srcOrd="0" destOrd="0" presId="urn:microsoft.com/office/officeart/2005/8/layout/hList1"/>
    <dgm:cxn modelId="{DADA43D2-A566-4851-9B71-C877A8C5B8CB}" srcId="{056025B2-CF14-4719-AC6D-4C5A79DF4C80}" destId="{54C48880-12AA-4695-A1BD-0908A1D0F577}" srcOrd="1" destOrd="0" parTransId="{AEB0A49C-4D60-4B40-A9A0-AC3DA5BDD0EB}" sibTransId="{348E467A-C6AD-419E-8650-F48584408294}"/>
    <dgm:cxn modelId="{EE8A85F5-D4F0-4062-B5CD-CE22A3A55021}" type="presOf" srcId="{FBD23A18-87D7-429E-B72F-993C6FB8BC4A}" destId="{5FF9D185-E46C-4611-AEF3-BE9CD9E78094}" srcOrd="0" destOrd="0" presId="urn:microsoft.com/office/officeart/2005/8/layout/hList1"/>
    <dgm:cxn modelId="{307046CA-BBE2-4CA7-AFEC-0DF23BA5327A}" type="presParOf" srcId="{D151F233-3AAB-48C6-8BD1-E490E18F4E21}" destId="{B025B7BD-545E-4BA9-B3AA-749DA478AF95}" srcOrd="0" destOrd="0" presId="urn:microsoft.com/office/officeart/2005/8/layout/hList1"/>
    <dgm:cxn modelId="{AF24C6BA-2B81-4F45-948A-A0DB378B715C}" type="presParOf" srcId="{B025B7BD-545E-4BA9-B3AA-749DA478AF95}" destId="{3C7A829D-6C49-48BF-AC84-B2AD49D10649}" srcOrd="0" destOrd="0" presId="urn:microsoft.com/office/officeart/2005/8/layout/hList1"/>
    <dgm:cxn modelId="{D058BD9B-97F3-420D-B4CD-58995A6CB916}" type="presParOf" srcId="{B025B7BD-545E-4BA9-B3AA-749DA478AF95}" destId="{0A3776E6-7413-4BCC-97D0-B1BEEF1F1F7A}" srcOrd="1" destOrd="0" presId="urn:microsoft.com/office/officeart/2005/8/layout/hList1"/>
    <dgm:cxn modelId="{BE18A16B-65EB-491E-8FBF-774E42A60367}" type="presParOf" srcId="{D151F233-3AAB-48C6-8BD1-E490E18F4E21}" destId="{762C7DC2-FAD2-4B52-A2F8-CF612088D7C9}" srcOrd="1" destOrd="0" presId="urn:microsoft.com/office/officeart/2005/8/layout/hList1"/>
    <dgm:cxn modelId="{18270BF4-59C8-4BF2-8B7F-668BC1D250E2}" type="presParOf" srcId="{D151F233-3AAB-48C6-8BD1-E490E18F4E21}" destId="{3CB66AA6-2EDE-4752-9591-D1BDF905FC41}" srcOrd="2" destOrd="0" presId="urn:microsoft.com/office/officeart/2005/8/layout/hList1"/>
    <dgm:cxn modelId="{59B22CDC-D14C-4EAA-B25E-5B1F1E580977}" type="presParOf" srcId="{3CB66AA6-2EDE-4752-9591-D1BDF905FC41}" destId="{2DB8A372-7B08-4F92-A336-2C5689839F5C}" srcOrd="0" destOrd="0" presId="urn:microsoft.com/office/officeart/2005/8/layout/hList1"/>
    <dgm:cxn modelId="{995A9215-5DF7-4E21-9669-CDCDEE777E7E}" type="presParOf" srcId="{3CB66AA6-2EDE-4752-9591-D1BDF905FC41}" destId="{5E28085A-C30C-4448-86E9-E306AADEA5A0}" srcOrd="1" destOrd="0" presId="urn:microsoft.com/office/officeart/2005/8/layout/hList1"/>
    <dgm:cxn modelId="{3CBE6565-C908-4C37-BF48-90788014917B}" type="presParOf" srcId="{D151F233-3AAB-48C6-8BD1-E490E18F4E21}" destId="{952455AA-BED5-4D04-A195-A6375A0732A3}" srcOrd="3" destOrd="0" presId="urn:microsoft.com/office/officeart/2005/8/layout/hList1"/>
    <dgm:cxn modelId="{891C1FDE-3549-4921-B846-147A78998B78}" type="presParOf" srcId="{D151F233-3AAB-48C6-8BD1-E490E18F4E21}" destId="{AC85C182-1D21-460C-BB9B-AFAB8A86CF1B}" srcOrd="4" destOrd="0" presId="urn:microsoft.com/office/officeart/2005/8/layout/hList1"/>
    <dgm:cxn modelId="{9E3F90C0-8040-4368-9B70-EAA782F378B4}" type="presParOf" srcId="{AC85C182-1D21-460C-BB9B-AFAB8A86CF1B}" destId="{49FE2208-F843-4FEE-8468-35C1E8FC64AA}" srcOrd="0" destOrd="0" presId="urn:microsoft.com/office/officeart/2005/8/layout/hList1"/>
    <dgm:cxn modelId="{24E2152E-F968-4D47-A394-4DF915042589}" type="presParOf" srcId="{AC85C182-1D21-460C-BB9B-AFAB8A86CF1B}" destId="{5FF9D185-E46C-4611-AEF3-BE9CD9E780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A554F6-F23F-43A7-AED1-6EDB502FBF24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13E5EAA5-97FD-4D3E-9FF5-2E6D8F4FF481}">
      <dgm:prSet phldrT="[Texto]"/>
      <dgm:spPr/>
      <dgm:t>
        <a:bodyPr/>
        <a:lstStyle/>
        <a:p>
          <a:r>
            <a:rPr lang="es-PE" noProof="0" dirty="0"/>
            <a:t>Mixins</a:t>
          </a:r>
        </a:p>
      </dgm:t>
    </dgm:pt>
    <dgm:pt modelId="{21B70E06-F234-4ACB-90C9-5142E55E1EB4}" type="parTrans" cxnId="{DF459BB7-2ABB-41BA-9A5B-1D21905A2934}">
      <dgm:prSet/>
      <dgm:spPr/>
      <dgm:t>
        <a:bodyPr/>
        <a:lstStyle/>
        <a:p>
          <a:endParaRPr lang="es-PE"/>
        </a:p>
      </dgm:t>
    </dgm:pt>
    <dgm:pt modelId="{CABF87AB-FAFE-4302-81DB-73B15611F422}" type="sibTrans" cxnId="{DF459BB7-2ABB-41BA-9A5B-1D21905A2934}">
      <dgm:prSet/>
      <dgm:spPr/>
      <dgm:t>
        <a:bodyPr/>
        <a:lstStyle/>
        <a:p>
          <a:endParaRPr lang="es-PE"/>
        </a:p>
      </dgm:t>
    </dgm:pt>
    <dgm:pt modelId="{E143CFD0-8209-4EC4-B2F6-AB3A996FF8AF}">
      <dgm:prSet phldrT="[Texto]"/>
      <dgm:spPr/>
      <dgm:t>
        <a:bodyPr/>
        <a:lstStyle/>
        <a:p>
          <a:r>
            <a:rPr lang="es-PE" noProof="0" dirty="0"/>
            <a:t>Permiten encapsular un bloque de estilos con un nombre, facilitando la reutilización y la creación de componentes</a:t>
          </a:r>
        </a:p>
      </dgm:t>
    </dgm:pt>
    <dgm:pt modelId="{926446DD-3969-4020-83E4-98351E6435BE}" type="parTrans" cxnId="{5E9D59BA-CFA0-4A1A-960C-E0B8115DFB4E}">
      <dgm:prSet/>
      <dgm:spPr/>
      <dgm:t>
        <a:bodyPr/>
        <a:lstStyle/>
        <a:p>
          <a:endParaRPr lang="es-PE"/>
        </a:p>
      </dgm:t>
    </dgm:pt>
    <dgm:pt modelId="{5719929B-8544-4F1B-A1F4-D18B1A62683F}" type="sibTrans" cxnId="{5E9D59BA-CFA0-4A1A-960C-E0B8115DFB4E}">
      <dgm:prSet/>
      <dgm:spPr/>
      <dgm:t>
        <a:bodyPr/>
        <a:lstStyle/>
        <a:p>
          <a:endParaRPr lang="es-PE"/>
        </a:p>
      </dgm:t>
    </dgm:pt>
    <dgm:pt modelId="{48EE408B-C692-433E-AB0C-52E3CF02BF40}">
      <dgm:prSet phldrT="[Texto]"/>
      <dgm:spPr/>
      <dgm:t>
        <a:bodyPr/>
        <a:lstStyle/>
        <a:p>
          <a:r>
            <a:rPr lang="es-PE" noProof="0" dirty="0"/>
            <a:t>Funciones</a:t>
          </a:r>
        </a:p>
      </dgm:t>
    </dgm:pt>
    <dgm:pt modelId="{A8E4640F-4DBD-4222-9A5D-E5CF17E0DC80}" type="parTrans" cxnId="{C872F5CA-D9D0-4D36-BCE7-E2788CABE4CC}">
      <dgm:prSet/>
      <dgm:spPr/>
      <dgm:t>
        <a:bodyPr/>
        <a:lstStyle/>
        <a:p>
          <a:endParaRPr lang="es-PE"/>
        </a:p>
      </dgm:t>
    </dgm:pt>
    <dgm:pt modelId="{6ED5AFCC-17A8-4D3D-9B2F-BBDE9DC3484A}" type="sibTrans" cxnId="{C872F5CA-D9D0-4D36-BCE7-E2788CABE4CC}">
      <dgm:prSet/>
      <dgm:spPr/>
      <dgm:t>
        <a:bodyPr/>
        <a:lstStyle/>
        <a:p>
          <a:endParaRPr lang="es-PE"/>
        </a:p>
      </dgm:t>
    </dgm:pt>
    <dgm:pt modelId="{88232359-CB12-4CC2-BC25-006FEC66A7EA}">
      <dgm:prSet phldrT="[Texto]"/>
      <dgm:spPr/>
      <dgm:t>
        <a:bodyPr/>
        <a:lstStyle/>
        <a:p>
          <a:r>
            <a:rPr lang="es-PE" noProof="0" dirty="0"/>
            <a:t>Permiten encapsular lógica y cálculos, mejorando la modularidad y la legibilidad del código.</a:t>
          </a:r>
        </a:p>
      </dgm:t>
    </dgm:pt>
    <dgm:pt modelId="{90C07080-B395-46CE-ABC3-1C9B755192BA}" type="parTrans" cxnId="{D049B5BA-FDF9-4D8C-8EE3-393DD63B44D4}">
      <dgm:prSet/>
      <dgm:spPr/>
      <dgm:t>
        <a:bodyPr/>
        <a:lstStyle/>
        <a:p>
          <a:endParaRPr lang="es-PE"/>
        </a:p>
      </dgm:t>
    </dgm:pt>
    <dgm:pt modelId="{7447A035-1DF4-43E5-945B-3259FE7C50A4}" type="sibTrans" cxnId="{D049B5BA-FDF9-4D8C-8EE3-393DD63B44D4}">
      <dgm:prSet/>
      <dgm:spPr/>
      <dgm:t>
        <a:bodyPr/>
        <a:lstStyle/>
        <a:p>
          <a:endParaRPr lang="es-PE"/>
        </a:p>
      </dgm:t>
    </dgm:pt>
    <dgm:pt modelId="{48883B2F-8FE3-409D-83CB-318A4B997BD7}" type="pres">
      <dgm:prSet presAssocID="{A2A554F6-F23F-43A7-AED1-6EDB502FBF24}" presName="linearFlow" presStyleCnt="0">
        <dgm:presLayoutVars>
          <dgm:dir/>
          <dgm:animLvl val="lvl"/>
          <dgm:resizeHandles val="exact"/>
        </dgm:presLayoutVars>
      </dgm:prSet>
      <dgm:spPr/>
    </dgm:pt>
    <dgm:pt modelId="{B3EE0A03-380C-4E8C-B7CF-D650A624A5ED}" type="pres">
      <dgm:prSet presAssocID="{13E5EAA5-97FD-4D3E-9FF5-2E6D8F4FF481}" presName="composite" presStyleCnt="0"/>
      <dgm:spPr/>
    </dgm:pt>
    <dgm:pt modelId="{CA3DDBA9-488F-46A7-9BC3-1FF699F91902}" type="pres">
      <dgm:prSet presAssocID="{13E5EAA5-97FD-4D3E-9FF5-2E6D8F4FF481}" presName="parentText" presStyleLbl="alignNode1" presStyleIdx="0" presStyleCnt="2" custLinFactNeighborX="-3875" custLinFactNeighborY="3062">
        <dgm:presLayoutVars>
          <dgm:chMax val="1"/>
          <dgm:bulletEnabled val="1"/>
        </dgm:presLayoutVars>
      </dgm:prSet>
      <dgm:spPr/>
    </dgm:pt>
    <dgm:pt modelId="{4BBE8CB3-55FE-47B5-878B-EAD2E54D6D06}" type="pres">
      <dgm:prSet presAssocID="{13E5EAA5-97FD-4D3E-9FF5-2E6D8F4FF481}" presName="descendantText" presStyleLbl="alignAcc1" presStyleIdx="0" presStyleCnt="2">
        <dgm:presLayoutVars>
          <dgm:bulletEnabled val="1"/>
        </dgm:presLayoutVars>
      </dgm:prSet>
      <dgm:spPr/>
    </dgm:pt>
    <dgm:pt modelId="{ACF5C069-44C6-425E-8A24-B56E9A53FD71}" type="pres">
      <dgm:prSet presAssocID="{CABF87AB-FAFE-4302-81DB-73B15611F422}" presName="sp" presStyleCnt="0"/>
      <dgm:spPr/>
    </dgm:pt>
    <dgm:pt modelId="{8C88D60F-C0AF-44E8-8B8C-78B83DC022E3}" type="pres">
      <dgm:prSet presAssocID="{48EE408B-C692-433E-AB0C-52E3CF02BF40}" presName="composite" presStyleCnt="0"/>
      <dgm:spPr/>
    </dgm:pt>
    <dgm:pt modelId="{9FAB60A0-DCF5-47B6-BD36-D9BF85A5F8E9}" type="pres">
      <dgm:prSet presAssocID="{48EE408B-C692-433E-AB0C-52E3CF02BF4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5D17773E-0D51-4FA6-A780-B31288F76B64}" type="pres">
      <dgm:prSet presAssocID="{48EE408B-C692-433E-AB0C-52E3CF02BF4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E5BCB5B-1EF5-4021-84B5-49D2F11E21C1}" type="presOf" srcId="{A2A554F6-F23F-43A7-AED1-6EDB502FBF24}" destId="{48883B2F-8FE3-409D-83CB-318A4B997BD7}" srcOrd="0" destOrd="0" presId="urn:microsoft.com/office/officeart/2005/8/layout/chevron2"/>
    <dgm:cxn modelId="{B869605D-5D9B-4558-A2AD-D9569D735512}" type="presOf" srcId="{48EE408B-C692-433E-AB0C-52E3CF02BF40}" destId="{9FAB60A0-DCF5-47B6-BD36-D9BF85A5F8E9}" srcOrd="0" destOrd="0" presId="urn:microsoft.com/office/officeart/2005/8/layout/chevron2"/>
    <dgm:cxn modelId="{31E1FE7A-21D7-4A66-BBBC-5BAB2DE0962D}" type="presOf" srcId="{E143CFD0-8209-4EC4-B2F6-AB3A996FF8AF}" destId="{4BBE8CB3-55FE-47B5-878B-EAD2E54D6D06}" srcOrd="0" destOrd="0" presId="urn:microsoft.com/office/officeart/2005/8/layout/chevron2"/>
    <dgm:cxn modelId="{DF459BB7-2ABB-41BA-9A5B-1D21905A2934}" srcId="{A2A554F6-F23F-43A7-AED1-6EDB502FBF24}" destId="{13E5EAA5-97FD-4D3E-9FF5-2E6D8F4FF481}" srcOrd="0" destOrd="0" parTransId="{21B70E06-F234-4ACB-90C9-5142E55E1EB4}" sibTransId="{CABF87AB-FAFE-4302-81DB-73B15611F422}"/>
    <dgm:cxn modelId="{5E9D59BA-CFA0-4A1A-960C-E0B8115DFB4E}" srcId="{13E5EAA5-97FD-4D3E-9FF5-2E6D8F4FF481}" destId="{E143CFD0-8209-4EC4-B2F6-AB3A996FF8AF}" srcOrd="0" destOrd="0" parTransId="{926446DD-3969-4020-83E4-98351E6435BE}" sibTransId="{5719929B-8544-4F1B-A1F4-D18B1A62683F}"/>
    <dgm:cxn modelId="{D049B5BA-FDF9-4D8C-8EE3-393DD63B44D4}" srcId="{48EE408B-C692-433E-AB0C-52E3CF02BF40}" destId="{88232359-CB12-4CC2-BC25-006FEC66A7EA}" srcOrd="0" destOrd="0" parTransId="{90C07080-B395-46CE-ABC3-1C9B755192BA}" sibTransId="{7447A035-1DF4-43E5-945B-3259FE7C50A4}"/>
    <dgm:cxn modelId="{11A875C3-499E-4506-9427-F7966667E9D4}" type="presOf" srcId="{88232359-CB12-4CC2-BC25-006FEC66A7EA}" destId="{5D17773E-0D51-4FA6-A780-B31288F76B64}" srcOrd="0" destOrd="0" presId="urn:microsoft.com/office/officeart/2005/8/layout/chevron2"/>
    <dgm:cxn modelId="{C872F5CA-D9D0-4D36-BCE7-E2788CABE4CC}" srcId="{A2A554F6-F23F-43A7-AED1-6EDB502FBF24}" destId="{48EE408B-C692-433E-AB0C-52E3CF02BF40}" srcOrd="1" destOrd="0" parTransId="{A8E4640F-4DBD-4222-9A5D-E5CF17E0DC80}" sibTransId="{6ED5AFCC-17A8-4D3D-9B2F-BBDE9DC3484A}"/>
    <dgm:cxn modelId="{C21D98DD-4461-483C-A1F2-0AFFA75F5301}" type="presOf" srcId="{13E5EAA5-97FD-4D3E-9FF5-2E6D8F4FF481}" destId="{CA3DDBA9-488F-46A7-9BC3-1FF699F91902}" srcOrd="0" destOrd="0" presId="urn:microsoft.com/office/officeart/2005/8/layout/chevron2"/>
    <dgm:cxn modelId="{A1AA164E-B835-4061-814A-C50D5EAE2552}" type="presParOf" srcId="{48883B2F-8FE3-409D-83CB-318A4B997BD7}" destId="{B3EE0A03-380C-4E8C-B7CF-D650A624A5ED}" srcOrd="0" destOrd="0" presId="urn:microsoft.com/office/officeart/2005/8/layout/chevron2"/>
    <dgm:cxn modelId="{34D1BED7-6441-4A92-A9B9-062C8BE42FB7}" type="presParOf" srcId="{B3EE0A03-380C-4E8C-B7CF-D650A624A5ED}" destId="{CA3DDBA9-488F-46A7-9BC3-1FF699F91902}" srcOrd="0" destOrd="0" presId="urn:microsoft.com/office/officeart/2005/8/layout/chevron2"/>
    <dgm:cxn modelId="{342D377B-553A-4E36-9EE4-ED4D12D7132C}" type="presParOf" srcId="{B3EE0A03-380C-4E8C-B7CF-D650A624A5ED}" destId="{4BBE8CB3-55FE-47B5-878B-EAD2E54D6D06}" srcOrd="1" destOrd="0" presId="urn:microsoft.com/office/officeart/2005/8/layout/chevron2"/>
    <dgm:cxn modelId="{1E9F992E-346C-43A9-BC6C-E696E0A7670F}" type="presParOf" srcId="{48883B2F-8FE3-409D-83CB-318A4B997BD7}" destId="{ACF5C069-44C6-425E-8A24-B56E9A53FD71}" srcOrd="1" destOrd="0" presId="urn:microsoft.com/office/officeart/2005/8/layout/chevron2"/>
    <dgm:cxn modelId="{0A913DD5-CB1A-4CD5-94FF-2F27D4B418D6}" type="presParOf" srcId="{48883B2F-8FE3-409D-83CB-318A4B997BD7}" destId="{8C88D60F-C0AF-44E8-8B8C-78B83DC022E3}" srcOrd="2" destOrd="0" presId="urn:microsoft.com/office/officeart/2005/8/layout/chevron2"/>
    <dgm:cxn modelId="{A7B6A583-27B3-46A9-A978-FC66B29EFED0}" type="presParOf" srcId="{8C88D60F-C0AF-44E8-8B8C-78B83DC022E3}" destId="{9FAB60A0-DCF5-47B6-BD36-D9BF85A5F8E9}" srcOrd="0" destOrd="0" presId="urn:microsoft.com/office/officeart/2005/8/layout/chevron2"/>
    <dgm:cxn modelId="{CD79FF3A-383A-454A-9642-591A883EBFE9}" type="presParOf" srcId="{8C88D60F-C0AF-44E8-8B8C-78B83DC022E3}" destId="{5D17773E-0D51-4FA6-A780-B31288F76B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F53569-A7A0-4270-AFED-07F27471720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444E4F2-8240-4971-9739-80EBBE8425BC}">
      <dgm:prSet phldrT="[Texto]"/>
      <dgm:spPr/>
      <dgm:t>
        <a:bodyPr/>
        <a:lstStyle/>
        <a:p>
          <a:r>
            <a:rPr lang="es-PE" noProof="0" dirty="0" err="1"/>
            <a:t>Sass</a:t>
          </a:r>
          <a:endParaRPr lang="es-PE" noProof="0" dirty="0"/>
        </a:p>
      </dgm:t>
    </dgm:pt>
    <dgm:pt modelId="{5BF066CC-6C0F-4B21-852D-1FCC74F128B6}" type="parTrans" cxnId="{6A8605BC-78B3-4B03-A1C1-41AA496D6793}">
      <dgm:prSet/>
      <dgm:spPr/>
      <dgm:t>
        <a:bodyPr/>
        <a:lstStyle/>
        <a:p>
          <a:endParaRPr lang="es-PE"/>
        </a:p>
      </dgm:t>
    </dgm:pt>
    <dgm:pt modelId="{D3F83A2C-78D9-478D-B051-2F46C079AF0F}" type="sibTrans" cxnId="{6A8605BC-78B3-4B03-A1C1-41AA496D6793}">
      <dgm:prSet/>
      <dgm:spPr/>
      <dgm:t>
        <a:bodyPr/>
        <a:lstStyle/>
        <a:p>
          <a:endParaRPr lang="es-PE"/>
        </a:p>
      </dgm:t>
    </dgm:pt>
    <dgm:pt modelId="{4BD2646F-0BFB-4899-B953-6C65E43F0D95}">
      <dgm:prSet/>
      <dgm:spPr/>
      <dgm:t>
        <a:bodyPr/>
        <a:lstStyle/>
        <a:p>
          <a:r>
            <a:rPr lang="es-PE" noProof="0" dirty="0"/>
            <a:t>Utiliza una sintaxis similar a CSS con algunas extensiones.</a:t>
          </a:r>
        </a:p>
      </dgm:t>
    </dgm:pt>
    <dgm:pt modelId="{29497AAE-539B-4FFC-A30F-640C2AE455CD}" type="parTrans" cxnId="{97C69957-2008-4F6C-95C6-A5D92B784ADA}">
      <dgm:prSet/>
      <dgm:spPr/>
      <dgm:t>
        <a:bodyPr/>
        <a:lstStyle/>
        <a:p>
          <a:endParaRPr lang="es-PE"/>
        </a:p>
      </dgm:t>
    </dgm:pt>
    <dgm:pt modelId="{8E5F975F-7CAE-4E40-A65E-54B7699D45F0}" type="sibTrans" cxnId="{97C69957-2008-4F6C-95C6-A5D92B784ADA}">
      <dgm:prSet/>
      <dgm:spPr/>
      <dgm:t>
        <a:bodyPr/>
        <a:lstStyle/>
        <a:p>
          <a:endParaRPr lang="es-PE"/>
        </a:p>
      </dgm:t>
    </dgm:pt>
    <dgm:pt modelId="{76B91BC6-AC36-43AE-8688-26DC69DA515B}">
      <dgm:prSet/>
      <dgm:spPr/>
      <dgm:t>
        <a:bodyPr/>
        <a:lstStyle/>
        <a:p>
          <a:r>
            <a:rPr lang="es-PE" noProof="0" dirty="0" err="1"/>
            <a:t>Less</a:t>
          </a:r>
          <a:endParaRPr lang="es-PE" noProof="0" dirty="0"/>
        </a:p>
      </dgm:t>
    </dgm:pt>
    <dgm:pt modelId="{38800960-0AA5-4928-82BC-1FDB6D248A62}" type="parTrans" cxnId="{CBA3D258-2782-4A70-8499-B4B1F0B961EF}">
      <dgm:prSet/>
      <dgm:spPr/>
      <dgm:t>
        <a:bodyPr/>
        <a:lstStyle/>
        <a:p>
          <a:endParaRPr lang="es-PE"/>
        </a:p>
      </dgm:t>
    </dgm:pt>
    <dgm:pt modelId="{0AE3E5C2-10B3-4A67-80BE-3A597AACD03C}" type="sibTrans" cxnId="{CBA3D258-2782-4A70-8499-B4B1F0B961EF}">
      <dgm:prSet/>
      <dgm:spPr/>
      <dgm:t>
        <a:bodyPr/>
        <a:lstStyle/>
        <a:p>
          <a:endParaRPr lang="es-PE"/>
        </a:p>
      </dgm:t>
    </dgm:pt>
    <dgm:pt modelId="{1D0A209D-B1D3-402A-9CCF-D6380C485C2D}">
      <dgm:prSet/>
      <dgm:spPr/>
      <dgm:t>
        <a:bodyPr/>
        <a:lstStyle/>
        <a:p>
          <a:r>
            <a:rPr lang="es-PE" noProof="0" dirty="0"/>
            <a:t>Utiliza una sintaxis más similar a JavaScript, con funciones y expresiones.</a:t>
          </a:r>
        </a:p>
      </dgm:t>
    </dgm:pt>
    <dgm:pt modelId="{3E404831-F75A-4508-834F-DAF8F77CA979}" type="parTrans" cxnId="{43963CF5-2618-4F30-AE1F-6043853CF309}">
      <dgm:prSet/>
      <dgm:spPr/>
      <dgm:t>
        <a:bodyPr/>
        <a:lstStyle/>
        <a:p>
          <a:endParaRPr lang="es-PE"/>
        </a:p>
      </dgm:t>
    </dgm:pt>
    <dgm:pt modelId="{FBDCFCA0-D293-4868-AD04-E03EB732E9BA}" type="sibTrans" cxnId="{43963CF5-2618-4F30-AE1F-6043853CF309}">
      <dgm:prSet/>
      <dgm:spPr/>
      <dgm:t>
        <a:bodyPr/>
        <a:lstStyle/>
        <a:p>
          <a:endParaRPr lang="es-PE"/>
        </a:p>
      </dgm:t>
    </dgm:pt>
    <dgm:pt modelId="{0A3BD758-DA94-4556-AD05-B4F00E953AD7}">
      <dgm:prSet/>
      <dgm:spPr/>
      <dgm:t>
        <a:bodyPr/>
        <a:lstStyle/>
        <a:p>
          <a:r>
            <a:rPr lang="es-PE" noProof="0" dirty="0"/>
            <a:t>Stylus</a:t>
          </a:r>
        </a:p>
      </dgm:t>
    </dgm:pt>
    <dgm:pt modelId="{1B20038D-1C18-4050-8B24-443DDD08571E}" type="parTrans" cxnId="{69628943-4746-442C-96E8-A15655ABF21F}">
      <dgm:prSet/>
      <dgm:spPr/>
      <dgm:t>
        <a:bodyPr/>
        <a:lstStyle/>
        <a:p>
          <a:endParaRPr lang="es-PE"/>
        </a:p>
      </dgm:t>
    </dgm:pt>
    <dgm:pt modelId="{8AAF498D-D8EE-48C9-B786-C0DBB32E496B}" type="sibTrans" cxnId="{69628943-4746-442C-96E8-A15655ABF21F}">
      <dgm:prSet/>
      <dgm:spPr/>
      <dgm:t>
        <a:bodyPr/>
        <a:lstStyle/>
        <a:p>
          <a:endParaRPr lang="es-PE"/>
        </a:p>
      </dgm:t>
    </dgm:pt>
    <dgm:pt modelId="{AA973DC2-F5DE-4B5F-B003-656FEFAD984D}">
      <dgm:prSet/>
      <dgm:spPr/>
      <dgm:t>
        <a:bodyPr/>
        <a:lstStyle/>
        <a:p>
          <a:r>
            <a:rPr lang="es-PE" noProof="0" dirty="0"/>
            <a:t>Utiliza una sintaxis concisa y flexible, con un enfoque en la legibilidad.</a:t>
          </a:r>
        </a:p>
      </dgm:t>
    </dgm:pt>
    <dgm:pt modelId="{E45BBAD2-3E5D-4F69-BBD1-D5F722FD12BB}" type="parTrans" cxnId="{953BB3BC-F9A5-43FC-BC70-7A839F8AEB5C}">
      <dgm:prSet/>
      <dgm:spPr/>
      <dgm:t>
        <a:bodyPr/>
        <a:lstStyle/>
        <a:p>
          <a:endParaRPr lang="es-PE"/>
        </a:p>
      </dgm:t>
    </dgm:pt>
    <dgm:pt modelId="{6792DFBD-6DB1-482A-8851-E7B139E9A6C6}" type="sibTrans" cxnId="{953BB3BC-F9A5-43FC-BC70-7A839F8AEB5C}">
      <dgm:prSet/>
      <dgm:spPr/>
      <dgm:t>
        <a:bodyPr/>
        <a:lstStyle/>
        <a:p>
          <a:endParaRPr lang="es-PE"/>
        </a:p>
      </dgm:t>
    </dgm:pt>
    <dgm:pt modelId="{58659A03-269A-4269-A93F-F8CCE9699FED}" type="pres">
      <dgm:prSet presAssocID="{69F53569-A7A0-4270-AFED-07F274717209}" presName="vert0" presStyleCnt="0">
        <dgm:presLayoutVars>
          <dgm:dir/>
          <dgm:animOne val="branch"/>
          <dgm:animLvl val="lvl"/>
        </dgm:presLayoutVars>
      </dgm:prSet>
      <dgm:spPr/>
    </dgm:pt>
    <dgm:pt modelId="{EC10D359-F518-48DA-8986-2FF600CC8121}" type="pres">
      <dgm:prSet presAssocID="{B444E4F2-8240-4971-9739-80EBBE8425BC}" presName="thickLine" presStyleLbl="alignNode1" presStyleIdx="0" presStyleCnt="3"/>
      <dgm:spPr/>
    </dgm:pt>
    <dgm:pt modelId="{8633C90D-4619-406F-ACC6-DA3C632F3094}" type="pres">
      <dgm:prSet presAssocID="{B444E4F2-8240-4971-9739-80EBBE8425BC}" presName="horz1" presStyleCnt="0"/>
      <dgm:spPr/>
    </dgm:pt>
    <dgm:pt modelId="{A28F3A7E-331F-4D92-8905-01B871B98598}" type="pres">
      <dgm:prSet presAssocID="{B444E4F2-8240-4971-9739-80EBBE8425BC}" presName="tx1" presStyleLbl="revTx" presStyleIdx="0" presStyleCnt="6"/>
      <dgm:spPr/>
    </dgm:pt>
    <dgm:pt modelId="{5B18BFE6-8514-42F0-A1C7-D5C49AB19C1E}" type="pres">
      <dgm:prSet presAssocID="{B444E4F2-8240-4971-9739-80EBBE8425BC}" presName="vert1" presStyleCnt="0"/>
      <dgm:spPr/>
    </dgm:pt>
    <dgm:pt modelId="{5EC41588-059C-412F-A247-200CFB7E21C5}" type="pres">
      <dgm:prSet presAssocID="{4BD2646F-0BFB-4899-B953-6C65E43F0D95}" presName="vertSpace2a" presStyleCnt="0"/>
      <dgm:spPr/>
    </dgm:pt>
    <dgm:pt modelId="{25F0CA6C-ADF2-43C6-844F-37B71AACEA87}" type="pres">
      <dgm:prSet presAssocID="{4BD2646F-0BFB-4899-B953-6C65E43F0D95}" presName="horz2" presStyleCnt="0"/>
      <dgm:spPr/>
    </dgm:pt>
    <dgm:pt modelId="{DF104FE3-A0CE-4D5F-AF19-1E9E74B7232B}" type="pres">
      <dgm:prSet presAssocID="{4BD2646F-0BFB-4899-B953-6C65E43F0D95}" presName="horzSpace2" presStyleCnt="0"/>
      <dgm:spPr/>
    </dgm:pt>
    <dgm:pt modelId="{E96CFC1C-563F-47EC-9DD8-21C07E324764}" type="pres">
      <dgm:prSet presAssocID="{4BD2646F-0BFB-4899-B953-6C65E43F0D95}" presName="tx2" presStyleLbl="revTx" presStyleIdx="1" presStyleCnt="6"/>
      <dgm:spPr/>
    </dgm:pt>
    <dgm:pt modelId="{6ED42373-0892-4735-A655-ADAA13F02289}" type="pres">
      <dgm:prSet presAssocID="{4BD2646F-0BFB-4899-B953-6C65E43F0D95}" presName="vert2" presStyleCnt="0"/>
      <dgm:spPr/>
    </dgm:pt>
    <dgm:pt modelId="{D983585E-822C-4179-8821-39B7F523C82C}" type="pres">
      <dgm:prSet presAssocID="{4BD2646F-0BFB-4899-B953-6C65E43F0D95}" presName="thinLine2b" presStyleLbl="callout" presStyleIdx="0" presStyleCnt="3"/>
      <dgm:spPr/>
    </dgm:pt>
    <dgm:pt modelId="{D8D824C0-3145-431F-B4BB-11A2D49E0BF9}" type="pres">
      <dgm:prSet presAssocID="{4BD2646F-0BFB-4899-B953-6C65E43F0D95}" presName="vertSpace2b" presStyleCnt="0"/>
      <dgm:spPr/>
    </dgm:pt>
    <dgm:pt modelId="{8150D19F-7F3E-4C68-B49A-D149641D2AD7}" type="pres">
      <dgm:prSet presAssocID="{76B91BC6-AC36-43AE-8688-26DC69DA515B}" presName="thickLine" presStyleLbl="alignNode1" presStyleIdx="1" presStyleCnt="3"/>
      <dgm:spPr/>
    </dgm:pt>
    <dgm:pt modelId="{D85C5419-3DF7-4CE5-88C1-8A2CD0568EF3}" type="pres">
      <dgm:prSet presAssocID="{76B91BC6-AC36-43AE-8688-26DC69DA515B}" presName="horz1" presStyleCnt="0"/>
      <dgm:spPr/>
    </dgm:pt>
    <dgm:pt modelId="{70442765-4A14-496D-8BE7-B5FA3CEF24CC}" type="pres">
      <dgm:prSet presAssocID="{76B91BC6-AC36-43AE-8688-26DC69DA515B}" presName="tx1" presStyleLbl="revTx" presStyleIdx="2" presStyleCnt="6"/>
      <dgm:spPr/>
    </dgm:pt>
    <dgm:pt modelId="{B130F247-090B-4A2F-97FA-7F11E0935722}" type="pres">
      <dgm:prSet presAssocID="{76B91BC6-AC36-43AE-8688-26DC69DA515B}" presName="vert1" presStyleCnt="0"/>
      <dgm:spPr/>
    </dgm:pt>
    <dgm:pt modelId="{8D07156A-B6A5-4068-99A3-CCEE8D47644F}" type="pres">
      <dgm:prSet presAssocID="{1D0A209D-B1D3-402A-9CCF-D6380C485C2D}" presName="vertSpace2a" presStyleCnt="0"/>
      <dgm:spPr/>
    </dgm:pt>
    <dgm:pt modelId="{3F46E51F-3F28-466E-A27C-F1AF0542E711}" type="pres">
      <dgm:prSet presAssocID="{1D0A209D-B1D3-402A-9CCF-D6380C485C2D}" presName="horz2" presStyleCnt="0"/>
      <dgm:spPr/>
    </dgm:pt>
    <dgm:pt modelId="{4B884F62-885B-496F-BB27-8F92EF727530}" type="pres">
      <dgm:prSet presAssocID="{1D0A209D-B1D3-402A-9CCF-D6380C485C2D}" presName="horzSpace2" presStyleCnt="0"/>
      <dgm:spPr/>
    </dgm:pt>
    <dgm:pt modelId="{69CE72DD-D659-41C1-84CE-93E7749C7AEC}" type="pres">
      <dgm:prSet presAssocID="{1D0A209D-B1D3-402A-9CCF-D6380C485C2D}" presName="tx2" presStyleLbl="revTx" presStyleIdx="3" presStyleCnt="6"/>
      <dgm:spPr/>
    </dgm:pt>
    <dgm:pt modelId="{7FD10341-6687-4B36-80A2-F66D347BAB6E}" type="pres">
      <dgm:prSet presAssocID="{1D0A209D-B1D3-402A-9CCF-D6380C485C2D}" presName="vert2" presStyleCnt="0"/>
      <dgm:spPr/>
    </dgm:pt>
    <dgm:pt modelId="{BEA2D634-65FC-488F-A255-5C80E5633395}" type="pres">
      <dgm:prSet presAssocID="{1D0A209D-B1D3-402A-9CCF-D6380C485C2D}" presName="thinLine2b" presStyleLbl="callout" presStyleIdx="1" presStyleCnt="3"/>
      <dgm:spPr/>
    </dgm:pt>
    <dgm:pt modelId="{5839E07F-4725-44E5-90EA-48D4ED662B63}" type="pres">
      <dgm:prSet presAssocID="{1D0A209D-B1D3-402A-9CCF-D6380C485C2D}" presName="vertSpace2b" presStyleCnt="0"/>
      <dgm:spPr/>
    </dgm:pt>
    <dgm:pt modelId="{367205D1-F265-4F06-8FA8-680C278893BA}" type="pres">
      <dgm:prSet presAssocID="{0A3BD758-DA94-4556-AD05-B4F00E953AD7}" presName="thickLine" presStyleLbl="alignNode1" presStyleIdx="2" presStyleCnt="3"/>
      <dgm:spPr/>
    </dgm:pt>
    <dgm:pt modelId="{C424574F-F78C-4A86-BC9D-70EE8BD99BCA}" type="pres">
      <dgm:prSet presAssocID="{0A3BD758-DA94-4556-AD05-B4F00E953AD7}" presName="horz1" presStyleCnt="0"/>
      <dgm:spPr/>
    </dgm:pt>
    <dgm:pt modelId="{70576533-33E4-426A-8454-1C658C1B807A}" type="pres">
      <dgm:prSet presAssocID="{0A3BD758-DA94-4556-AD05-B4F00E953AD7}" presName="tx1" presStyleLbl="revTx" presStyleIdx="4" presStyleCnt="6"/>
      <dgm:spPr/>
    </dgm:pt>
    <dgm:pt modelId="{1687B5B2-64B0-458C-9A0C-F1B38DB026CF}" type="pres">
      <dgm:prSet presAssocID="{0A3BD758-DA94-4556-AD05-B4F00E953AD7}" presName="vert1" presStyleCnt="0"/>
      <dgm:spPr/>
    </dgm:pt>
    <dgm:pt modelId="{559AC8F5-E503-4F22-ACE7-83E2E3937600}" type="pres">
      <dgm:prSet presAssocID="{AA973DC2-F5DE-4B5F-B003-656FEFAD984D}" presName="vertSpace2a" presStyleCnt="0"/>
      <dgm:spPr/>
    </dgm:pt>
    <dgm:pt modelId="{529B2EC4-40FF-4FE2-B38B-E7EEB1F3EE8D}" type="pres">
      <dgm:prSet presAssocID="{AA973DC2-F5DE-4B5F-B003-656FEFAD984D}" presName="horz2" presStyleCnt="0"/>
      <dgm:spPr/>
    </dgm:pt>
    <dgm:pt modelId="{631238AC-43A0-44AA-86BA-1DD26EFFFC65}" type="pres">
      <dgm:prSet presAssocID="{AA973DC2-F5DE-4B5F-B003-656FEFAD984D}" presName="horzSpace2" presStyleCnt="0"/>
      <dgm:spPr/>
    </dgm:pt>
    <dgm:pt modelId="{85BE04D2-9D8D-44A0-AEBF-28AB97EFB88A}" type="pres">
      <dgm:prSet presAssocID="{AA973DC2-F5DE-4B5F-B003-656FEFAD984D}" presName="tx2" presStyleLbl="revTx" presStyleIdx="5" presStyleCnt="6"/>
      <dgm:spPr/>
    </dgm:pt>
    <dgm:pt modelId="{B49AF90A-7D90-4B53-8602-07FC020B1F3A}" type="pres">
      <dgm:prSet presAssocID="{AA973DC2-F5DE-4B5F-B003-656FEFAD984D}" presName="vert2" presStyleCnt="0"/>
      <dgm:spPr/>
    </dgm:pt>
    <dgm:pt modelId="{C0981F87-94E2-4B7A-A694-DDB5E9D7DD90}" type="pres">
      <dgm:prSet presAssocID="{AA973DC2-F5DE-4B5F-B003-656FEFAD984D}" presName="thinLine2b" presStyleLbl="callout" presStyleIdx="2" presStyleCnt="3"/>
      <dgm:spPr/>
    </dgm:pt>
    <dgm:pt modelId="{785FD618-31AD-4288-91BC-C440367D90E7}" type="pres">
      <dgm:prSet presAssocID="{AA973DC2-F5DE-4B5F-B003-656FEFAD984D}" presName="vertSpace2b" presStyleCnt="0"/>
      <dgm:spPr/>
    </dgm:pt>
  </dgm:ptLst>
  <dgm:cxnLst>
    <dgm:cxn modelId="{69628943-4746-442C-96E8-A15655ABF21F}" srcId="{69F53569-A7A0-4270-AFED-07F274717209}" destId="{0A3BD758-DA94-4556-AD05-B4F00E953AD7}" srcOrd="2" destOrd="0" parTransId="{1B20038D-1C18-4050-8B24-443DDD08571E}" sibTransId="{8AAF498D-D8EE-48C9-B786-C0DBB32E496B}"/>
    <dgm:cxn modelId="{839DE443-B423-4BC9-BF42-9040E903D6CC}" type="presOf" srcId="{4BD2646F-0BFB-4899-B953-6C65E43F0D95}" destId="{E96CFC1C-563F-47EC-9DD8-21C07E324764}" srcOrd="0" destOrd="0" presId="urn:microsoft.com/office/officeart/2008/layout/LinedList"/>
    <dgm:cxn modelId="{D6D71D50-5CA5-4FF7-9AA2-1B35264DFB28}" type="presOf" srcId="{AA973DC2-F5DE-4B5F-B003-656FEFAD984D}" destId="{85BE04D2-9D8D-44A0-AEBF-28AB97EFB88A}" srcOrd="0" destOrd="0" presId="urn:microsoft.com/office/officeart/2008/layout/LinedList"/>
    <dgm:cxn modelId="{97C69957-2008-4F6C-95C6-A5D92B784ADA}" srcId="{B444E4F2-8240-4971-9739-80EBBE8425BC}" destId="{4BD2646F-0BFB-4899-B953-6C65E43F0D95}" srcOrd="0" destOrd="0" parTransId="{29497AAE-539B-4FFC-A30F-640C2AE455CD}" sibTransId="{8E5F975F-7CAE-4E40-A65E-54B7699D45F0}"/>
    <dgm:cxn modelId="{CBA3D258-2782-4A70-8499-B4B1F0B961EF}" srcId="{69F53569-A7A0-4270-AFED-07F274717209}" destId="{76B91BC6-AC36-43AE-8688-26DC69DA515B}" srcOrd="1" destOrd="0" parTransId="{38800960-0AA5-4928-82BC-1FDB6D248A62}" sibTransId="{0AE3E5C2-10B3-4A67-80BE-3A597AACD03C}"/>
    <dgm:cxn modelId="{ADEB8A9B-AB19-4C8D-A742-49B22595A3FC}" type="presOf" srcId="{1D0A209D-B1D3-402A-9CCF-D6380C485C2D}" destId="{69CE72DD-D659-41C1-84CE-93E7749C7AEC}" srcOrd="0" destOrd="0" presId="urn:microsoft.com/office/officeart/2008/layout/LinedList"/>
    <dgm:cxn modelId="{BBAA589C-F492-425F-8B21-B7FC3391B954}" type="presOf" srcId="{76B91BC6-AC36-43AE-8688-26DC69DA515B}" destId="{70442765-4A14-496D-8BE7-B5FA3CEF24CC}" srcOrd="0" destOrd="0" presId="urn:microsoft.com/office/officeart/2008/layout/LinedList"/>
    <dgm:cxn modelId="{D0827DA0-180C-4820-BBA2-07769E44AC7B}" type="presOf" srcId="{B444E4F2-8240-4971-9739-80EBBE8425BC}" destId="{A28F3A7E-331F-4D92-8905-01B871B98598}" srcOrd="0" destOrd="0" presId="urn:microsoft.com/office/officeart/2008/layout/LinedList"/>
    <dgm:cxn modelId="{0B6AF3A6-CE31-4301-AC9F-02BA3BADAD5F}" type="presOf" srcId="{0A3BD758-DA94-4556-AD05-B4F00E953AD7}" destId="{70576533-33E4-426A-8454-1C658C1B807A}" srcOrd="0" destOrd="0" presId="urn:microsoft.com/office/officeart/2008/layout/LinedList"/>
    <dgm:cxn modelId="{07003FAD-D510-4789-B585-147DB0F31B95}" type="presOf" srcId="{69F53569-A7A0-4270-AFED-07F274717209}" destId="{58659A03-269A-4269-A93F-F8CCE9699FED}" srcOrd="0" destOrd="0" presId="urn:microsoft.com/office/officeart/2008/layout/LinedList"/>
    <dgm:cxn modelId="{6A8605BC-78B3-4B03-A1C1-41AA496D6793}" srcId="{69F53569-A7A0-4270-AFED-07F274717209}" destId="{B444E4F2-8240-4971-9739-80EBBE8425BC}" srcOrd="0" destOrd="0" parTransId="{5BF066CC-6C0F-4B21-852D-1FCC74F128B6}" sibTransId="{D3F83A2C-78D9-478D-B051-2F46C079AF0F}"/>
    <dgm:cxn modelId="{953BB3BC-F9A5-43FC-BC70-7A839F8AEB5C}" srcId="{0A3BD758-DA94-4556-AD05-B4F00E953AD7}" destId="{AA973DC2-F5DE-4B5F-B003-656FEFAD984D}" srcOrd="0" destOrd="0" parTransId="{E45BBAD2-3E5D-4F69-BBD1-D5F722FD12BB}" sibTransId="{6792DFBD-6DB1-482A-8851-E7B139E9A6C6}"/>
    <dgm:cxn modelId="{43963CF5-2618-4F30-AE1F-6043853CF309}" srcId="{76B91BC6-AC36-43AE-8688-26DC69DA515B}" destId="{1D0A209D-B1D3-402A-9CCF-D6380C485C2D}" srcOrd="0" destOrd="0" parTransId="{3E404831-F75A-4508-834F-DAF8F77CA979}" sibTransId="{FBDCFCA0-D293-4868-AD04-E03EB732E9BA}"/>
    <dgm:cxn modelId="{6AFA7F4D-02BF-47B9-BFE4-40DC6DCFD88B}" type="presParOf" srcId="{58659A03-269A-4269-A93F-F8CCE9699FED}" destId="{EC10D359-F518-48DA-8986-2FF600CC8121}" srcOrd="0" destOrd="0" presId="urn:microsoft.com/office/officeart/2008/layout/LinedList"/>
    <dgm:cxn modelId="{EA878E88-A699-4239-BC96-FE30F682261E}" type="presParOf" srcId="{58659A03-269A-4269-A93F-F8CCE9699FED}" destId="{8633C90D-4619-406F-ACC6-DA3C632F3094}" srcOrd="1" destOrd="0" presId="urn:microsoft.com/office/officeart/2008/layout/LinedList"/>
    <dgm:cxn modelId="{DA441C17-503B-4021-B372-03B90C32ACF8}" type="presParOf" srcId="{8633C90D-4619-406F-ACC6-DA3C632F3094}" destId="{A28F3A7E-331F-4D92-8905-01B871B98598}" srcOrd="0" destOrd="0" presId="urn:microsoft.com/office/officeart/2008/layout/LinedList"/>
    <dgm:cxn modelId="{A98EAEE6-4E6C-4A40-AE28-A010A5873A66}" type="presParOf" srcId="{8633C90D-4619-406F-ACC6-DA3C632F3094}" destId="{5B18BFE6-8514-42F0-A1C7-D5C49AB19C1E}" srcOrd="1" destOrd="0" presId="urn:microsoft.com/office/officeart/2008/layout/LinedList"/>
    <dgm:cxn modelId="{CBA12A67-C20B-47FC-A401-C30642E48CA2}" type="presParOf" srcId="{5B18BFE6-8514-42F0-A1C7-D5C49AB19C1E}" destId="{5EC41588-059C-412F-A247-200CFB7E21C5}" srcOrd="0" destOrd="0" presId="urn:microsoft.com/office/officeart/2008/layout/LinedList"/>
    <dgm:cxn modelId="{F692FA32-A287-49E5-8040-737B6EE1F3E9}" type="presParOf" srcId="{5B18BFE6-8514-42F0-A1C7-D5C49AB19C1E}" destId="{25F0CA6C-ADF2-43C6-844F-37B71AACEA87}" srcOrd="1" destOrd="0" presId="urn:microsoft.com/office/officeart/2008/layout/LinedList"/>
    <dgm:cxn modelId="{92D945D2-881F-4416-8C05-AF8A2EFBAE40}" type="presParOf" srcId="{25F0CA6C-ADF2-43C6-844F-37B71AACEA87}" destId="{DF104FE3-A0CE-4D5F-AF19-1E9E74B7232B}" srcOrd="0" destOrd="0" presId="urn:microsoft.com/office/officeart/2008/layout/LinedList"/>
    <dgm:cxn modelId="{2618629B-2F02-4458-A380-456D55BD52BC}" type="presParOf" srcId="{25F0CA6C-ADF2-43C6-844F-37B71AACEA87}" destId="{E96CFC1C-563F-47EC-9DD8-21C07E324764}" srcOrd="1" destOrd="0" presId="urn:microsoft.com/office/officeart/2008/layout/LinedList"/>
    <dgm:cxn modelId="{B796F61C-6A24-4845-A621-F535737AEB78}" type="presParOf" srcId="{25F0CA6C-ADF2-43C6-844F-37B71AACEA87}" destId="{6ED42373-0892-4735-A655-ADAA13F02289}" srcOrd="2" destOrd="0" presId="urn:microsoft.com/office/officeart/2008/layout/LinedList"/>
    <dgm:cxn modelId="{ADFB8CF3-3D36-4958-8ADB-F9CA328DC62C}" type="presParOf" srcId="{5B18BFE6-8514-42F0-A1C7-D5C49AB19C1E}" destId="{D983585E-822C-4179-8821-39B7F523C82C}" srcOrd="2" destOrd="0" presId="urn:microsoft.com/office/officeart/2008/layout/LinedList"/>
    <dgm:cxn modelId="{8195508E-3283-4AD8-B208-C2FA2102FDE3}" type="presParOf" srcId="{5B18BFE6-8514-42F0-A1C7-D5C49AB19C1E}" destId="{D8D824C0-3145-431F-B4BB-11A2D49E0BF9}" srcOrd="3" destOrd="0" presId="urn:microsoft.com/office/officeart/2008/layout/LinedList"/>
    <dgm:cxn modelId="{5022C9ED-5C54-4BA4-84D9-5E34E992F897}" type="presParOf" srcId="{58659A03-269A-4269-A93F-F8CCE9699FED}" destId="{8150D19F-7F3E-4C68-B49A-D149641D2AD7}" srcOrd="2" destOrd="0" presId="urn:microsoft.com/office/officeart/2008/layout/LinedList"/>
    <dgm:cxn modelId="{1D9F60A7-4083-45A1-AFFE-C255AA6EEDDF}" type="presParOf" srcId="{58659A03-269A-4269-A93F-F8CCE9699FED}" destId="{D85C5419-3DF7-4CE5-88C1-8A2CD0568EF3}" srcOrd="3" destOrd="0" presId="urn:microsoft.com/office/officeart/2008/layout/LinedList"/>
    <dgm:cxn modelId="{8B0D7626-C8A2-4D41-A322-9600D20537A3}" type="presParOf" srcId="{D85C5419-3DF7-4CE5-88C1-8A2CD0568EF3}" destId="{70442765-4A14-496D-8BE7-B5FA3CEF24CC}" srcOrd="0" destOrd="0" presId="urn:microsoft.com/office/officeart/2008/layout/LinedList"/>
    <dgm:cxn modelId="{0133AB16-BCA1-45C1-84B4-11F3AEE79F53}" type="presParOf" srcId="{D85C5419-3DF7-4CE5-88C1-8A2CD0568EF3}" destId="{B130F247-090B-4A2F-97FA-7F11E0935722}" srcOrd="1" destOrd="0" presId="urn:microsoft.com/office/officeart/2008/layout/LinedList"/>
    <dgm:cxn modelId="{1110AD5B-EE0A-44E5-8506-280860CA0A00}" type="presParOf" srcId="{B130F247-090B-4A2F-97FA-7F11E0935722}" destId="{8D07156A-B6A5-4068-99A3-CCEE8D47644F}" srcOrd="0" destOrd="0" presId="urn:microsoft.com/office/officeart/2008/layout/LinedList"/>
    <dgm:cxn modelId="{8D8B031E-05EB-4F95-9045-A5FD207AF6B2}" type="presParOf" srcId="{B130F247-090B-4A2F-97FA-7F11E0935722}" destId="{3F46E51F-3F28-466E-A27C-F1AF0542E711}" srcOrd="1" destOrd="0" presId="urn:microsoft.com/office/officeart/2008/layout/LinedList"/>
    <dgm:cxn modelId="{FAE55909-4C73-4A72-AB9B-0FB983DCE6FB}" type="presParOf" srcId="{3F46E51F-3F28-466E-A27C-F1AF0542E711}" destId="{4B884F62-885B-496F-BB27-8F92EF727530}" srcOrd="0" destOrd="0" presId="urn:microsoft.com/office/officeart/2008/layout/LinedList"/>
    <dgm:cxn modelId="{507658EC-CBD8-4049-AF08-8596BE9FCBC1}" type="presParOf" srcId="{3F46E51F-3F28-466E-A27C-F1AF0542E711}" destId="{69CE72DD-D659-41C1-84CE-93E7749C7AEC}" srcOrd="1" destOrd="0" presId="urn:microsoft.com/office/officeart/2008/layout/LinedList"/>
    <dgm:cxn modelId="{F8068B65-DA09-4F3E-BB93-B95B684FDD5F}" type="presParOf" srcId="{3F46E51F-3F28-466E-A27C-F1AF0542E711}" destId="{7FD10341-6687-4B36-80A2-F66D347BAB6E}" srcOrd="2" destOrd="0" presId="urn:microsoft.com/office/officeart/2008/layout/LinedList"/>
    <dgm:cxn modelId="{5478F957-8BEA-43A7-AE78-E00E0C35438B}" type="presParOf" srcId="{B130F247-090B-4A2F-97FA-7F11E0935722}" destId="{BEA2D634-65FC-488F-A255-5C80E5633395}" srcOrd="2" destOrd="0" presId="urn:microsoft.com/office/officeart/2008/layout/LinedList"/>
    <dgm:cxn modelId="{542250F2-59FC-47A1-B284-E3663106FC21}" type="presParOf" srcId="{B130F247-090B-4A2F-97FA-7F11E0935722}" destId="{5839E07F-4725-44E5-90EA-48D4ED662B63}" srcOrd="3" destOrd="0" presId="urn:microsoft.com/office/officeart/2008/layout/LinedList"/>
    <dgm:cxn modelId="{0EA4F92D-4B0A-4803-94DE-74DB7B3F703E}" type="presParOf" srcId="{58659A03-269A-4269-A93F-F8CCE9699FED}" destId="{367205D1-F265-4F06-8FA8-680C278893BA}" srcOrd="4" destOrd="0" presId="urn:microsoft.com/office/officeart/2008/layout/LinedList"/>
    <dgm:cxn modelId="{2E4A519F-FC12-49C9-A9B1-B3ECC161C75D}" type="presParOf" srcId="{58659A03-269A-4269-A93F-F8CCE9699FED}" destId="{C424574F-F78C-4A86-BC9D-70EE8BD99BCA}" srcOrd="5" destOrd="0" presId="urn:microsoft.com/office/officeart/2008/layout/LinedList"/>
    <dgm:cxn modelId="{6C9C6219-AFDC-4B0D-BEDC-07930A90B56A}" type="presParOf" srcId="{C424574F-F78C-4A86-BC9D-70EE8BD99BCA}" destId="{70576533-33E4-426A-8454-1C658C1B807A}" srcOrd="0" destOrd="0" presId="urn:microsoft.com/office/officeart/2008/layout/LinedList"/>
    <dgm:cxn modelId="{DCB00387-B5B8-4CCE-9A0F-799D189829C5}" type="presParOf" srcId="{C424574F-F78C-4A86-BC9D-70EE8BD99BCA}" destId="{1687B5B2-64B0-458C-9A0C-F1B38DB026CF}" srcOrd="1" destOrd="0" presId="urn:microsoft.com/office/officeart/2008/layout/LinedList"/>
    <dgm:cxn modelId="{0E7FAF45-C52E-4E5B-9778-3CE45F9D5F1C}" type="presParOf" srcId="{1687B5B2-64B0-458C-9A0C-F1B38DB026CF}" destId="{559AC8F5-E503-4F22-ACE7-83E2E3937600}" srcOrd="0" destOrd="0" presId="urn:microsoft.com/office/officeart/2008/layout/LinedList"/>
    <dgm:cxn modelId="{19947958-79E8-43B4-BEF0-C7ED524ED8E6}" type="presParOf" srcId="{1687B5B2-64B0-458C-9A0C-F1B38DB026CF}" destId="{529B2EC4-40FF-4FE2-B38B-E7EEB1F3EE8D}" srcOrd="1" destOrd="0" presId="urn:microsoft.com/office/officeart/2008/layout/LinedList"/>
    <dgm:cxn modelId="{741BB661-BEB6-4222-AF41-AE5814609452}" type="presParOf" srcId="{529B2EC4-40FF-4FE2-B38B-E7EEB1F3EE8D}" destId="{631238AC-43A0-44AA-86BA-1DD26EFFFC65}" srcOrd="0" destOrd="0" presId="urn:microsoft.com/office/officeart/2008/layout/LinedList"/>
    <dgm:cxn modelId="{CD64AA48-863C-4EE4-BA79-CD9ADCA980C9}" type="presParOf" srcId="{529B2EC4-40FF-4FE2-B38B-E7EEB1F3EE8D}" destId="{85BE04D2-9D8D-44A0-AEBF-28AB97EFB88A}" srcOrd="1" destOrd="0" presId="urn:microsoft.com/office/officeart/2008/layout/LinedList"/>
    <dgm:cxn modelId="{3692EB90-664A-4CAE-8774-7C3AEAA86BB3}" type="presParOf" srcId="{529B2EC4-40FF-4FE2-B38B-E7EEB1F3EE8D}" destId="{B49AF90A-7D90-4B53-8602-07FC020B1F3A}" srcOrd="2" destOrd="0" presId="urn:microsoft.com/office/officeart/2008/layout/LinedList"/>
    <dgm:cxn modelId="{CEEFFA96-2092-44CC-8972-48146DE70C59}" type="presParOf" srcId="{1687B5B2-64B0-458C-9A0C-F1B38DB026CF}" destId="{C0981F87-94E2-4B7A-A694-DDB5E9D7DD90}" srcOrd="2" destOrd="0" presId="urn:microsoft.com/office/officeart/2008/layout/LinedList"/>
    <dgm:cxn modelId="{70D4E543-E8A7-4EA6-AC48-DD41E46B9886}" type="presParOf" srcId="{1687B5B2-64B0-458C-9A0C-F1B38DB026CF}" destId="{785FD618-31AD-4288-91BC-C440367D90E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F53569-A7A0-4270-AFED-07F27471720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444E4F2-8240-4971-9739-80EBBE8425BC}">
      <dgm:prSet phldrT="[Texto]"/>
      <dgm:spPr/>
      <dgm:t>
        <a:bodyPr/>
        <a:lstStyle/>
        <a:p>
          <a:r>
            <a:rPr lang="es-PE" noProof="0" dirty="0"/>
            <a:t>Declaración</a:t>
          </a:r>
        </a:p>
      </dgm:t>
    </dgm:pt>
    <dgm:pt modelId="{5BF066CC-6C0F-4B21-852D-1FCC74F128B6}" type="parTrans" cxnId="{6A8605BC-78B3-4B03-A1C1-41AA496D6793}">
      <dgm:prSet/>
      <dgm:spPr/>
      <dgm:t>
        <a:bodyPr/>
        <a:lstStyle/>
        <a:p>
          <a:endParaRPr lang="es-PE"/>
        </a:p>
      </dgm:t>
    </dgm:pt>
    <dgm:pt modelId="{D3F83A2C-78D9-478D-B051-2F46C079AF0F}" type="sibTrans" cxnId="{6A8605BC-78B3-4B03-A1C1-41AA496D6793}">
      <dgm:prSet/>
      <dgm:spPr/>
      <dgm:t>
        <a:bodyPr/>
        <a:lstStyle/>
        <a:p>
          <a:endParaRPr lang="es-PE"/>
        </a:p>
      </dgm:t>
    </dgm:pt>
    <dgm:pt modelId="{4BD2646F-0BFB-4899-B953-6C65E43F0D95}">
      <dgm:prSet/>
      <dgm:spPr/>
      <dgm:t>
        <a:bodyPr/>
        <a:lstStyle/>
        <a:p>
          <a:r>
            <a:rPr lang="es-PE" noProof="0" dirty="0"/>
            <a:t>Se declaran con un nombre y un valor, por ejemplo:</a:t>
          </a:r>
        </a:p>
      </dgm:t>
    </dgm:pt>
    <dgm:pt modelId="{29497AAE-539B-4FFC-A30F-640C2AE455CD}" type="parTrans" cxnId="{97C69957-2008-4F6C-95C6-A5D92B784ADA}">
      <dgm:prSet/>
      <dgm:spPr/>
      <dgm:t>
        <a:bodyPr/>
        <a:lstStyle/>
        <a:p>
          <a:endParaRPr lang="es-PE"/>
        </a:p>
      </dgm:t>
    </dgm:pt>
    <dgm:pt modelId="{8E5F975F-7CAE-4E40-A65E-54B7699D45F0}" type="sibTrans" cxnId="{97C69957-2008-4F6C-95C6-A5D92B784ADA}">
      <dgm:prSet/>
      <dgm:spPr/>
      <dgm:t>
        <a:bodyPr/>
        <a:lstStyle/>
        <a:p>
          <a:endParaRPr lang="es-PE"/>
        </a:p>
      </dgm:t>
    </dgm:pt>
    <dgm:pt modelId="{76B91BC6-AC36-43AE-8688-26DC69DA515B}">
      <dgm:prSet/>
      <dgm:spPr/>
      <dgm:t>
        <a:bodyPr/>
        <a:lstStyle/>
        <a:p>
          <a:r>
            <a:rPr lang="es-PE" noProof="0" dirty="0"/>
            <a:t>Uso</a:t>
          </a:r>
        </a:p>
      </dgm:t>
    </dgm:pt>
    <dgm:pt modelId="{38800960-0AA5-4928-82BC-1FDB6D248A62}" type="parTrans" cxnId="{CBA3D258-2782-4A70-8499-B4B1F0B961EF}">
      <dgm:prSet/>
      <dgm:spPr/>
      <dgm:t>
        <a:bodyPr/>
        <a:lstStyle/>
        <a:p>
          <a:endParaRPr lang="es-PE"/>
        </a:p>
      </dgm:t>
    </dgm:pt>
    <dgm:pt modelId="{0AE3E5C2-10B3-4A67-80BE-3A597AACD03C}" type="sibTrans" cxnId="{CBA3D258-2782-4A70-8499-B4B1F0B961EF}">
      <dgm:prSet/>
      <dgm:spPr/>
      <dgm:t>
        <a:bodyPr/>
        <a:lstStyle/>
        <a:p>
          <a:endParaRPr lang="es-PE"/>
        </a:p>
      </dgm:t>
    </dgm:pt>
    <dgm:pt modelId="{1D0A209D-B1D3-402A-9CCF-D6380C485C2D}">
      <dgm:prSet/>
      <dgm:spPr/>
      <dgm:t>
        <a:bodyPr/>
        <a:lstStyle/>
        <a:p>
          <a:r>
            <a:rPr lang="es-PE" noProof="0" dirty="0"/>
            <a:t>Se utilizan en lugar de valores directos, por ejemplo:</a:t>
          </a:r>
        </a:p>
      </dgm:t>
    </dgm:pt>
    <dgm:pt modelId="{3E404831-F75A-4508-834F-DAF8F77CA979}" type="parTrans" cxnId="{43963CF5-2618-4F30-AE1F-6043853CF309}">
      <dgm:prSet/>
      <dgm:spPr/>
      <dgm:t>
        <a:bodyPr/>
        <a:lstStyle/>
        <a:p>
          <a:endParaRPr lang="es-PE"/>
        </a:p>
      </dgm:t>
    </dgm:pt>
    <dgm:pt modelId="{FBDCFCA0-D293-4868-AD04-E03EB732E9BA}" type="sibTrans" cxnId="{43963CF5-2618-4F30-AE1F-6043853CF309}">
      <dgm:prSet/>
      <dgm:spPr/>
      <dgm:t>
        <a:bodyPr/>
        <a:lstStyle/>
        <a:p>
          <a:endParaRPr lang="es-PE"/>
        </a:p>
      </dgm:t>
    </dgm:pt>
    <dgm:pt modelId="{0A3BD758-DA94-4556-AD05-B4F00E953AD7}">
      <dgm:prSet/>
      <dgm:spPr/>
      <dgm:t>
        <a:bodyPr/>
        <a:lstStyle/>
        <a:p>
          <a:r>
            <a:rPr lang="es-PE" noProof="0" dirty="0"/>
            <a:t>Ventajas</a:t>
          </a:r>
        </a:p>
      </dgm:t>
    </dgm:pt>
    <dgm:pt modelId="{1B20038D-1C18-4050-8B24-443DDD08571E}" type="parTrans" cxnId="{69628943-4746-442C-96E8-A15655ABF21F}">
      <dgm:prSet/>
      <dgm:spPr/>
      <dgm:t>
        <a:bodyPr/>
        <a:lstStyle/>
        <a:p>
          <a:endParaRPr lang="es-PE"/>
        </a:p>
      </dgm:t>
    </dgm:pt>
    <dgm:pt modelId="{8AAF498D-D8EE-48C9-B786-C0DBB32E496B}" type="sibTrans" cxnId="{69628943-4746-442C-96E8-A15655ABF21F}">
      <dgm:prSet/>
      <dgm:spPr/>
      <dgm:t>
        <a:bodyPr/>
        <a:lstStyle/>
        <a:p>
          <a:endParaRPr lang="es-PE"/>
        </a:p>
      </dgm:t>
    </dgm:pt>
    <dgm:pt modelId="{AA973DC2-F5DE-4B5F-B003-656FEFAD984D}">
      <dgm:prSet/>
      <dgm:spPr/>
      <dgm:t>
        <a:bodyPr/>
        <a:lstStyle/>
        <a:p>
          <a:r>
            <a:rPr lang="es-PE" noProof="0" dirty="0"/>
            <a:t>Facilitan la modificación de estilos, mejorando la consistencia y la mantenibilidad.</a:t>
          </a:r>
        </a:p>
      </dgm:t>
    </dgm:pt>
    <dgm:pt modelId="{E45BBAD2-3E5D-4F69-BBD1-D5F722FD12BB}" type="parTrans" cxnId="{953BB3BC-F9A5-43FC-BC70-7A839F8AEB5C}">
      <dgm:prSet/>
      <dgm:spPr/>
      <dgm:t>
        <a:bodyPr/>
        <a:lstStyle/>
        <a:p>
          <a:endParaRPr lang="es-PE"/>
        </a:p>
      </dgm:t>
    </dgm:pt>
    <dgm:pt modelId="{6792DFBD-6DB1-482A-8851-E7B139E9A6C6}" type="sibTrans" cxnId="{953BB3BC-F9A5-43FC-BC70-7A839F8AEB5C}">
      <dgm:prSet/>
      <dgm:spPr/>
      <dgm:t>
        <a:bodyPr/>
        <a:lstStyle/>
        <a:p>
          <a:endParaRPr lang="es-PE"/>
        </a:p>
      </dgm:t>
    </dgm:pt>
    <dgm:pt modelId="{4383A582-F63D-4D74-B495-7A9EF83C9DC1}">
      <dgm:prSet/>
      <dgm:spPr/>
      <dgm:t>
        <a:bodyPr/>
        <a:lstStyle/>
        <a:p>
          <a:r>
            <a: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$color principal: #333;</a:t>
          </a:r>
        </a:p>
      </dgm:t>
    </dgm:pt>
    <dgm:pt modelId="{E79B6D17-48B6-48A0-A201-25B5F77BD280}" type="parTrans" cxnId="{7704EDF8-9D84-4D88-AB82-140D10F0EF27}">
      <dgm:prSet/>
      <dgm:spPr/>
      <dgm:t>
        <a:bodyPr/>
        <a:lstStyle/>
        <a:p>
          <a:endParaRPr lang="es-PE"/>
        </a:p>
      </dgm:t>
    </dgm:pt>
    <dgm:pt modelId="{A69935AA-5015-4D1D-B9F1-AD54FB1279B0}" type="sibTrans" cxnId="{7704EDF8-9D84-4D88-AB82-140D10F0EF27}">
      <dgm:prSet/>
      <dgm:spPr/>
      <dgm:t>
        <a:bodyPr/>
        <a:lstStyle/>
        <a:p>
          <a:endParaRPr lang="es-PE"/>
        </a:p>
      </dgm:t>
    </dgm:pt>
    <dgm:pt modelId="{AAFAE92F-6800-4A1F-83EE-CD7561F132A8}">
      <dgm:prSet/>
      <dgm:spPr/>
      <dgm:t>
        <a:bodyPr/>
        <a:lstStyle/>
        <a:p>
          <a:r>
            <a:rPr lang="es-PE" noProof="0" dirty="0"/>
            <a:t> </a:t>
          </a:r>
          <a:r>
            <a:rPr lang="es-PE" noProof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background</a:t>
          </a:r>
          <a:r>
            <a: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color: $color principal;</a:t>
          </a:r>
        </a:p>
      </dgm:t>
    </dgm:pt>
    <dgm:pt modelId="{AE6D195B-2634-4653-BD3A-988760F6403B}" type="parTrans" cxnId="{1B782BF8-7B71-49D1-A5F3-2D6C2C63344C}">
      <dgm:prSet/>
      <dgm:spPr/>
      <dgm:t>
        <a:bodyPr/>
        <a:lstStyle/>
        <a:p>
          <a:endParaRPr lang="es-PE"/>
        </a:p>
      </dgm:t>
    </dgm:pt>
    <dgm:pt modelId="{737B74F8-9E10-4524-A3CC-0FDD9F007314}" type="sibTrans" cxnId="{1B782BF8-7B71-49D1-A5F3-2D6C2C63344C}">
      <dgm:prSet/>
      <dgm:spPr/>
      <dgm:t>
        <a:bodyPr/>
        <a:lstStyle/>
        <a:p>
          <a:endParaRPr lang="es-PE"/>
        </a:p>
      </dgm:t>
    </dgm:pt>
    <dgm:pt modelId="{62A6A3BB-9A0E-4725-8C25-00F83992F945}" type="pres">
      <dgm:prSet presAssocID="{69F53569-A7A0-4270-AFED-07F274717209}" presName="linear" presStyleCnt="0">
        <dgm:presLayoutVars>
          <dgm:animLvl val="lvl"/>
          <dgm:resizeHandles val="exact"/>
        </dgm:presLayoutVars>
      </dgm:prSet>
      <dgm:spPr/>
    </dgm:pt>
    <dgm:pt modelId="{43DC53DE-666A-421D-AEF2-57C420594422}" type="pres">
      <dgm:prSet presAssocID="{B444E4F2-8240-4971-9739-80EBBE8425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E06799-7E8A-45C2-9CD6-933D163A20FD}" type="pres">
      <dgm:prSet presAssocID="{B444E4F2-8240-4971-9739-80EBBE8425BC}" presName="childText" presStyleLbl="revTx" presStyleIdx="0" presStyleCnt="3">
        <dgm:presLayoutVars>
          <dgm:bulletEnabled val="1"/>
        </dgm:presLayoutVars>
      </dgm:prSet>
      <dgm:spPr/>
    </dgm:pt>
    <dgm:pt modelId="{C75CDCFB-C23C-4896-B28A-6F525F0A34DF}" type="pres">
      <dgm:prSet presAssocID="{76B91BC6-AC36-43AE-8688-26DC69DA51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91B663-C45B-4A9F-8548-A3E004731FA0}" type="pres">
      <dgm:prSet presAssocID="{76B91BC6-AC36-43AE-8688-26DC69DA515B}" presName="childText" presStyleLbl="revTx" presStyleIdx="1" presStyleCnt="3">
        <dgm:presLayoutVars>
          <dgm:bulletEnabled val="1"/>
        </dgm:presLayoutVars>
      </dgm:prSet>
      <dgm:spPr/>
    </dgm:pt>
    <dgm:pt modelId="{5A4C92EE-6EE3-4633-B794-2DC67FB0D921}" type="pres">
      <dgm:prSet presAssocID="{0A3BD758-DA94-4556-AD05-B4F00E953A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049910-31F6-4C06-A615-DB5A35C1FFF9}" type="pres">
      <dgm:prSet presAssocID="{0A3BD758-DA94-4556-AD05-B4F00E953AD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3818326-6AC1-4A35-9742-7B9AA39A6830}" type="presOf" srcId="{4383A582-F63D-4D74-B495-7A9EF83C9DC1}" destId="{38E06799-7E8A-45C2-9CD6-933D163A20FD}" srcOrd="0" destOrd="1" presId="urn:microsoft.com/office/officeart/2005/8/layout/vList2"/>
    <dgm:cxn modelId="{5711B42F-3B79-462F-8E66-51296A6FF5EE}" type="presOf" srcId="{0A3BD758-DA94-4556-AD05-B4F00E953AD7}" destId="{5A4C92EE-6EE3-4633-B794-2DC67FB0D921}" srcOrd="0" destOrd="0" presId="urn:microsoft.com/office/officeart/2005/8/layout/vList2"/>
    <dgm:cxn modelId="{A0721F61-334F-4297-B731-DE2C417938BF}" type="presOf" srcId="{AA973DC2-F5DE-4B5F-B003-656FEFAD984D}" destId="{A9049910-31F6-4C06-A615-DB5A35C1FFF9}" srcOrd="0" destOrd="0" presId="urn:microsoft.com/office/officeart/2005/8/layout/vList2"/>
    <dgm:cxn modelId="{69628943-4746-442C-96E8-A15655ABF21F}" srcId="{69F53569-A7A0-4270-AFED-07F274717209}" destId="{0A3BD758-DA94-4556-AD05-B4F00E953AD7}" srcOrd="2" destOrd="0" parTransId="{1B20038D-1C18-4050-8B24-443DDD08571E}" sibTransId="{8AAF498D-D8EE-48C9-B786-C0DBB32E496B}"/>
    <dgm:cxn modelId="{97C69957-2008-4F6C-95C6-A5D92B784ADA}" srcId="{B444E4F2-8240-4971-9739-80EBBE8425BC}" destId="{4BD2646F-0BFB-4899-B953-6C65E43F0D95}" srcOrd="0" destOrd="0" parTransId="{29497AAE-539B-4FFC-A30F-640C2AE455CD}" sibTransId="{8E5F975F-7CAE-4E40-A65E-54B7699D45F0}"/>
    <dgm:cxn modelId="{CBA3D258-2782-4A70-8499-B4B1F0B961EF}" srcId="{69F53569-A7A0-4270-AFED-07F274717209}" destId="{76B91BC6-AC36-43AE-8688-26DC69DA515B}" srcOrd="1" destOrd="0" parTransId="{38800960-0AA5-4928-82BC-1FDB6D248A62}" sibTransId="{0AE3E5C2-10B3-4A67-80BE-3A597AACD03C}"/>
    <dgm:cxn modelId="{42BAA18E-A7C5-480B-9A8F-9537E5908E37}" type="presOf" srcId="{76B91BC6-AC36-43AE-8688-26DC69DA515B}" destId="{C75CDCFB-C23C-4896-B28A-6F525F0A34DF}" srcOrd="0" destOrd="0" presId="urn:microsoft.com/office/officeart/2005/8/layout/vList2"/>
    <dgm:cxn modelId="{61C4B7A6-9CA4-410E-8D49-F0F072FD914C}" type="presOf" srcId="{AAFAE92F-6800-4A1F-83EE-CD7561F132A8}" destId="{6691B663-C45B-4A9F-8548-A3E004731FA0}" srcOrd="0" destOrd="1" presId="urn:microsoft.com/office/officeart/2005/8/layout/vList2"/>
    <dgm:cxn modelId="{3FE1AEB9-09A4-4758-AE73-A067001E152B}" type="presOf" srcId="{69F53569-A7A0-4270-AFED-07F274717209}" destId="{62A6A3BB-9A0E-4725-8C25-00F83992F945}" srcOrd="0" destOrd="0" presId="urn:microsoft.com/office/officeart/2005/8/layout/vList2"/>
    <dgm:cxn modelId="{6A8605BC-78B3-4B03-A1C1-41AA496D6793}" srcId="{69F53569-A7A0-4270-AFED-07F274717209}" destId="{B444E4F2-8240-4971-9739-80EBBE8425BC}" srcOrd="0" destOrd="0" parTransId="{5BF066CC-6C0F-4B21-852D-1FCC74F128B6}" sibTransId="{D3F83A2C-78D9-478D-B051-2F46C079AF0F}"/>
    <dgm:cxn modelId="{953BB3BC-F9A5-43FC-BC70-7A839F8AEB5C}" srcId="{0A3BD758-DA94-4556-AD05-B4F00E953AD7}" destId="{AA973DC2-F5DE-4B5F-B003-656FEFAD984D}" srcOrd="0" destOrd="0" parTransId="{E45BBAD2-3E5D-4F69-BBD1-D5F722FD12BB}" sibTransId="{6792DFBD-6DB1-482A-8851-E7B139E9A6C6}"/>
    <dgm:cxn modelId="{C98C87DD-16AA-43C0-B340-1A1E302AF3BA}" type="presOf" srcId="{1D0A209D-B1D3-402A-9CCF-D6380C485C2D}" destId="{6691B663-C45B-4A9F-8548-A3E004731FA0}" srcOrd="0" destOrd="0" presId="urn:microsoft.com/office/officeart/2005/8/layout/vList2"/>
    <dgm:cxn modelId="{6D48A3EA-3E28-4106-A2AE-BCD5332D50EF}" type="presOf" srcId="{4BD2646F-0BFB-4899-B953-6C65E43F0D95}" destId="{38E06799-7E8A-45C2-9CD6-933D163A20FD}" srcOrd="0" destOrd="0" presId="urn:microsoft.com/office/officeart/2005/8/layout/vList2"/>
    <dgm:cxn modelId="{43963CF5-2618-4F30-AE1F-6043853CF309}" srcId="{76B91BC6-AC36-43AE-8688-26DC69DA515B}" destId="{1D0A209D-B1D3-402A-9CCF-D6380C485C2D}" srcOrd="0" destOrd="0" parTransId="{3E404831-F75A-4508-834F-DAF8F77CA979}" sibTransId="{FBDCFCA0-D293-4868-AD04-E03EB732E9BA}"/>
    <dgm:cxn modelId="{FAD6ADF7-F957-4A09-84DE-D571E90D0A79}" type="presOf" srcId="{B444E4F2-8240-4971-9739-80EBBE8425BC}" destId="{43DC53DE-666A-421D-AEF2-57C420594422}" srcOrd="0" destOrd="0" presId="urn:microsoft.com/office/officeart/2005/8/layout/vList2"/>
    <dgm:cxn modelId="{1B782BF8-7B71-49D1-A5F3-2D6C2C63344C}" srcId="{76B91BC6-AC36-43AE-8688-26DC69DA515B}" destId="{AAFAE92F-6800-4A1F-83EE-CD7561F132A8}" srcOrd="1" destOrd="0" parTransId="{AE6D195B-2634-4653-BD3A-988760F6403B}" sibTransId="{737B74F8-9E10-4524-A3CC-0FDD9F007314}"/>
    <dgm:cxn modelId="{7704EDF8-9D84-4D88-AB82-140D10F0EF27}" srcId="{B444E4F2-8240-4971-9739-80EBBE8425BC}" destId="{4383A582-F63D-4D74-B495-7A9EF83C9DC1}" srcOrd="1" destOrd="0" parTransId="{E79B6D17-48B6-48A0-A201-25B5F77BD280}" sibTransId="{A69935AA-5015-4D1D-B9F1-AD54FB1279B0}"/>
    <dgm:cxn modelId="{CB8EB01B-5FB4-4870-B527-774937DF430D}" type="presParOf" srcId="{62A6A3BB-9A0E-4725-8C25-00F83992F945}" destId="{43DC53DE-666A-421D-AEF2-57C420594422}" srcOrd="0" destOrd="0" presId="urn:microsoft.com/office/officeart/2005/8/layout/vList2"/>
    <dgm:cxn modelId="{E06B10D7-6044-4580-A117-DCFF34D300C8}" type="presParOf" srcId="{62A6A3BB-9A0E-4725-8C25-00F83992F945}" destId="{38E06799-7E8A-45C2-9CD6-933D163A20FD}" srcOrd="1" destOrd="0" presId="urn:microsoft.com/office/officeart/2005/8/layout/vList2"/>
    <dgm:cxn modelId="{9DA48F7F-B46E-4CA4-8078-1293FE1B3EBB}" type="presParOf" srcId="{62A6A3BB-9A0E-4725-8C25-00F83992F945}" destId="{C75CDCFB-C23C-4896-B28A-6F525F0A34DF}" srcOrd="2" destOrd="0" presId="urn:microsoft.com/office/officeart/2005/8/layout/vList2"/>
    <dgm:cxn modelId="{8632D8E9-2D74-4C40-AA44-33470895073F}" type="presParOf" srcId="{62A6A3BB-9A0E-4725-8C25-00F83992F945}" destId="{6691B663-C45B-4A9F-8548-A3E004731FA0}" srcOrd="3" destOrd="0" presId="urn:microsoft.com/office/officeart/2005/8/layout/vList2"/>
    <dgm:cxn modelId="{DD39C9A4-C100-461F-A78D-0F53F1EBDAEB}" type="presParOf" srcId="{62A6A3BB-9A0E-4725-8C25-00F83992F945}" destId="{5A4C92EE-6EE3-4633-B794-2DC67FB0D921}" srcOrd="4" destOrd="0" presId="urn:microsoft.com/office/officeart/2005/8/layout/vList2"/>
    <dgm:cxn modelId="{2954CD6D-C248-4F1C-B00A-1EF6C4E4A00C}" type="presParOf" srcId="{62A6A3BB-9A0E-4725-8C25-00F83992F945}" destId="{A9049910-31F6-4C06-A615-DB5A35C1FFF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38052-FD67-43A8-B525-D7B43A97479B}">
      <dsp:nvSpPr>
        <dsp:cNvPr id="0" name=""/>
        <dsp:cNvSpPr/>
      </dsp:nvSpPr>
      <dsp:spPr>
        <a:xfrm>
          <a:off x="0" y="1592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F5CA6-5344-4079-BF29-1202387F6301}">
      <dsp:nvSpPr>
        <dsp:cNvPr id="0" name=""/>
        <dsp:cNvSpPr/>
      </dsp:nvSpPr>
      <dsp:spPr>
        <a:xfrm>
          <a:off x="0" y="1592"/>
          <a:ext cx="7886700" cy="108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3000" kern="1200" noProof="0" dirty="0"/>
            <a:t>Son herramientas que extienden las capacidades del CSS tradicional.</a:t>
          </a:r>
        </a:p>
      </dsp:txBody>
      <dsp:txXfrm>
        <a:off x="0" y="1592"/>
        <a:ext cx="7886700" cy="1086375"/>
      </dsp:txXfrm>
    </dsp:sp>
    <dsp:sp modelId="{26B42A89-1DA0-4A69-A74B-40BC21CA1099}">
      <dsp:nvSpPr>
        <dsp:cNvPr id="0" name=""/>
        <dsp:cNvSpPr/>
      </dsp:nvSpPr>
      <dsp:spPr>
        <a:xfrm>
          <a:off x="0" y="1087968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252C3-7F3A-493C-B45D-B03A703F53AD}">
      <dsp:nvSpPr>
        <dsp:cNvPr id="0" name=""/>
        <dsp:cNvSpPr/>
      </dsp:nvSpPr>
      <dsp:spPr>
        <a:xfrm>
          <a:off x="0" y="1087968"/>
          <a:ext cx="7886700" cy="108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noProof="0" dirty="0"/>
            <a:t>Permiten usar variables, funciones, anidamiento y más.</a:t>
          </a:r>
        </a:p>
      </dsp:txBody>
      <dsp:txXfrm>
        <a:off x="0" y="1087968"/>
        <a:ext cx="7886700" cy="1086375"/>
      </dsp:txXfrm>
    </dsp:sp>
    <dsp:sp modelId="{DAA801B0-5901-456E-907D-9B972969F918}">
      <dsp:nvSpPr>
        <dsp:cNvPr id="0" name=""/>
        <dsp:cNvSpPr/>
      </dsp:nvSpPr>
      <dsp:spPr>
        <a:xfrm>
          <a:off x="0" y="2174343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CF9A7-41B1-4E23-8890-0DA1FFDD73D2}">
      <dsp:nvSpPr>
        <dsp:cNvPr id="0" name=""/>
        <dsp:cNvSpPr/>
      </dsp:nvSpPr>
      <dsp:spPr>
        <a:xfrm>
          <a:off x="0" y="2174343"/>
          <a:ext cx="7886700" cy="108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noProof="0" dirty="0"/>
            <a:t>Al final, el código se compila a CSS puro para que el navegador lo interprete.</a:t>
          </a:r>
        </a:p>
      </dsp:txBody>
      <dsp:txXfrm>
        <a:off x="0" y="2174343"/>
        <a:ext cx="7886700" cy="1086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CF671-DDDA-4737-9D31-ACDB652D3CB1}">
      <dsp:nvSpPr>
        <dsp:cNvPr id="0" name=""/>
        <dsp:cNvSpPr/>
      </dsp:nvSpPr>
      <dsp:spPr>
        <a:xfrm>
          <a:off x="1311048" y="1635"/>
          <a:ext cx="2506953" cy="15041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noProof="0" dirty="0" err="1"/>
            <a:t>Sass</a:t>
          </a:r>
          <a:endParaRPr lang="es-PE" sz="19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500" kern="1200" noProof="0" dirty="0"/>
            <a:t>Un preprocesador CSS ampliamente utilizado, conocido por su sintaxis flexible y poderosa.</a:t>
          </a:r>
        </a:p>
      </dsp:txBody>
      <dsp:txXfrm>
        <a:off x="1311048" y="1635"/>
        <a:ext cx="2506953" cy="1504172"/>
      </dsp:txXfrm>
    </dsp:sp>
    <dsp:sp modelId="{09E880CE-5B24-4D39-97FF-58E5AA15780C}">
      <dsp:nvSpPr>
        <dsp:cNvPr id="0" name=""/>
        <dsp:cNvSpPr/>
      </dsp:nvSpPr>
      <dsp:spPr>
        <a:xfrm>
          <a:off x="4068697" y="1635"/>
          <a:ext cx="2506953" cy="15041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noProof="0" dirty="0" err="1"/>
            <a:t>Less</a:t>
          </a:r>
          <a:endParaRPr lang="es-PE" sz="19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500" kern="1200" noProof="0" dirty="0"/>
            <a:t>Un preprocesador CSS de sintaxis similar a CSS, fácil de aprender y usar.</a:t>
          </a:r>
        </a:p>
      </dsp:txBody>
      <dsp:txXfrm>
        <a:off x="4068697" y="1635"/>
        <a:ext cx="2506953" cy="1504172"/>
      </dsp:txXfrm>
    </dsp:sp>
    <dsp:sp modelId="{56C8AD44-6B36-421D-846D-C24A2F15AE78}">
      <dsp:nvSpPr>
        <dsp:cNvPr id="0" name=""/>
        <dsp:cNvSpPr/>
      </dsp:nvSpPr>
      <dsp:spPr>
        <a:xfrm>
          <a:off x="2689873" y="1756503"/>
          <a:ext cx="2506953" cy="15041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noProof="0" dirty="0"/>
            <a:t>Stylus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500" kern="1200" noProof="0" dirty="0"/>
            <a:t>Un preprocesador CSS con una sintaxis expresiva y minimalista, que ofrece flexibilidad y control.</a:t>
          </a:r>
        </a:p>
      </dsp:txBody>
      <dsp:txXfrm>
        <a:off x="2689873" y="1756503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C69E6-58D5-4636-8922-47BD997FE6BA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2DD99-110D-45BF-A9D4-E257304F26D5}">
      <dsp:nvSpPr>
        <dsp:cNvPr id="0" name=""/>
        <dsp:cNvSpPr/>
      </dsp:nvSpPr>
      <dsp:spPr>
        <a:xfrm>
          <a:off x="0" y="0"/>
          <a:ext cx="1577340" cy="8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noProof="0" dirty="0"/>
            <a:t>Reutilización de Código</a:t>
          </a:r>
        </a:p>
      </dsp:txBody>
      <dsp:txXfrm>
        <a:off x="0" y="0"/>
        <a:ext cx="1577340" cy="815578"/>
      </dsp:txXfrm>
    </dsp:sp>
    <dsp:sp modelId="{C8A78D27-9D44-4DE5-88E6-BC3C231AA5D5}">
      <dsp:nvSpPr>
        <dsp:cNvPr id="0" name=""/>
        <dsp:cNvSpPr/>
      </dsp:nvSpPr>
      <dsp:spPr>
        <a:xfrm>
          <a:off x="1695640" y="37035"/>
          <a:ext cx="6191059" cy="740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noProof="0" dirty="0"/>
            <a:t>Las variables y los mixins permiten reutilizar estilos, ahorrando tiempo y esfuerzo.</a:t>
          </a:r>
        </a:p>
      </dsp:txBody>
      <dsp:txXfrm>
        <a:off x="1695640" y="37035"/>
        <a:ext cx="6191059" cy="740710"/>
      </dsp:txXfrm>
    </dsp:sp>
    <dsp:sp modelId="{9075299B-1F9C-4004-AF8D-6268376972B3}">
      <dsp:nvSpPr>
        <dsp:cNvPr id="0" name=""/>
        <dsp:cNvSpPr/>
      </dsp:nvSpPr>
      <dsp:spPr>
        <a:xfrm>
          <a:off x="1577340" y="777746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624D3-1220-411B-9944-93DE8A57E309}">
      <dsp:nvSpPr>
        <dsp:cNvPr id="0" name=""/>
        <dsp:cNvSpPr/>
      </dsp:nvSpPr>
      <dsp:spPr>
        <a:xfrm>
          <a:off x="0" y="815578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438A2-127D-460A-B836-C970ABD6114F}">
      <dsp:nvSpPr>
        <dsp:cNvPr id="0" name=""/>
        <dsp:cNvSpPr/>
      </dsp:nvSpPr>
      <dsp:spPr>
        <a:xfrm>
          <a:off x="0" y="815578"/>
          <a:ext cx="1577340" cy="8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noProof="0" dirty="0"/>
            <a:t>Mantenimiento Simplificado</a:t>
          </a:r>
        </a:p>
      </dsp:txBody>
      <dsp:txXfrm>
        <a:off x="0" y="815578"/>
        <a:ext cx="1577340" cy="815578"/>
      </dsp:txXfrm>
    </dsp:sp>
    <dsp:sp modelId="{838A6E18-FA83-4A89-9AE8-EE9D68107367}">
      <dsp:nvSpPr>
        <dsp:cNvPr id="0" name=""/>
        <dsp:cNvSpPr/>
      </dsp:nvSpPr>
      <dsp:spPr>
        <a:xfrm>
          <a:off x="1695640" y="852613"/>
          <a:ext cx="6191059" cy="740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noProof="0" dirty="0"/>
            <a:t>El código más organizado facilita la comprensión y el mantenimiento de los estilos.</a:t>
          </a:r>
        </a:p>
      </dsp:txBody>
      <dsp:txXfrm>
        <a:off x="1695640" y="852613"/>
        <a:ext cx="6191059" cy="740710"/>
      </dsp:txXfrm>
    </dsp:sp>
    <dsp:sp modelId="{73FEC0E6-C35D-46A8-AA72-FAD08652B92E}">
      <dsp:nvSpPr>
        <dsp:cNvPr id="0" name=""/>
        <dsp:cNvSpPr/>
      </dsp:nvSpPr>
      <dsp:spPr>
        <a:xfrm>
          <a:off x="1577340" y="1593324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80DEE-6F8A-475F-93FF-520208865FEE}">
      <dsp:nvSpPr>
        <dsp:cNvPr id="0" name=""/>
        <dsp:cNvSpPr/>
      </dsp:nvSpPr>
      <dsp:spPr>
        <a:xfrm>
          <a:off x="0" y="1631156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B82D3-D1B9-4C64-8CA3-D0857E4282B7}">
      <dsp:nvSpPr>
        <dsp:cNvPr id="0" name=""/>
        <dsp:cNvSpPr/>
      </dsp:nvSpPr>
      <dsp:spPr>
        <a:xfrm>
          <a:off x="0" y="1631156"/>
          <a:ext cx="1577340" cy="8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noProof="0" dirty="0"/>
            <a:t>Mejor Eficiencia</a:t>
          </a:r>
        </a:p>
      </dsp:txBody>
      <dsp:txXfrm>
        <a:off x="0" y="1631156"/>
        <a:ext cx="1577340" cy="815578"/>
      </dsp:txXfrm>
    </dsp:sp>
    <dsp:sp modelId="{A55895D0-91D7-4F5C-A2D8-6A8E8A2F0C77}">
      <dsp:nvSpPr>
        <dsp:cNvPr id="0" name=""/>
        <dsp:cNvSpPr/>
      </dsp:nvSpPr>
      <dsp:spPr>
        <a:xfrm>
          <a:off x="1695640" y="1668191"/>
          <a:ext cx="6191059" cy="740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noProof="0" dirty="0"/>
            <a:t>La organización y reutilización del código conducen a una mayor eficiencia en el desarrollo.</a:t>
          </a:r>
        </a:p>
      </dsp:txBody>
      <dsp:txXfrm>
        <a:off x="1695640" y="1668191"/>
        <a:ext cx="6191059" cy="740710"/>
      </dsp:txXfrm>
    </dsp:sp>
    <dsp:sp modelId="{AEF89AE9-A7F0-48F8-A811-3F5BE439BFDA}">
      <dsp:nvSpPr>
        <dsp:cNvPr id="0" name=""/>
        <dsp:cNvSpPr/>
      </dsp:nvSpPr>
      <dsp:spPr>
        <a:xfrm>
          <a:off x="1577340" y="2408902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2238B-D288-44F2-9342-0109022A7C9D}">
      <dsp:nvSpPr>
        <dsp:cNvPr id="0" name=""/>
        <dsp:cNvSpPr/>
      </dsp:nvSpPr>
      <dsp:spPr>
        <a:xfrm>
          <a:off x="0" y="2446734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F36CB-0CF7-41CC-A10F-EBDF0295C4A5}">
      <dsp:nvSpPr>
        <dsp:cNvPr id="0" name=""/>
        <dsp:cNvSpPr/>
      </dsp:nvSpPr>
      <dsp:spPr>
        <a:xfrm>
          <a:off x="0" y="2446734"/>
          <a:ext cx="1577340" cy="81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noProof="0" dirty="0"/>
            <a:t>Mayor Flexibilidad</a:t>
          </a:r>
        </a:p>
      </dsp:txBody>
      <dsp:txXfrm>
        <a:off x="0" y="2446734"/>
        <a:ext cx="1577340" cy="815578"/>
      </dsp:txXfrm>
    </dsp:sp>
    <dsp:sp modelId="{85C813D8-C8FA-46E2-8797-D27457D0B2DE}">
      <dsp:nvSpPr>
        <dsp:cNvPr id="0" name=""/>
        <dsp:cNvSpPr/>
      </dsp:nvSpPr>
      <dsp:spPr>
        <a:xfrm>
          <a:off x="1695640" y="2483769"/>
          <a:ext cx="6191059" cy="740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noProof="0" dirty="0"/>
            <a:t>Las funciones y la lógica permiten la creación de estilos complejos y adaptables.</a:t>
          </a:r>
        </a:p>
      </dsp:txBody>
      <dsp:txXfrm>
        <a:off x="1695640" y="2483769"/>
        <a:ext cx="6191059" cy="740710"/>
      </dsp:txXfrm>
    </dsp:sp>
    <dsp:sp modelId="{F43EB26F-E059-4895-A5D6-69E0EF9C9B95}">
      <dsp:nvSpPr>
        <dsp:cNvPr id="0" name=""/>
        <dsp:cNvSpPr/>
      </dsp:nvSpPr>
      <dsp:spPr>
        <a:xfrm>
          <a:off x="1577340" y="3224480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3F137-2E32-4808-9A18-BAB707E15059}">
      <dsp:nvSpPr>
        <dsp:cNvPr id="0" name=""/>
        <dsp:cNvSpPr/>
      </dsp:nvSpPr>
      <dsp:spPr>
        <a:xfrm>
          <a:off x="0" y="2455714"/>
          <a:ext cx="7886700" cy="8060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noProof="0" dirty="0"/>
            <a:t>Configuración</a:t>
          </a:r>
        </a:p>
      </dsp:txBody>
      <dsp:txXfrm>
        <a:off x="0" y="2455714"/>
        <a:ext cx="7886700" cy="435251"/>
      </dsp:txXfrm>
    </dsp:sp>
    <dsp:sp modelId="{1EF68B79-9C4D-472C-B287-131E5AC24A6E}">
      <dsp:nvSpPr>
        <dsp:cNvPr id="0" name=""/>
        <dsp:cNvSpPr/>
      </dsp:nvSpPr>
      <dsp:spPr>
        <a:xfrm>
          <a:off x="0" y="2874845"/>
          <a:ext cx="7886700" cy="3707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noProof="0" dirty="0"/>
            <a:t>Configure el preprocesador para que funcione correctamente en su entorno de desarrollo.</a:t>
          </a:r>
        </a:p>
      </dsp:txBody>
      <dsp:txXfrm>
        <a:off x="0" y="2874845"/>
        <a:ext cx="7886700" cy="370769"/>
      </dsp:txXfrm>
    </dsp:sp>
    <dsp:sp modelId="{9B3123A8-2195-4ECA-B1C3-AAB02D140497}">
      <dsp:nvSpPr>
        <dsp:cNvPr id="0" name=""/>
        <dsp:cNvSpPr/>
      </dsp:nvSpPr>
      <dsp:spPr>
        <a:xfrm rot="10800000">
          <a:off x="0" y="1228145"/>
          <a:ext cx="7886700" cy="123965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noProof="0" dirty="0"/>
            <a:t>Instalación</a:t>
          </a:r>
        </a:p>
      </dsp:txBody>
      <dsp:txXfrm rot="-10800000">
        <a:off x="0" y="1228145"/>
        <a:ext cx="7886700" cy="435120"/>
      </dsp:txXfrm>
    </dsp:sp>
    <dsp:sp modelId="{EE52CC30-4C06-4F24-8E73-E1ED9341BC00}">
      <dsp:nvSpPr>
        <dsp:cNvPr id="0" name=""/>
        <dsp:cNvSpPr/>
      </dsp:nvSpPr>
      <dsp:spPr>
        <a:xfrm>
          <a:off x="0" y="1663266"/>
          <a:ext cx="7886700" cy="37065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noProof="0" dirty="0"/>
            <a:t>Instale el preprocesador utilizando herramientas de gestión de paquetes como </a:t>
          </a:r>
          <a:r>
            <a:rPr lang="es-PE" sz="1400" kern="1200" noProof="0" dirty="0" err="1"/>
            <a:t>npm</a:t>
          </a:r>
          <a:r>
            <a:rPr lang="es-PE" sz="1400" kern="1200" noProof="0" dirty="0"/>
            <a:t> o </a:t>
          </a:r>
          <a:r>
            <a:rPr lang="es-PE" sz="1400" kern="1200" noProof="0" dirty="0" err="1"/>
            <a:t>yarn</a:t>
          </a:r>
          <a:r>
            <a:rPr lang="es-PE" sz="1400" kern="1200" noProof="0" dirty="0"/>
            <a:t>.</a:t>
          </a:r>
        </a:p>
      </dsp:txBody>
      <dsp:txXfrm>
        <a:off x="0" y="1663266"/>
        <a:ext cx="7886700" cy="370658"/>
      </dsp:txXfrm>
    </dsp:sp>
    <dsp:sp modelId="{1DD3ECAB-7486-4A6D-BCF4-75AEB60BD34E}">
      <dsp:nvSpPr>
        <dsp:cNvPr id="0" name=""/>
        <dsp:cNvSpPr/>
      </dsp:nvSpPr>
      <dsp:spPr>
        <a:xfrm rot="10800000">
          <a:off x="0" y="576"/>
          <a:ext cx="7886700" cy="123965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noProof="0" dirty="0"/>
            <a:t>Elección del Preprocesador</a:t>
          </a:r>
        </a:p>
      </dsp:txBody>
      <dsp:txXfrm rot="-10800000">
        <a:off x="0" y="576"/>
        <a:ext cx="7886700" cy="435120"/>
      </dsp:txXfrm>
    </dsp:sp>
    <dsp:sp modelId="{E0B883C9-92EF-453F-9FB7-3C19BA794E17}">
      <dsp:nvSpPr>
        <dsp:cNvPr id="0" name=""/>
        <dsp:cNvSpPr/>
      </dsp:nvSpPr>
      <dsp:spPr>
        <a:xfrm>
          <a:off x="0" y="435697"/>
          <a:ext cx="7886700" cy="37065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noProof="0" dirty="0"/>
            <a:t>Seleccione el preprocesador que se adapte a sus necesidades y preferencias (</a:t>
          </a:r>
          <a:r>
            <a:rPr lang="es-PE" sz="1400" kern="1200" noProof="0" dirty="0" err="1"/>
            <a:t>Sass</a:t>
          </a:r>
          <a:r>
            <a:rPr lang="es-PE" sz="1400" kern="1200" noProof="0" dirty="0"/>
            <a:t>, </a:t>
          </a:r>
          <a:r>
            <a:rPr lang="es-PE" sz="1400" kern="1200" noProof="0" dirty="0" err="1"/>
            <a:t>Less</a:t>
          </a:r>
          <a:r>
            <a:rPr lang="es-PE" sz="1400" kern="1200" noProof="0" dirty="0"/>
            <a:t>, Stylus).</a:t>
          </a:r>
        </a:p>
      </dsp:txBody>
      <dsp:txXfrm>
        <a:off x="0" y="435697"/>
        <a:ext cx="7886700" cy="3706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75A99-1733-42FE-B4E4-29EBFC239804}">
      <dsp:nvSpPr>
        <dsp:cNvPr id="0" name=""/>
        <dsp:cNvSpPr/>
      </dsp:nvSpPr>
      <dsp:spPr>
        <a:xfrm>
          <a:off x="348" y="241781"/>
          <a:ext cx="2772667" cy="102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noProof="0" dirty="0"/>
            <a:t>Compilación</a:t>
          </a:r>
        </a:p>
      </dsp:txBody>
      <dsp:txXfrm>
        <a:off x="513348" y="241781"/>
        <a:ext cx="1746667" cy="1026000"/>
      </dsp:txXfrm>
    </dsp:sp>
    <dsp:sp modelId="{DE29AF92-BA8D-4240-B9EF-E0862D9DDDC3}">
      <dsp:nvSpPr>
        <dsp:cNvPr id="0" name=""/>
        <dsp:cNvSpPr/>
      </dsp:nvSpPr>
      <dsp:spPr>
        <a:xfrm>
          <a:off x="348" y="1396031"/>
          <a:ext cx="2218134" cy="16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noProof="0" dirty="0"/>
            <a:t>Utilizar herramientas como </a:t>
          </a:r>
          <a:r>
            <a:rPr lang="es-PE" sz="1900" kern="1200" noProof="0" dirty="0" err="1"/>
            <a:t>Sass</a:t>
          </a:r>
          <a:r>
            <a:rPr lang="es-PE" sz="1900" kern="1200" noProof="0" dirty="0"/>
            <a:t> o </a:t>
          </a:r>
          <a:r>
            <a:rPr lang="es-PE" sz="1900" kern="1200" noProof="0" dirty="0" err="1"/>
            <a:t>Less</a:t>
          </a:r>
          <a:r>
            <a:rPr lang="es-PE" sz="1900" kern="1200" noProof="0" dirty="0"/>
            <a:t> para compilar el código del preprocesador en CSS.</a:t>
          </a:r>
        </a:p>
      </dsp:txBody>
      <dsp:txXfrm>
        <a:off x="348" y="1396031"/>
        <a:ext cx="2218134" cy="1624500"/>
      </dsp:txXfrm>
    </dsp:sp>
    <dsp:sp modelId="{B205EE82-E7F8-45D0-90ED-3808F86FE8B6}">
      <dsp:nvSpPr>
        <dsp:cNvPr id="0" name=""/>
        <dsp:cNvSpPr/>
      </dsp:nvSpPr>
      <dsp:spPr>
        <a:xfrm>
          <a:off x="2557016" y="241781"/>
          <a:ext cx="2772667" cy="1026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noProof="0" dirty="0"/>
            <a:t>Automatización</a:t>
          </a:r>
        </a:p>
      </dsp:txBody>
      <dsp:txXfrm>
        <a:off x="3070016" y="241781"/>
        <a:ext cx="1746667" cy="1026000"/>
      </dsp:txXfrm>
    </dsp:sp>
    <dsp:sp modelId="{2E52D456-C9B8-42CA-A3A8-58B6DFBFA9C0}">
      <dsp:nvSpPr>
        <dsp:cNvPr id="0" name=""/>
        <dsp:cNvSpPr/>
      </dsp:nvSpPr>
      <dsp:spPr>
        <a:xfrm>
          <a:off x="2557016" y="1396031"/>
          <a:ext cx="2218134" cy="16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noProof="0" dirty="0"/>
            <a:t>Integrar la compilación en el flujo de trabajo con herramientas como </a:t>
          </a:r>
          <a:r>
            <a:rPr lang="es-PE" sz="1900" kern="1200" noProof="0" dirty="0" err="1"/>
            <a:t>Gulp</a:t>
          </a:r>
          <a:r>
            <a:rPr lang="es-PE" sz="1900" kern="1200" noProof="0" dirty="0"/>
            <a:t> o </a:t>
          </a:r>
          <a:r>
            <a:rPr lang="es-PE" sz="1900" kern="1200" noProof="0" dirty="0" err="1"/>
            <a:t>Webpack</a:t>
          </a:r>
          <a:r>
            <a:rPr lang="es-PE" sz="1900" kern="1200" noProof="0" dirty="0"/>
            <a:t>.</a:t>
          </a:r>
        </a:p>
      </dsp:txBody>
      <dsp:txXfrm>
        <a:off x="2557016" y="1396031"/>
        <a:ext cx="2218134" cy="1624500"/>
      </dsp:txXfrm>
    </dsp:sp>
    <dsp:sp modelId="{CA849013-FEBC-40D3-B4E3-DD001BAE5A4C}">
      <dsp:nvSpPr>
        <dsp:cNvPr id="0" name=""/>
        <dsp:cNvSpPr/>
      </dsp:nvSpPr>
      <dsp:spPr>
        <a:xfrm>
          <a:off x="5113683" y="241781"/>
          <a:ext cx="2772667" cy="1026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noProof="0" dirty="0"/>
            <a:t>Pruebas</a:t>
          </a:r>
        </a:p>
      </dsp:txBody>
      <dsp:txXfrm>
        <a:off x="5626683" y="241781"/>
        <a:ext cx="1746667" cy="1026000"/>
      </dsp:txXfrm>
    </dsp:sp>
    <dsp:sp modelId="{C08A6D9E-AEEE-43F8-9070-9BB5988F0D1A}">
      <dsp:nvSpPr>
        <dsp:cNvPr id="0" name=""/>
        <dsp:cNvSpPr/>
      </dsp:nvSpPr>
      <dsp:spPr>
        <a:xfrm>
          <a:off x="5113683" y="1396031"/>
          <a:ext cx="2218134" cy="16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noProof="0" dirty="0"/>
            <a:t>Verificar el código CSS generado y asegurarse de que funciona correctamente.</a:t>
          </a:r>
        </a:p>
      </dsp:txBody>
      <dsp:txXfrm>
        <a:off x="5113683" y="1396031"/>
        <a:ext cx="2218134" cy="1624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829D-6C49-48BF-AC84-B2AD49D10649}">
      <dsp:nvSpPr>
        <dsp:cNvPr id="0" name=""/>
        <dsp:cNvSpPr/>
      </dsp:nvSpPr>
      <dsp:spPr>
        <a:xfrm>
          <a:off x="2464" y="75044"/>
          <a:ext cx="2402978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noProof="0" dirty="0"/>
            <a:t>Comentarios</a:t>
          </a:r>
        </a:p>
      </dsp:txBody>
      <dsp:txXfrm>
        <a:off x="2464" y="75044"/>
        <a:ext cx="2402978" cy="777600"/>
      </dsp:txXfrm>
    </dsp:sp>
    <dsp:sp modelId="{0A3776E6-7413-4BCC-97D0-B1BEEF1F1F7A}">
      <dsp:nvSpPr>
        <dsp:cNvPr id="0" name=""/>
        <dsp:cNvSpPr/>
      </dsp:nvSpPr>
      <dsp:spPr>
        <a:xfrm>
          <a:off x="2464" y="852644"/>
          <a:ext cx="2402978" cy="23346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700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// comentario de una línea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700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/* comentario de varias líneas */</a:t>
          </a:r>
        </a:p>
      </dsp:txBody>
      <dsp:txXfrm>
        <a:off x="2464" y="852644"/>
        <a:ext cx="2402978" cy="2334622"/>
      </dsp:txXfrm>
    </dsp:sp>
    <dsp:sp modelId="{2DB8A372-7B08-4F92-A336-2C5689839F5C}">
      <dsp:nvSpPr>
        <dsp:cNvPr id="0" name=""/>
        <dsp:cNvSpPr/>
      </dsp:nvSpPr>
      <dsp:spPr>
        <a:xfrm>
          <a:off x="2741860" y="75044"/>
          <a:ext cx="2402978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noProof="0" dirty="0"/>
            <a:t>Variables</a:t>
          </a:r>
        </a:p>
      </dsp:txBody>
      <dsp:txXfrm>
        <a:off x="2741860" y="75044"/>
        <a:ext cx="2402978" cy="777600"/>
      </dsp:txXfrm>
    </dsp:sp>
    <dsp:sp modelId="{5E28085A-C30C-4448-86E9-E306AADEA5A0}">
      <dsp:nvSpPr>
        <dsp:cNvPr id="0" name=""/>
        <dsp:cNvSpPr/>
      </dsp:nvSpPr>
      <dsp:spPr>
        <a:xfrm>
          <a:off x="2741860" y="852644"/>
          <a:ext cx="2402978" cy="233462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700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$variable: valor;</a:t>
          </a:r>
        </a:p>
      </dsp:txBody>
      <dsp:txXfrm>
        <a:off x="2741860" y="852644"/>
        <a:ext cx="2402978" cy="2334622"/>
      </dsp:txXfrm>
    </dsp:sp>
    <dsp:sp modelId="{49FE2208-F843-4FEE-8468-35C1E8FC64AA}">
      <dsp:nvSpPr>
        <dsp:cNvPr id="0" name=""/>
        <dsp:cNvSpPr/>
      </dsp:nvSpPr>
      <dsp:spPr>
        <a:xfrm>
          <a:off x="5481256" y="75044"/>
          <a:ext cx="2402978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noProof="0" dirty="0"/>
            <a:t>Selectores</a:t>
          </a:r>
        </a:p>
      </dsp:txBody>
      <dsp:txXfrm>
        <a:off x="5481256" y="75044"/>
        <a:ext cx="2402978" cy="777600"/>
      </dsp:txXfrm>
    </dsp:sp>
    <dsp:sp modelId="{5FF9D185-E46C-4611-AEF3-BE9CD9E78094}">
      <dsp:nvSpPr>
        <dsp:cNvPr id="0" name=""/>
        <dsp:cNvSpPr/>
      </dsp:nvSpPr>
      <dsp:spPr>
        <a:xfrm>
          <a:off x="5481256" y="852644"/>
          <a:ext cx="2402978" cy="233462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700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.selector { propiedad: valor;}</a:t>
          </a:r>
        </a:p>
      </dsp:txBody>
      <dsp:txXfrm>
        <a:off x="5481256" y="852644"/>
        <a:ext cx="2402978" cy="23346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DDBA9-488F-46A7-9BC3-1FF699F91902}">
      <dsp:nvSpPr>
        <dsp:cNvPr id="0" name=""/>
        <dsp:cNvSpPr/>
      </dsp:nvSpPr>
      <dsp:spPr>
        <a:xfrm rot="5400000">
          <a:off x="-266177" y="322840"/>
          <a:ext cx="1774519" cy="124216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Mixins</a:t>
          </a:r>
        </a:p>
      </dsp:txBody>
      <dsp:txXfrm rot="-5400000">
        <a:off x="2" y="677744"/>
        <a:ext cx="1242163" cy="532356"/>
      </dsp:txXfrm>
    </dsp:sp>
    <dsp:sp modelId="{4BBE8CB3-55FE-47B5-878B-EAD2E54D6D06}">
      <dsp:nvSpPr>
        <dsp:cNvPr id="0" name=""/>
        <dsp:cNvSpPr/>
      </dsp:nvSpPr>
      <dsp:spPr>
        <a:xfrm rot="5400000">
          <a:off x="3987712" y="-2743222"/>
          <a:ext cx="1153437" cy="6644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400" kern="1200" noProof="0" dirty="0"/>
            <a:t>Permiten encapsular un bloque de estilos con un nombre, facilitando la reutilización y la creación de componentes</a:t>
          </a:r>
        </a:p>
      </dsp:txBody>
      <dsp:txXfrm rot="-5400000">
        <a:off x="1242163" y="58633"/>
        <a:ext cx="6588230" cy="1040825"/>
      </dsp:txXfrm>
    </dsp:sp>
    <dsp:sp modelId="{9FAB60A0-DCF5-47B6-BD36-D9BF85A5F8E9}">
      <dsp:nvSpPr>
        <dsp:cNvPr id="0" name=""/>
        <dsp:cNvSpPr/>
      </dsp:nvSpPr>
      <dsp:spPr>
        <a:xfrm rot="5400000">
          <a:off x="-266177" y="1751643"/>
          <a:ext cx="1774519" cy="124216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Funciones</a:t>
          </a:r>
        </a:p>
      </dsp:txBody>
      <dsp:txXfrm rot="-5400000">
        <a:off x="2" y="2106547"/>
        <a:ext cx="1242163" cy="532356"/>
      </dsp:txXfrm>
    </dsp:sp>
    <dsp:sp modelId="{5D17773E-0D51-4FA6-A780-B31288F76B64}">
      <dsp:nvSpPr>
        <dsp:cNvPr id="0" name=""/>
        <dsp:cNvSpPr/>
      </dsp:nvSpPr>
      <dsp:spPr>
        <a:xfrm rot="5400000">
          <a:off x="3987712" y="-1260083"/>
          <a:ext cx="1153437" cy="66445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400" kern="1200" noProof="0" dirty="0"/>
            <a:t>Permiten encapsular lógica y cálculos, mejorando la modularidad y la legibilidad del código.</a:t>
          </a:r>
        </a:p>
      </dsp:txBody>
      <dsp:txXfrm rot="-5400000">
        <a:off x="1242163" y="1541772"/>
        <a:ext cx="6588230" cy="10408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0D359-F518-48DA-8986-2FF600CC8121}">
      <dsp:nvSpPr>
        <dsp:cNvPr id="0" name=""/>
        <dsp:cNvSpPr/>
      </dsp:nvSpPr>
      <dsp:spPr>
        <a:xfrm>
          <a:off x="0" y="1592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F3A7E-331F-4D92-8905-01B871B98598}">
      <dsp:nvSpPr>
        <dsp:cNvPr id="0" name=""/>
        <dsp:cNvSpPr/>
      </dsp:nvSpPr>
      <dsp:spPr>
        <a:xfrm>
          <a:off x="0" y="1592"/>
          <a:ext cx="1577340" cy="108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800" kern="1200" noProof="0" dirty="0" err="1"/>
            <a:t>Sass</a:t>
          </a:r>
          <a:endParaRPr lang="es-PE" sz="3800" kern="1200" noProof="0" dirty="0"/>
        </a:p>
      </dsp:txBody>
      <dsp:txXfrm>
        <a:off x="0" y="1592"/>
        <a:ext cx="1577340" cy="1086375"/>
      </dsp:txXfrm>
    </dsp:sp>
    <dsp:sp modelId="{E96CFC1C-563F-47EC-9DD8-21C07E324764}">
      <dsp:nvSpPr>
        <dsp:cNvPr id="0" name=""/>
        <dsp:cNvSpPr/>
      </dsp:nvSpPr>
      <dsp:spPr>
        <a:xfrm>
          <a:off x="1695640" y="50925"/>
          <a:ext cx="6191059" cy="98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noProof="0" dirty="0"/>
            <a:t>Utiliza una sintaxis similar a CSS con algunas extensiones.</a:t>
          </a:r>
        </a:p>
      </dsp:txBody>
      <dsp:txXfrm>
        <a:off x="1695640" y="50925"/>
        <a:ext cx="6191059" cy="986649"/>
      </dsp:txXfrm>
    </dsp:sp>
    <dsp:sp modelId="{D983585E-822C-4179-8821-39B7F523C82C}">
      <dsp:nvSpPr>
        <dsp:cNvPr id="0" name=""/>
        <dsp:cNvSpPr/>
      </dsp:nvSpPr>
      <dsp:spPr>
        <a:xfrm>
          <a:off x="1577340" y="1037574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0D19F-7F3E-4C68-B49A-D149641D2AD7}">
      <dsp:nvSpPr>
        <dsp:cNvPr id="0" name=""/>
        <dsp:cNvSpPr/>
      </dsp:nvSpPr>
      <dsp:spPr>
        <a:xfrm>
          <a:off x="0" y="1087968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42765-4A14-496D-8BE7-B5FA3CEF24CC}">
      <dsp:nvSpPr>
        <dsp:cNvPr id="0" name=""/>
        <dsp:cNvSpPr/>
      </dsp:nvSpPr>
      <dsp:spPr>
        <a:xfrm>
          <a:off x="0" y="1087968"/>
          <a:ext cx="1577340" cy="108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800" kern="1200" noProof="0" dirty="0" err="1"/>
            <a:t>Less</a:t>
          </a:r>
          <a:endParaRPr lang="es-PE" sz="3800" kern="1200" noProof="0" dirty="0"/>
        </a:p>
      </dsp:txBody>
      <dsp:txXfrm>
        <a:off x="0" y="1087968"/>
        <a:ext cx="1577340" cy="1086375"/>
      </dsp:txXfrm>
    </dsp:sp>
    <dsp:sp modelId="{69CE72DD-D659-41C1-84CE-93E7749C7AEC}">
      <dsp:nvSpPr>
        <dsp:cNvPr id="0" name=""/>
        <dsp:cNvSpPr/>
      </dsp:nvSpPr>
      <dsp:spPr>
        <a:xfrm>
          <a:off x="1695640" y="1137300"/>
          <a:ext cx="6191059" cy="98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noProof="0" dirty="0"/>
            <a:t>Utiliza una sintaxis más similar a JavaScript, con funciones y expresiones.</a:t>
          </a:r>
        </a:p>
      </dsp:txBody>
      <dsp:txXfrm>
        <a:off x="1695640" y="1137300"/>
        <a:ext cx="6191059" cy="986649"/>
      </dsp:txXfrm>
    </dsp:sp>
    <dsp:sp modelId="{BEA2D634-65FC-488F-A255-5C80E5633395}">
      <dsp:nvSpPr>
        <dsp:cNvPr id="0" name=""/>
        <dsp:cNvSpPr/>
      </dsp:nvSpPr>
      <dsp:spPr>
        <a:xfrm>
          <a:off x="1577340" y="2123950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205D1-F265-4F06-8FA8-680C278893BA}">
      <dsp:nvSpPr>
        <dsp:cNvPr id="0" name=""/>
        <dsp:cNvSpPr/>
      </dsp:nvSpPr>
      <dsp:spPr>
        <a:xfrm>
          <a:off x="0" y="2174343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76533-33E4-426A-8454-1C658C1B807A}">
      <dsp:nvSpPr>
        <dsp:cNvPr id="0" name=""/>
        <dsp:cNvSpPr/>
      </dsp:nvSpPr>
      <dsp:spPr>
        <a:xfrm>
          <a:off x="0" y="2174343"/>
          <a:ext cx="1577340" cy="108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800" kern="1200" noProof="0" dirty="0"/>
            <a:t>Stylus</a:t>
          </a:r>
        </a:p>
      </dsp:txBody>
      <dsp:txXfrm>
        <a:off x="0" y="2174343"/>
        <a:ext cx="1577340" cy="1086375"/>
      </dsp:txXfrm>
    </dsp:sp>
    <dsp:sp modelId="{85BE04D2-9D8D-44A0-AEBF-28AB97EFB88A}">
      <dsp:nvSpPr>
        <dsp:cNvPr id="0" name=""/>
        <dsp:cNvSpPr/>
      </dsp:nvSpPr>
      <dsp:spPr>
        <a:xfrm>
          <a:off x="1695640" y="2223676"/>
          <a:ext cx="6191059" cy="98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noProof="0" dirty="0"/>
            <a:t>Utiliza una sintaxis concisa y flexible, con un enfoque en la legibilidad.</a:t>
          </a:r>
        </a:p>
      </dsp:txBody>
      <dsp:txXfrm>
        <a:off x="1695640" y="2223676"/>
        <a:ext cx="6191059" cy="986649"/>
      </dsp:txXfrm>
    </dsp:sp>
    <dsp:sp modelId="{C0981F87-94E2-4B7A-A694-DDB5E9D7DD90}">
      <dsp:nvSpPr>
        <dsp:cNvPr id="0" name=""/>
        <dsp:cNvSpPr/>
      </dsp:nvSpPr>
      <dsp:spPr>
        <a:xfrm>
          <a:off x="1577340" y="3210325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C53DE-666A-421D-AEF2-57C420594422}">
      <dsp:nvSpPr>
        <dsp:cNvPr id="0" name=""/>
        <dsp:cNvSpPr/>
      </dsp:nvSpPr>
      <dsp:spPr>
        <a:xfrm>
          <a:off x="0" y="129078"/>
          <a:ext cx="7886700" cy="5159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Declaración</a:t>
          </a:r>
        </a:p>
      </dsp:txBody>
      <dsp:txXfrm>
        <a:off x="25188" y="154266"/>
        <a:ext cx="7836324" cy="465594"/>
      </dsp:txXfrm>
    </dsp:sp>
    <dsp:sp modelId="{38E06799-7E8A-45C2-9CD6-933D163A20FD}">
      <dsp:nvSpPr>
        <dsp:cNvPr id="0" name=""/>
        <dsp:cNvSpPr/>
      </dsp:nvSpPr>
      <dsp:spPr>
        <a:xfrm>
          <a:off x="0" y="645048"/>
          <a:ext cx="78867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600" kern="1200" noProof="0" dirty="0"/>
            <a:t>Se declaran con un nombre y un valor, por ejemplo: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600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$color principal: #333;</a:t>
          </a:r>
        </a:p>
      </dsp:txBody>
      <dsp:txXfrm>
        <a:off x="0" y="645048"/>
        <a:ext cx="7886700" cy="554242"/>
      </dsp:txXfrm>
    </dsp:sp>
    <dsp:sp modelId="{C75CDCFB-C23C-4896-B28A-6F525F0A34DF}">
      <dsp:nvSpPr>
        <dsp:cNvPr id="0" name=""/>
        <dsp:cNvSpPr/>
      </dsp:nvSpPr>
      <dsp:spPr>
        <a:xfrm>
          <a:off x="0" y="1199291"/>
          <a:ext cx="7886700" cy="5159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Uso</a:t>
          </a:r>
        </a:p>
      </dsp:txBody>
      <dsp:txXfrm>
        <a:off x="25188" y="1224479"/>
        <a:ext cx="7836324" cy="465594"/>
      </dsp:txXfrm>
    </dsp:sp>
    <dsp:sp modelId="{6691B663-C45B-4A9F-8548-A3E004731FA0}">
      <dsp:nvSpPr>
        <dsp:cNvPr id="0" name=""/>
        <dsp:cNvSpPr/>
      </dsp:nvSpPr>
      <dsp:spPr>
        <a:xfrm>
          <a:off x="0" y="1715261"/>
          <a:ext cx="78867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600" kern="1200" noProof="0" dirty="0"/>
            <a:t>Se utilizan en lugar de valores directos, por ejemplo: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600" kern="1200" noProof="0" dirty="0"/>
            <a:t> </a:t>
          </a:r>
          <a:r>
            <a:rPr lang="es-PE" sz="1600" kern="1200" noProof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background</a:t>
          </a:r>
          <a:r>
            <a:rPr lang="es-PE" sz="1600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color: $color principal;</a:t>
          </a:r>
        </a:p>
      </dsp:txBody>
      <dsp:txXfrm>
        <a:off x="0" y="1715261"/>
        <a:ext cx="7886700" cy="554242"/>
      </dsp:txXfrm>
    </dsp:sp>
    <dsp:sp modelId="{5A4C92EE-6EE3-4633-B794-2DC67FB0D921}">
      <dsp:nvSpPr>
        <dsp:cNvPr id="0" name=""/>
        <dsp:cNvSpPr/>
      </dsp:nvSpPr>
      <dsp:spPr>
        <a:xfrm>
          <a:off x="0" y="2269503"/>
          <a:ext cx="7886700" cy="5159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noProof="0" dirty="0"/>
            <a:t>Ventajas</a:t>
          </a:r>
        </a:p>
      </dsp:txBody>
      <dsp:txXfrm>
        <a:off x="25188" y="2294691"/>
        <a:ext cx="7836324" cy="465594"/>
      </dsp:txXfrm>
    </dsp:sp>
    <dsp:sp modelId="{A9049910-31F6-4C06-A615-DB5A35C1FFF9}">
      <dsp:nvSpPr>
        <dsp:cNvPr id="0" name=""/>
        <dsp:cNvSpPr/>
      </dsp:nvSpPr>
      <dsp:spPr>
        <a:xfrm>
          <a:off x="0" y="2785473"/>
          <a:ext cx="78867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600" kern="1200" noProof="0" dirty="0"/>
            <a:t>Facilitan la modificación de estilos, mejorando la consistencia y la mantenibilidad.</a:t>
          </a:r>
        </a:p>
      </dsp:txBody>
      <dsp:txXfrm>
        <a:off x="0" y="2785473"/>
        <a:ext cx="78867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E4888-9BAD-3F4F-A23B-65AE73B71741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FB02-1531-D348-A1A1-100A335E62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8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6FDC365-5D05-F1D9-E265-ED1C0050F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ACA7768E-C813-4E2C-09C5-7AAB641CE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16B52DA1-45D9-2ADA-191A-3A69A29459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37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9A3BF0D-4EE5-CDB7-CA2C-C17648F3E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237C8ACB-660A-AB12-4F91-EDDB486FC5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E024ADEF-ED5A-A08E-9EDC-A6F8A1102C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65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D6E4B99-998B-8B47-BB2C-8AEDE794F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36EF0804-C7E1-E4BE-1D6D-0991A683CB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CCB75D14-808E-E63A-0000-88515C1A2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437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5AA1C7C-DEF9-A87A-9565-3AC93D0FA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C3C610EA-1AD5-CEED-4AB1-1B1E0FBD1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1B5F2554-80D5-4C84-AD6C-5A9686D5A5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85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C344E-14D2-706C-9975-17FEB58A1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E5807-E0E5-CFC5-0912-50548314D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C9386-1726-1E18-65B7-60581111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49C29-C9BD-0450-80D2-F6180A0B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B3522-FD05-F2A9-4CBD-79B8D2ED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212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2F737-7825-CF07-F1BF-E1859965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AB10B7-337B-9B1A-FC9F-C362A89C1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28FD0-BB64-7230-31A2-716E8734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F5DAF2-10E2-6B93-094F-EB737125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79B6D-0842-839E-1210-3FE5C1A0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44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A846AC-9EB7-5850-8066-C32777199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B5AA7E-613D-BDF7-F64C-4B4014C5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3F9970-2E93-9076-4996-4D45921A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66E70C-F1EE-49D0-4EE4-62B15F0E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486EE-6A3B-8CB0-5C65-BB19F62D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539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9A9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637370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1712267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26152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CCE24-06EF-B394-B70B-EB021DA2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01D45-3DF7-C4E8-EBBB-0BEC6A29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FB8A7-0A3F-946F-E2C6-18E24BFC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23AC0F-F61D-DD8D-A6AD-9F25CA35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187BF-83BE-4E80-32CD-E32BBECF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17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8CCBF-D181-E3F2-48A3-9F7BEA05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D36D28-968E-A8E8-8205-B6F937864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68781-4353-0385-5504-B44A4874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DE16AE-8BF0-5F58-FA10-F96F48AE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D8CD7-229E-10FF-321E-8ED58828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187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B6128-F15E-AE7C-E228-2C86A7E2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DA4D5-BCFF-31AD-028A-DD3A0CEAD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CE5D49-7B73-9325-572D-3E19D084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74D01A-EF83-2C80-0AE7-82FA9F8C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93880B-9961-392F-67B6-26306F4C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B8E86B-E162-8EF7-FAE0-8F81F7E9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118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EA450-15FE-7129-7B8E-ED4C2FA1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F65760-C64A-AB29-C193-89E89F93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6C0CA7-A1DE-0AD2-750C-E07A817F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309698-ACF3-9E15-C544-B6DC18B0B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FB7E37-A82D-AABD-CB9A-31D211400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CF096A-250D-B0F0-B575-286681D8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F56F62-A46F-44EE-CF0A-39D5FE69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2344B2-32AC-20B8-5895-D3DA00A5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677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58BF4-D241-150E-8096-FC51B8B5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F94007-6682-C1D4-085E-127AF06E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E0D028-8AD4-2DA4-651E-D68D274E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C7DE22-CC7B-CD56-F0FA-1A87FD57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734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547742-763D-9A8C-5430-A4A3C9BC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6E1DC1-2B6C-2678-6031-AF419617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509CA0-694B-C6FD-EFE7-28300177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57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2B02A-DBA2-D503-A4ED-6398FF78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803BD-3FA4-D0A8-F6E6-4BE98252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851DBE-C3B6-37C2-FBB6-66D038D1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9CD3A1-FAC9-28B5-8DFC-2701CE21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39D6C8-5D99-8497-A78E-8B0BFC7B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A4401F-6C1D-F1F9-C57B-2820C6FC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169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2F01-89E6-F7EE-D075-FC65AABE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5F4718-D2AD-E41B-0D43-CCC96B47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7D21F3-8F45-781A-D4D3-D06B5A6B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C894B3-2EA1-993A-1E50-4EB2110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21E64F-63BB-1291-36EB-C7B36FDF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BEB352-CDBF-E50B-A1FE-320F1FCB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267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E40B8D-1EB5-CAB3-D3A9-7A15A24F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524AB-0ABF-45A6-0938-95DAA27A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D155BE-D2A0-367B-4A33-18E025BC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BD92FA-781A-A180-F89A-A16B87E4E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1DDEEE-060E-16CA-008A-48C447DD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934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ransition spd="med">
    <p:pull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us-lang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us-lang.com/try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jsfiddle.net/" TargetMode="External"/><Relationship Id="rId4" Type="http://schemas.openxmlformats.org/officeDocument/2006/relationships/hyperlink" Target="https://codepen.io/pe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thisfaner.com/p/vs-code-tips/" TargetMode="Externa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BEF84629-F1BC-4259-AA92-B743492309C1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PE" sz="3600" b="1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0" y="2554173"/>
            <a:ext cx="91440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PE" sz="2400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921B14C-17BC-57A8-8677-E7E45438B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E" noProof="0" dirty="0">
                <a:solidFill>
                  <a:srgbClr val="C00000"/>
                </a:solidFill>
              </a:rPr>
              <a:t>HOJAS DE ESTILO EN CASCADA AVANZADO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C657A9B-5B9E-F5A3-FB6D-A42C45ECE1E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866473"/>
          </a:xfrm>
        </p:spPr>
        <p:txBody>
          <a:bodyPr/>
          <a:lstStyle/>
          <a:p>
            <a:pPr marL="0" indent="0" algn="ctr" rtl="0">
              <a:buNone/>
            </a:pPr>
            <a:r>
              <a:rPr lang="es-PE" b="1" noProof="0" dirty="0">
                <a:ea typeface="Century Gothic"/>
                <a:cs typeface="Century Gothic"/>
                <a:sym typeface="Century Gothic"/>
              </a:rPr>
              <a:t>Unidad II: </a:t>
            </a:r>
            <a:r>
              <a:rPr lang="es-PE" noProof="0" dirty="0">
                <a:ea typeface="Century Gothic"/>
                <a:cs typeface="Century Gothic"/>
                <a:sym typeface="Century Gothic"/>
              </a:rPr>
              <a:t>SASS y LESS. </a:t>
            </a:r>
            <a:endParaRPr lang="es-PE" sz="2400" noProof="0" dirty="0">
              <a:ea typeface="Century Gothic"/>
              <a:cs typeface="Century Gothic"/>
              <a:sym typeface="Century Gothic"/>
            </a:endParaRPr>
          </a:p>
          <a:p>
            <a:pPr marL="0" indent="0" algn="ctr" rtl="0">
              <a:buNone/>
            </a:pPr>
            <a:r>
              <a:rPr lang="es-PE" b="1" noProof="0" dirty="0">
                <a:ea typeface="Century Gothic"/>
                <a:cs typeface="Century Gothic"/>
                <a:sym typeface="Century Gothic"/>
              </a:rPr>
              <a:t>Semana 5: </a:t>
            </a:r>
            <a:r>
              <a:rPr lang="es-PE" noProof="0" dirty="0">
                <a:ea typeface="Century Gothic"/>
                <a:cs typeface="Century Gothic"/>
                <a:sym typeface="Century Gothic"/>
              </a:rPr>
              <a:t>Preprocesadores CSS.</a:t>
            </a:r>
          </a:p>
          <a:p>
            <a:pPr marL="0" indent="0" algn="ctr" rtl="0">
              <a:buNone/>
            </a:pPr>
            <a:r>
              <a:rPr lang="es-PE" b="1" noProof="0" dirty="0"/>
              <a:t>Docente: </a:t>
            </a:r>
            <a:r>
              <a:rPr lang="es-PE" noProof="0" dirty="0"/>
              <a:t>Carlos R. P. Tovar</a:t>
            </a:r>
          </a:p>
          <a:p>
            <a:pPr algn="ctr" rtl="0"/>
            <a:endParaRPr lang="es-PE" noProof="0" dirty="0">
              <a:solidFill>
                <a:schemeClr val="dk1"/>
              </a:solidFill>
              <a:ea typeface="Century Gothic"/>
              <a:cs typeface="Century Gothic"/>
              <a:sym typeface="Century Gothic"/>
            </a:endParaRPr>
          </a:p>
          <a:p>
            <a:endParaRPr lang="es-P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AE5A4-D67A-B2D2-664E-43F3F83EC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37342BAF-5DFB-9ED0-832D-16C9AB87FB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7AE200-18C4-6107-4266-ED24F491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Sintaxis básica de un preprocesador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2A483C7-248F-9924-4350-180ABA722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187674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object 2">
            <a:extLst>
              <a:ext uri="{FF2B5EF4-FFF2-40B4-BE49-F238E27FC236}">
                <a16:creationId xmlns:a16="http://schemas.microsoft.com/office/drawing/2014/main" id="{5430FB51-3C24-A676-AD0F-4AE9FD230B4A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C53B0-1667-2E75-6191-6FF6086DA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21D869F0-B7EE-2BC5-2892-1F5642D5AF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AFABF4-BFF6-6093-9DDB-1CA75561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Mixins y funciones en preprocesadores</a:t>
            </a: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D347403C-3A83-AAC3-86EA-853679FD9CC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58BFA8E3-A75A-D399-6E79-9980926B5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493253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129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C1F60-2817-1C3B-A1B0-00E2BD32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E78D682E-CBEE-0691-BE82-D758D89B8E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5106664-ED25-8270-0D08-CBDC0DA6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noProof="0" dirty="0">
                <a:solidFill>
                  <a:srgbClr val="C00000"/>
                </a:solidFill>
              </a:rPr>
              <a:t>Sintaxis de los preprocesadores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B5CBE8DF-7236-CFFA-FF53-55334302C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238922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object 2">
            <a:extLst>
              <a:ext uri="{FF2B5EF4-FFF2-40B4-BE49-F238E27FC236}">
                <a16:creationId xmlns:a16="http://schemas.microsoft.com/office/drawing/2014/main" id="{02BB29B1-F8BC-A4D9-9635-0DBA6E32BC64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7271" y="4686300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2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0EF85-C366-DCBE-272D-9CC4304AB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2AD79645-A6E2-1B4A-2372-341635D643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5E60BA-82DE-AF3D-2EC6-80B5BF02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Variables en preprocesadores CSS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1F30EC18-20EF-93B4-005E-221F92729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147668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object 2">
            <a:extLst>
              <a:ext uri="{FF2B5EF4-FFF2-40B4-BE49-F238E27FC236}">
                <a16:creationId xmlns:a16="http://schemas.microsoft.com/office/drawing/2014/main" id="{A4971613-0BD8-7F48-AF15-124C5390B445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4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7030D-AE0F-796E-F4AC-2FEC89C0D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8B2DB741-9889-DED0-ABCD-9BCE696617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B22BF0-812A-D865-4030-A6FE5FC2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Variables en preprocesadores CSS</a:t>
            </a: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37FE9B07-F912-6049-C7FE-A311673CC6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8805BB71-9A6F-906C-3B95-391D59170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043221"/>
              </p:ext>
            </p:extLst>
          </p:nvPr>
        </p:nvGraphicFramePr>
        <p:xfrm>
          <a:off x="1333500" y="1541859"/>
          <a:ext cx="6477000" cy="267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1044255018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991569845"/>
                    </a:ext>
                  </a:extLst>
                </a:gridCol>
              </a:tblGrid>
              <a:tr h="890565">
                <a:tc>
                  <a:txBody>
                    <a:bodyPr/>
                    <a:lstStyle/>
                    <a:p>
                      <a:r>
                        <a:rPr lang="es-PE" sz="1800" noProof="0" dirty="0">
                          <a:latin typeface="+mn-lt"/>
                        </a:rPr>
                        <a:t>Tipo de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noProof="0" dirty="0">
                          <a:latin typeface="+mn-lt"/>
                        </a:rPr>
                        <a:t>Descripción</a:t>
                      </a:r>
                    </a:p>
                    <a:p>
                      <a:endParaRPr lang="es-PE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24113"/>
                  </a:ext>
                </a:extLst>
              </a:tr>
              <a:tr h="890565">
                <a:tc>
                  <a:txBody>
                    <a:bodyPr/>
                    <a:lstStyle/>
                    <a:p>
                      <a:r>
                        <a:rPr lang="es-PE" sz="1800" b="0" u="none" strike="noStrike" baseline="0" noProof="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$variable</a:t>
                      </a:r>
                      <a:endParaRPr lang="es-PE" sz="1800" noProof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u="none" strike="noStrike" baseline="0" noProof="0" dirty="0">
                          <a:solidFill>
                            <a:schemeClr val="dk1"/>
                          </a:solidFill>
                          <a:latin typeface="+mn-lt"/>
                        </a:rPr>
                        <a:t>Variable global, accesible en todo el código.</a:t>
                      </a:r>
                      <a:endParaRPr lang="es-PE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79778"/>
                  </a:ext>
                </a:extLst>
              </a:tr>
              <a:tr h="890565">
                <a:tc>
                  <a:txBody>
                    <a:bodyPr/>
                    <a:lstStyle/>
                    <a:p>
                      <a:r>
                        <a:rPr lang="es-PE" sz="1800" b="0" u="none" strike="noStrike" baseline="0" noProof="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@variable</a:t>
                      </a:r>
                      <a:endParaRPr lang="es-PE" sz="1800" noProof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noProof="0" dirty="0">
                          <a:latin typeface="+mn-lt"/>
                        </a:rPr>
                        <a:t>Variable global, accesible en todo el código.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2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33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77BB1-831B-F783-22FA-366B31D2E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0BE9FC7C-6AAF-C73D-D5CA-F03C69F85E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56EA77-58CA-D2AB-84A6-0EBE474D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Introducción a Stylus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A634B4-FCF0-989F-4C4C-903C953D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0" dirty="0"/>
              <a:t>Stylus es un preprocesador CSS que permite escribir estilos de forma más flexible, limpia y potente.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0" dirty="0"/>
              <a:t>Fue creado con Node.js en 2010 y se integra fácilmente en entornos modernos de desarrollo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0" dirty="0"/>
              <a:t>Ofrece una sintaxis muy libre: se puede usar con o sin llaves {}, con o sin : y 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0" dirty="0"/>
              <a:t>Soporta funciones, herencia, mixins, condicionales y bucles.</a:t>
            </a:r>
          </a:p>
          <a:p>
            <a:pPr marL="285750" indent="-285750"/>
            <a:r>
              <a:rPr lang="es-PE" dirty="0"/>
              <a:t>Sitio oficial Stylus </a:t>
            </a:r>
            <a:r>
              <a:rPr lang="es-PE" dirty="0">
                <a:hlinkClick r:id="rId3"/>
              </a:rPr>
              <a:t>https://stylus-lang.com/</a:t>
            </a:r>
            <a:r>
              <a:rPr lang="es-PE" dirty="0"/>
              <a:t> .</a:t>
            </a:r>
            <a:endParaRPr lang="es-PE" noProof="0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560F158C-F562-22EA-BCA6-51B197E42FF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5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8E6A1-1463-E13B-3357-98E5D8565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CAE0FA05-EC67-5833-0308-50600E0ADA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071B80-3110-77B5-C6AE-F243D147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Ventajas de Stylus: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583439-80B9-4FA7-851F-3E872A27B5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noProof="0" dirty="0"/>
              <a:t>Sintaxis minimalista y opcional.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0" dirty="0"/>
              <a:t>Potente sistema de funciones y mixins.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0" dirty="0"/>
              <a:t>Integración fluida con herramientas como </a:t>
            </a:r>
            <a:r>
              <a:rPr lang="es-PE" noProof="0" dirty="0" err="1"/>
              <a:t>Webpack</a:t>
            </a:r>
            <a:r>
              <a:rPr lang="es-PE" noProof="0" dirty="0"/>
              <a:t>, </a:t>
            </a:r>
            <a:r>
              <a:rPr lang="es-PE" noProof="0" dirty="0" err="1"/>
              <a:t>Gulp</a:t>
            </a:r>
            <a:r>
              <a:rPr lang="es-PE" noProof="0" dirty="0"/>
              <a:t>, </a:t>
            </a:r>
            <a:r>
              <a:rPr lang="es-PE" noProof="0" dirty="0" err="1"/>
              <a:t>Grunt</a:t>
            </a:r>
            <a:r>
              <a:rPr lang="es-PE" noProof="0" dirty="0"/>
              <a:t>, etc.</a:t>
            </a: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FFF44800-23CE-7CCC-6C6D-7F40D66823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FE29D51-CBEB-D0E9-49B9-A697749A17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5092866" y="940594"/>
            <a:ext cx="3422484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C677-1D68-0A3A-0708-465AB16C2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1B3345BD-96F9-CA0D-4B3C-2A69763A7F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4EB4B-0D29-9717-1219-BA2B5D37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Variables en Stylus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13E744-CC11-7432-7394-6017A1CE0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noProof="0" dirty="0"/>
              <a:t>Almacenan valores para reutilizar en todo el código</a:t>
            </a:r>
          </a:p>
          <a:p>
            <a:r>
              <a:rPr lang="es-ES" noProof="0" dirty="0"/>
              <a:t>Se definen con el signo =</a:t>
            </a:r>
          </a:p>
          <a:p>
            <a:r>
              <a:rPr lang="es-ES" noProof="0" dirty="0"/>
              <a:t>No necesitan prefijo como $ (</a:t>
            </a:r>
            <a:r>
              <a:rPr lang="es-ES" noProof="0" dirty="0" err="1"/>
              <a:t>Sass</a:t>
            </a:r>
            <a:r>
              <a:rPr lang="es-ES" noProof="0" dirty="0"/>
              <a:t>) o @ (</a:t>
            </a:r>
            <a:r>
              <a:rPr lang="es-ES" noProof="0" dirty="0" err="1"/>
              <a:t>Less</a:t>
            </a:r>
            <a:r>
              <a:rPr lang="es-ES" noProof="0" dirty="0"/>
              <a:t>)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Ventajas:</a:t>
            </a:r>
          </a:p>
          <a:p>
            <a:r>
              <a:rPr lang="es-ES" dirty="0"/>
              <a:t>Sin caracteres especiales innecesarios</a:t>
            </a:r>
          </a:p>
          <a:p>
            <a:r>
              <a:rPr lang="es-ES" dirty="0"/>
              <a:t> Fáciles de leer y mantener</a:t>
            </a:r>
          </a:p>
          <a:p>
            <a:r>
              <a:rPr lang="es-ES" dirty="0"/>
              <a:t>Se pueden redefinir en cualquier momento</a:t>
            </a:r>
          </a:p>
          <a:p>
            <a:endParaRPr lang="es-PE" noProof="0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2008D78B-B1D7-F63F-5DDC-933045BEFB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892D28-26C0-1BCF-8EDA-0C5AF0454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Definición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color-primario = #3498db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ancho-base = 960px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fuente-principal = 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Helvetica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Neue'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Uso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-color color-primario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ancho-base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font-family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fuente-principal</a:t>
            </a:r>
          </a:p>
        </p:txBody>
      </p:sp>
    </p:spTree>
    <p:extLst>
      <p:ext uri="{BB962C8B-B14F-4D97-AF65-F5344CB8AC3E}">
        <p14:creationId xmlns:p14="http://schemas.microsoft.com/office/powerpoint/2010/main" val="294468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121A3-1C9A-D1C4-9C42-E6DEFC4DB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EC154D5D-9CD9-F2CF-D818-E41C8CADBD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5E566C-C672-7AF7-4914-AF165332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Ejemplo básico de Stylus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17156B-5B0F-9C21-37AF-2EE29D5972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PE" b="1" dirty="0"/>
              <a:t>Stylus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-color = #3498db</a:t>
            </a:r>
          </a:p>
          <a:p>
            <a:pPr marL="0" indent="0">
              <a:buNone/>
            </a:pP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font-family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'Arial',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sans-serif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-color</a:t>
            </a:r>
          </a:p>
          <a:p>
            <a:pPr marL="0" indent="0">
              <a:buNone/>
            </a:pP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-block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margin-right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20px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99B10C-9C42-75DF-7738-787C6237D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PE" b="1" dirty="0"/>
              <a:t>CSS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font-family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'Arial',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sans-serif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#3498db;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0;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0;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-block;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margin-right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06846825-6341-3D69-0895-03D82E02535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6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91466-6E43-F395-4B10-4280F88E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2F88E840-FBE9-B046-7FC0-C5C0AEB0D5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43DC12-3848-1FB2-C22F-77FA9A56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Mixins en Stylus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C85D02-8AF8-540B-DC78-140848A478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¿Qué son los mixins?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Bloques de código reutilizables</a:t>
            </a:r>
          </a:p>
          <a:p>
            <a:r>
              <a:rPr lang="es-ES" dirty="0"/>
              <a:t>Pueden aceptar parámetros</a:t>
            </a:r>
          </a:p>
          <a:p>
            <a:r>
              <a:rPr lang="es-ES" dirty="0"/>
              <a:t>Se llaman como si fueran propiedades CSS</a:t>
            </a:r>
          </a:p>
          <a:p>
            <a:endParaRPr lang="es-PE" noProof="0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2F2E1CB3-24E0-9606-52D8-7224C8566C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38240B-AC29-AA26-66C5-D0EB8D257E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Definición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sombra()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box-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 2px 5px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(0,0,0,0.3)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Uso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sombra()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65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36432CB4-72A6-6520-63D8-A053DEC65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D397246-F7B1-3405-9E30-D76A68AEB19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117BF46-B021-FAE1-FFC6-E3AD7E6E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3C85AC1-82C9-3E44-6E3E-107A05E1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PE" sz="2400" kern="0" noProof="0" dirty="0">
                <a:solidFill>
                  <a:sysClr val="windowText" lastClr="000000"/>
                </a:solidFill>
              </a:rPr>
              <a:t>¿Tienen alguna consulta o duda sobre la anterior unidad?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0B65E17D-C203-ABF0-3168-48602146792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9DD959B3-55A3-1FC7-A890-C182F1BB7A91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  <p:pic>
        <p:nvPicPr>
          <p:cNvPr id="10" name="Marcador de contenido 9" descr="Logotipo">
            <a:extLst>
              <a:ext uri="{FF2B5EF4-FFF2-40B4-BE49-F238E27FC236}">
                <a16:creationId xmlns:a16="http://schemas.microsoft.com/office/drawing/2014/main" id="{E39C76C9-9094-6F91-F06B-91A4BC8A952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33868"/>
            <a:ext cx="3626442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79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6A99E-1CA3-F5DE-6C2B-EBC515E80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2A077A2C-ABDC-1BE8-757F-9F473C33AA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08C68C-7ABB-8B91-A57C-621FBFF6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Mixins en Stylus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9D4743-559D-0200-F645-28B9486D2E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/>
              <a:t>Mixins con parámetros: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parámetros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-webkit-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moz-border-radius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Uso con valor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boton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(5px)</a:t>
            </a:r>
            <a:endPara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A367BD4F-0CA0-10EF-2A41-5E1DEC8EB63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1A7734-275D-6A31-065C-5A5D362AD3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Mixins con parámetros por defecto: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sombra(nivel = 1)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nivel == 1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box-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 1px 3px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(0,0,0,0.12)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box-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 3px 10px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(0,0,0,0.2)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95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B406B-C764-ADB3-B66B-A152B26CB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7C822E6D-4DE0-AF0F-851D-4136455A576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E93E49-C9B6-39A8-D19F-D6353BD0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Funciones en Stylus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C2F090-01ED-76E7-FF98-E872CD208B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b="1" dirty="0"/>
              <a:t>Funciones integradas: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Operaciones con colores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color-claro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lighten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(#3498db, 20%)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color-oscuro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darken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(#3498db, 20%)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Operaciones matemáticas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 = 100px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doble-ancho = ancho * 2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mitad-ancho = ancho / 2</a:t>
            </a:r>
            <a:endPara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6310B766-1464-2FE5-8082-7E4D32C3A0B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467FEC-A674-0F84-E512-72DF67E151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b="1" dirty="0"/>
              <a:t>Funciones personalizadas: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em(valor, base = 16px)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(valor / base)em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Uso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.titulo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font-size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em(24px)  // 1.5em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23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1E825-5AC4-2732-A61C-180B5DCA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22C8183B-0387-5E83-6FBD-E529901934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0359F5-2202-8AA2-3AA0-63B6A6F3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Funciones en Stylus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F42419-E61B-3ED6-EDC2-0457AEF69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Funciones con lógica condicional: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Función con condicional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contraste-color(color)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lightness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(color) &gt; 50%)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#000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#fff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48209-BF24-9873-3121-73D832A847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Uso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boton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-color color-primario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color contraste-color(color-primario)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PE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79EFF04E-AB7F-C188-0157-73C4BC9DEC6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0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316DF-46BF-E396-8824-0EAB334AD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A8CA733E-A6F0-F664-B330-BE203D03100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878A56-B27C-D5BF-4712-BBAE59A4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Operaciones e Interpolación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B00EC3-DBE4-5B97-60F6-83ADB06838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PE" b="1" dirty="0"/>
              <a:t>Operaciones matemáticas: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Cálculos directos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.contenedor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(100% - 20px)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(600px / 2)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Con variables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-base = 16px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.contenido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-base *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14E60-7EAA-328B-B438-3548DBC9C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/>
              <a:t>Interpolación de variables: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Interpolación en propiedades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= 100px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{propiedad} valor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Interpolación en selectores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prefijo = 'mi'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.{prefijo}-clase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color red</a:t>
            </a:r>
            <a:endParaRPr lang="es-PE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F8095ACC-2505-9F09-A0CA-4FB01891667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12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1FD13-1D23-066A-260D-A4FDD597F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94657561-4602-4E65-315B-C9955407EBE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5E9A7B-0302-3C90-5BB1-51057B45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Operaciones e Interpolación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28D6BF-57F2-6CDE-6AC7-58DF8A25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Interpolación en </a:t>
            </a:r>
            <a:r>
              <a:rPr lang="es-PE" b="1" dirty="0" err="1"/>
              <a:t>strings</a:t>
            </a:r>
            <a:r>
              <a:rPr lang="es-PE" b="1" dirty="0"/>
              <a:t>: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interpolados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url-path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'/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/'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fondo = 'fondo.jpg'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background-image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url-path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fondo)</a:t>
            </a: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983A8E03-0066-3440-AB5D-EA6ED196E2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20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EF137-824E-FC73-94DB-378407121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F0AE63D8-57A9-780A-E8CA-0B886B049EB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353895-1086-AFF8-EAD7-C08C6B3F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Estructuras condicionales: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D1D6C5-F356-CF6B-67A8-20F7A205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Condicional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if/else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if (ancho-base &gt; 1000px)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padding 20px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else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padding 10px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ternario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encabezado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padding (ancho-base &gt; 1000px ? 20px : 10px)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19812059-DE1D-019A-6A34-84C743DEE9E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7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EE103-3826-871B-0015-B0184A72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0661D190-4DB0-24FB-74CE-0259CBA015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7E277A2-7CA6-89AA-FE45-0E2CA235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Bucles con </a:t>
            </a:r>
            <a:r>
              <a:rPr lang="es-PE" noProof="0" dirty="0" err="1">
                <a:solidFill>
                  <a:srgbClr val="C00000"/>
                </a:solidFill>
                <a:cs typeface="Arial" panose="020B0604020202020204" pitchFamily="34" charset="0"/>
              </a:rPr>
              <a:t>for</a:t>
            </a:r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/in: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614AAB-4243-F743-DF37-6D5C5E64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simple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1..5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.col-{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width (20% 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condición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margin-values = 0 5 10 15 20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value in margin-values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.m-{value}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margin unit(value,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1EE5C16C-E3B4-27B7-ED0D-67663855FB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54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18831-7385-845C-2F6D-819E766F3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F205F538-BDC0-5205-E406-0B410DBCC1D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0EC554-C4EA-02E4-BD5F-2339EA46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Importación y Modularización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C11276-2C7A-C5F0-0784-C6D3AA18F1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b="1" dirty="0"/>
              <a:t>Importación de archivos: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main.styl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@import 'variables'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@import 'mixins'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@import 'componentes/botones'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@import 'componentes/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Importación con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globbing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(algunas versiones)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@import 'componentes/*'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712C4-0CC9-881A-C065-93CED7C47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sz="1900" b="1" dirty="0"/>
              <a:t>Estructura de archivos: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DDF03633-98A4-ECDB-7A5A-BE57309520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0DDF9D-C32F-7F83-8864-30850B7C7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94850"/>
            <a:ext cx="1905000" cy="269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7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920CF-53CE-0F5D-A5D5-3A3F3CC2A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6136364E-8ADD-7892-6C26-95784FA3FB6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0C0A71-F63B-2778-F94E-83A0FD93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Organización recomendada: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6DEAA2-840C-D074-1E02-FFEAC846D3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variables.styl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colores =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primario: #3498db,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secundario: #2ecc71,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texto: #333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mixins.styl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sombra(nivel = 1)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// código del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mixin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componentes/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botones.styl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boton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// estilos de botones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422D0-27E1-6A31-87D1-8EF9704AE0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E" sz="3500" b="1" dirty="0"/>
              <a:t>Estructura de archivos:</a:t>
            </a:r>
            <a:endParaRPr lang="es-PE" sz="3500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7EFE03F2-EF5C-ECF3-7851-23B6B18562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272F88D-F7DF-BBC6-9FE3-DF401F4DA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94850"/>
            <a:ext cx="1905000" cy="269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1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B87E-F120-1DAF-D96E-575257960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08449CE6-383E-C3FA-7D0E-5417269B53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CA04B3-27A5-6C32-B14B-207EF091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Preprocesamiento (Compilación)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10611D-DF2F-4A5D-F18E-8327042394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Puedes transformar el archivo . </a:t>
            </a:r>
            <a:r>
              <a:rPr lang="es-PE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</a:t>
            </a:r>
            <a:r>
              <a:rPr lang="es-PE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en </a:t>
            </a:r>
            <a:r>
              <a:rPr lang="es-PE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s-PE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desde el terminal</a:t>
            </a:r>
          </a:p>
          <a:p>
            <a:pPr marL="0" indent="0">
              <a:buNone/>
            </a:pPr>
            <a:endParaRPr lang="es-PE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requiere tener Stylus instalado con </a:t>
            </a:r>
            <a:r>
              <a:rPr lang="es-PE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endParaRPr lang="es-PE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es-PE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es-PE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-g </a:t>
            </a:r>
            <a:r>
              <a:rPr lang="es-PE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stylus</a:t>
            </a:r>
            <a:endParaRPr lang="es-PE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Compilar un archivo</a:t>
            </a:r>
          </a:p>
          <a:p>
            <a:pPr marL="0" indent="0">
              <a:buNone/>
            </a:pPr>
            <a:r>
              <a:rPr lang="es-P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stylus</a:t>
            </a: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archivo.styl</a:t>
            </a: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-o estilo.css</a:t>
            </a:r>
          </a:p>
          <a:p>
            <a:pPr marL="0" indent="0">
              <a:buNone/>
            </a:pPr>
            <a:endParaRPr lang="es-PE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AB1D4C9E-70A5-B932-B1BB-399B2666C9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046C5C5-E63C-5CEF-E335-1A600D4F3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Compilar y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minificar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stylus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archivo.styl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-o estilo.min.css --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compress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Compilar con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stylus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archivo.styl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-o estilo.css --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Compilar directorio completo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stylus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-o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--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47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2858D37-394D-B748-8064-9CF7793D1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BAAE7A8E-7084-F10E-91EE-A3A85231D2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C3BDF3F-D972-FC72-BBC1-002FBF21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Logro de la Sesión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66036E3-62E4-6756-757E-3830A172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PE" sz="2400" kern="0" noProof="0" dirty="0">
                <a:solidFill>
                  <a:sysClr val="windowText" lastClr="000000"/>
                </a:solidFill>
              </a:rPr>
              <a:t>Al </a:t>
            </a:r>
            <a:r>
              <a:rPr lang="es-PE" sz="2400" b="1" noProof="0" dirty="0">
                <a:solidFill>
                  <a:sysClr val="windowText" lastClr="000000"/>
                </a:solidFill>
              </a:rPr>
              <a:t>finalizar</a:t>
            </a:r>
            <a:r>
              <a:rPr lang="es-PE" sz="2400" kern="0" noProof="0" dirty="0">
                <a:solidFill>
                  <a:sysClr val="windowText" lastClr="000000"/>
                </a:solidFill>
              </a:rPr>
              <a:t> la sesión el estudiante entiende la importancia de un preprocesador y aplica el </a:t>
            </a:r>
            <a:r>
              <a:rPr lang="es-PE" sz="2400" noProof="0" dirty="0">
                <a:solidFill>
                  <a:sysClr val="windowText" lastClr="000000"/>
                </a:solidFill>
              </a:rPr>
              <a:t>preprocesador Stylus </a:t>
            </a:r>
            <a:r>
              <a:rPr lang="es-PE" sz="2400" kern="0" noProof="0" dirty="0">
                <a:solidFill>
                  <a:sysClr val="windowText" lastClr="000000"/>
                </a:solidFill>
              </a:rPr>
              <a:t>en el diseño de páginas web.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21295809-2E29-E64D-2C35-77C34DCA389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A5895174-6085-B67C-C4F4-3939687BCDAD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  <p:pic>
        <p:nvPicPr>
          <p:cNvPr id="14" name="Marcador de contenido 13" descr="Icono">
            <a:extLst>
              <a:ext uri="{FF2B5EF4-FFF2-40B4-BE49-F238E27FC236}">
                <a16:creationId xmlns:a16="http://schemas.microsoft.com/office/drawing/2014/main" id="{3A959D76-00F0-8E98-0C6F-856BF3438E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77" y="2535211"/>
            <a:ext cx="2394076" cy="23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46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188D-ED4F-B7CA-B6BF-CCE6597FF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D0F8505B-CDCC-0A97-D22B-17A1BBCF56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B706A2-6D55-5A9A-C468-A329CF1D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Plataformas para procesar Stylus online: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AA9F18-31D9-DB71-666B-15609248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noProof="0" dirty="0">
                <a:latin typeface="+mn-lt"/>
                <a:hlinkClick r:id="rId3"/>
              </a:rPr>
              <a:t>Stylus Lang </a:t>
            </a:r>
            <a:r>
              <a:rPr lang="es-PE" noProof="0" dirty="0" err="1">
                <a:latin typeface="+mn-lt"/>
                <a:hlinkClick r:id="rId3"/>
              </a:rPr>
              <a:t>Playground</a:t>
            </a:r>
            <a:r>
              <a:rPr lang="es-PE" noProof="0" dirty="0">
                <a:latin typeface="+mn-lt"/>
                <a:hlinkClick r:id="rId3"/>
              </a:rPr>
              <a:t> (oficial)</a:t>
            </a:r>
            <a:endParaRPr lang="es-PE" noProof="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noProof="0" dirty="0"/>
              <a:t>Editor interactivo oficial de Stylus.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noProof="0" dirty="0"/>
              <a:t>Puedes escribir código .</a:t>
            </a:r>
            <a:r>
              <a:rPr lang="es-PE" noProof="0" dirty="0" err="1"/>
              <a:t>styl</a:t>
            </a:r>
            <a:r>
              <a:rPr lang="es-PE" noProof="0" dirty="0"/>
              <a:t> a la izquierda y ver el CSS compilado a la derecha.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noProof="0" dirty="0"/>
              <a:t>Ideal para probar rápidamente sintaxis y ver resultados.</a:t>
            </a:r>
            <a:endParaRPr lang="es-PE" noProof="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s-PE" noProof="0" dirty="0" err="1">
                <a:latin typeface="+mn-lt"/>
                <a:hlinkClick r:id="rId4"/>
              </a:rPr>
              <a:t>CodePen</a:t>
            </a:r>
            <a:endParaRPr lang="es-PE" noProof="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noProof="0" dirty="0"/>
              <a:t>Permite usar Stylus desde las opciones de configuración del CSS.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noProof="0" dirty="0"/>
              <a:t>Ve a </a:t>
            </a:r>
            <a:r>
              <a:rPr lang="es-PE" noProof="0" dirty="0" err="1"/>
              <a:t>Settings</a:t>
            </a:r>
            <a:r>
              <a:rPr lang="es-PE" noProof="0" dirty="0"/>
              <a:t> &gt; CSS &gt; CSS </a:t>
            </a:r>
            <a:r>
              <a:rPr lang="es-PE" noProof="0" dirty="0" err="1"/>
              <a:t>Preprocessor</a:t>
            </a:r>
            <a:r>
              <a:rPr lang="es-PE" noProof="0" dirty="0"/>
              <a:t> &gt; Stylus.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noProof="0" dirty="0"/>
              <a:t>Ideal para pequeños experimentos y compartir ejemplos.</a:t>
            </a:r>
            <a:endParaRPr lang="es-PE" noProof="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s-PE" noProof="0" dirty="0" err="1">
                <a:latin typeface="+mn-lt"/>
                <a:hlinkClick r:id="rId5"/>
              </a:rPr>
              <a:t>JSFiddle</a:t>
            </a:r>
            <a:r>
              <a:rPr lang="es-PE" noProof="0" dirty="0">
                <a:latin typeface="+mn-lt"/>
              </a:rPr>
              <a:t> (requiere configuración manual)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noProof="0" dirty="0"/>
              <a:t>Aunque no tiene soporte nativo para Stylus, puedes embeber el CSS compilado desde otras herramientas.</a:t>
            </a: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B941DF92-F549-9CE2-CECD-6A35F578D0E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9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6FB11-A122-C184-C100-0366A0388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A9D6E26B-D06A-3F24-70AF-A63D2BBCE6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FC7796-3B1F-ACFA-EB97-85520508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CIERRE</a:t>
            </a:r>
            <a:b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</a:br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Recursos </a:t>
            </a:r>
            <a:r>
              <a:rPr lang="es-PE" noProof="0" dirty="0" err="1">
                <a:solidFill>
                  <a:srgbClr val="C00000"/>
                </a:solidFill>
                <a:cs typeface="Arial" panose="020B0604020202020204" pitchFamily="34" charset="0"/>
              </a:rPr>
              <a:t>Adiconales</a:t>
            </a:r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 (VSCODE)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E70048-2F23-C0F1-99B5-32ABD7621F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b="1" noProof="0" dirty="0" err="1"/>
              <a:t>Manta's</a:t>
            </a:r>
            <a:r>
              <a:rPr lang="es-PE" b="1" noProof="0" dirty="0"/>
              <a:t> Stylus </a:t>
            </a:r>
            <a:r>
              <a:rPr lang="es-PE" b="1" noProof="0" dirty="0" err="1"/>
              <a:t>Supremacy</a:t>
            </a:r>
            <a:r>
              <a:rPr lang="es-PE" b="1" noProof="0" dirty="0"/>
              <a:t>: </a:t>
            </a:r>
            <a:r>
              <a:rPr lang="es-PE" noProof="0" dirty="0"/>
              <a:t>VSCODE plugin para dar formato al archivo </a:t>
            </a:r>
            <a:r>
              <a:rPr lang="es-PE" dirty="0"/>
              <a:t>S</a:t>
            </a:r>
            <a:r>
              <a:rPr lang="es-PE" noProof="0" dirty="0" err="1"/>
              <a:t>tylus</a:t>
            </a:r>
            <a:endParaRPr lang="es-PE" noProof="0" dirty="0"/>
          </a:p>
          <a:p>
            <a:pPr marL="342900" indent="-342900">
              <a:buFont typeface="+mj-lt"/>
              <a:buAutoNum type="arabicPeriod"/>
            </a:pPr>
            <a:r>
              <a:rPr lang="es-PE" b="1" noProof="0" dirty="0" err="1"/>
              <a:t>npm</a:t>
            </a:r>
            <a:r>
              <a:rPr lang="es-PE" b="1" noProof="0" dirty="0"/>
              <a:t> </a:t>
            </a:r>
            <a:r>
              <a:rPr lang="es-PE" b="1" noProof="0" dirty="0" err="1"/>
              <a:t>Intellisense</a:t>
            </a:r>
            <a:r>
              <a:rPr lang="es-PE" b="1" noProof="0" dirty="0"/>
              <a:t>: </a:t>
            </a:r>
            <a:r>
              <a:rPr lang="es-PE" dirty="0"/>
              <a:t>VSCODE plugin </a:t>
            </a:r>
            <a:r>
              <a:rPr lang="es-PE" noProof="0" dirty="0"/>
              <a:t>que autocomplete módulos </a:t>
            </a:r>
            <a:r>
              <a:rPr lang="es-PE" noProof="0" dirty="0" err="1"/>
              <a:t>npm</a:t>
            </a:r>
            <a:r>
              <a:rPr lang="es-PE" noProof="0" dirty="0"/>
              <a:t> y sentencias de importación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b="1" noProof="0" dirty="0"/>
              <a:t>Stylus de </a:t>
            </a:r>
            <a:r>
              <a:rPr lang="es-PE" b="1" noProof="0" dirty="0" err="1"/>
              <a:t>sysoev</a:t>
            </a:r>
            <a:r>
              <a:rPr lang="es-PE" b="1" noProof="0" dirty="0"/>
              <a:t> : </a:t>
            </a:r>
            <a:r>
              <a:rPr lang="es-PE" dirty="0"/>
              <a:t>VSCODE plugin que da </a:t>
            </a:r>
            <a:r>
              <a:rPr lang="es-PE" noProof="0" dirty="0"/>
              <a:t>Soporte del lenguaje Stylus</a:t>
            </a:r>
          </a:p>
          <a:p>
            <a:pPr marL="342900" indent="-342900">
              <a:buFont typeface="+mj-lt"/>
              <a:buAutoNum type="arabicPeriod"/>
            </a:pPr>
            <a:endParaRPr lang="es-PE" noProof="0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64C2868-92B6-9B4D-9D36-A57E253FA8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6653" y="1657350"/>
            <a:ext cx="2495550" cy="2495550"/>
          </a:xfrm>
        </p:spPr>
      </p:pic>
      <p:pic>
        <p:nvPicPr>
          <p:cNvPr id="9" name="object 2">
            <a:extLst>
              <a:ext uri="{FF2B5EF4-FFF2-40B4-BE49-F238E27FC236}">
                <a16:creationId xmlns:a16="http://schemas.microsoft.com/office/drawing/2014/main" id="{9ED4C140-29EF-8F42-0D75-8FBCC0BF700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CA04A9-4A51-FE29-EC64-41214B69EB20}"/>
              </a:ext>
            </a:extLst>
          </p:cNvPr>
          <p:cNvSpPr txBox="1"/>
          <p:nvPr/>
        </p:nvSpPr>
        <p:spPr>
          <a:xfrm>
            <a:off x="5576653" y="4054642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5" tooltip="https://www.thisfaner.com/p/vs-code-tips/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7" tooltip="https://creativecommons.org/licenses/by-nc-sa/3.0/"/>
              </a:rPr>
              <a:t>CC BY-SA-NC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1984177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75DE83DD-964C-25DC-E4C1-64E93C9EC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243E57B8-1AAB-5369-66EF-C19EE9E72EF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BDFAD98-42D6-7C2D-87DF-F8D53CC0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noProof="0" dirty="0">
                <a:solidFill>
                  <a:srgbClr val="C00000"/>
                </a:solidFill>
              </a:rPr>
              <a:t>Configuraciones en VSCODE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43EAC0B0-59A9-749C-916E-80942C0A63F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B40A915-693E-515E-6D17-38462229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files.associations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":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"*.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":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stylus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},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editor.formatOnSave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": true,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// Configuración específica para Stylus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stylusSupremacy.insertNewLineAroundImports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": true,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stylusSupremacy.insertNewLineAroundBlocks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": true,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languageStylus.useSeparator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": true,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languageStylus.useBuiltinFunctions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": true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597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2212-70E8-FC52-1918-05B5F1A90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7B9FED70-709E-BBB4-788D-4F45A8D0709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9" name="Imagen 8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018F9A20-345B-4B84-C109-9DBFB2564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48590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B1D7D4D3-A90F-610C-945C-6E3FD9D2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2F1F74F1-106C-0263-7F56-C3E1FCFA7E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8214CF6-E979-7FF4-0B10-23E55BF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Utilidad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AEC6924-3D5A-D66A-6716-89C2D656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PE" sz="2400" b="1" kern="0" noProof="0" dirty="0">
                <a:solidFill>
                  <a:sysClr val="windowText" lastClr="000000"/>
                </a:solidFill>
              </a:rPr>
              <a:t>¿Que conocen sobre Preprocesadores? y CSS?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C2C3AA32-7512-B5F7-E55E-FD30D912BB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C246EDBC-ABF1-1E1F-7AC6-92366EFD853F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noProof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noProof="0" dirty="0">
              <a:latin typeface="+mn-lt"/>
            </a:endParaRPr>
          </a:p>
        </p:txBody>
      </p:sp>
      <p:pic>
        <p:nvPicPr>
          <p:cNvPr id="8" name="Imagen 7" descr="Icono&#10;&#10;El contenido generado por IA puede ser incorrecto.">
            <a:extLst>
              <a:ext uri="{FF2B5EF4-FFF2-40B4-BE49-F238E27FC236}">
                <a16:creationId xmlns:a16="http://schemas.microsoft.com/office/drawing/2014/main" id="{CDBA08F8-F7DE-A66E-B334-8495AC04A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96" y="2110867"/>
            <a:ext cx="2529190" cy="29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7CF3F9FB-D240-AE3D-40D0-C3827ABD51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2FDC38-5A70-ED7E-0086-A3327877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noProof="0" dirty="0">
                <a:cs typeface="Arial" panose="020B0604020202020204" pitchFamily="34" charset="0"/>
              </a:rPr>
              <a:t>Transformación</a:t>
            </a:r>
            <a:b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</a:br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¿Qué es un Preprocesador CSS?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5727CE0-37D1-2995-425C-97C36A9AE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016525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object 2">
            <a:extLst>
              <a:ext uri="{FF2B5EF4-FFF2-40B4-BE49-F238E27FC236}">
                <a16:creationId xmlns:a16="http://schemas.microsoft.com/office/drawing/2014/main" id="{BDB48F6D-745D-E0F9-E23E-CF645F3B5DAA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1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866E0-3E44-0924-116B-85EDA7F59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D594568A-C2AB-15A7-894B-DD5245EB92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8C0E03-5C04-D1EA-E02B-0C0A0A2A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Principales Preprocesadores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002C5DC0-DA5C-58D3-2FBB-FF06932DE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861441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object 2">
            <a:extLst>
              <a:ext uri="{FF2B5EF4-FFF2-40B4-BE49-F238E27FC236}">
                <a16:creationId xmlns:a16="http://schemas.microsoft.com/office/drawing/2014/main" id="{0E724721-EE8C-2C32-E9A8-3DDAE344056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1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01B87-4CBA-7458-3C98-FF0F8E7CA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E06B184B-DDD0-528F-738E-577BF0C325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81A013-BDF2-B8A9-90E4-F82ED611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¿Por qué usar Preprocesadores?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C8342A9-51B1-B916-F16A-C7F26A1B7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733204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object 2">
            <a:extLst>
              <a:ext uri="{FF2B5EF4-FFF2-40B4-BE49-F238E27FC236}">
                <a16:creationId xmlns:a16="http://schemas.microsoft.com/office/drawing/2014/main" id="{017B6D60-9E47-9D17-65D5-53E3A22F37E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7271" y="4686300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0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FAC12-5AA4-925D-3A3A-D124A115D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B37CD4B6-4E8E-0F4D-A4EC-B9FEEC109B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B5B84F-2582-0834-A309-5B20E32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Instalación y configuración de un preprocesador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9F5AED6-11E8-4A37-F769-B07103509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087704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object 2">
            <a:extLst>
              <a:ext uri="{FF2B5EF4-FFF2-40B4-BE49-F238E27FC236}">
                <a16:creationId xmlns:a16="http://schemas.microsoft.com/office/drawing/2014/main" id="{3557D37D-2E74-7977-B5D9-93D7019C3332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9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4381C-C89B-AA68-4C14-53FFC224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3E18D8E4-F6DA-6774-1A2E-82D3C35D7F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C0A2CE-ECD7-90A6-3812-B73F2E38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noProof="0" dirty="0">
                <a:solidFill>
                  <a:srgbClr val="C00000"/>
                </a:solidFill>
                <a:cs typeface="Arial" panose="020B0604020202020204" pitchFamily="34" charset="0"/>
              </a:rPr>
              <a:t>Compilación y automatización del flujo de trabajo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8CBEADC4-1BDB-5B46-F1B8-FE9DD1708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379326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object 2">
            <a:extLst>
              <a:ext uri="{FF2B5EF4-FFF2-40B4-BE49-F238E27FC236}">
                <a16:creationId xmlns:a16="http://schemas.microsoft.com/office/drawing/2014/main" id="{C1DFE82F-5923-BF88-3BDD-94C8D26AFFB2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5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</TotalTime>
  <Words>1688</Words>
  <Application>Microsoft Office PowerPoint</Application>
  <PresentationFormat>Presentación en pantalla (16:9)</PresentationFormat>
  <Paragraphs>333</Paragraphs>
  <Slides>33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Aptos</vt:lpstr>
      <vt:lpstr>Aptos Display</vt:lpstr>
      <vt:lpstr>Arial</vt:lpstr>
      <vt:lpstr>Arial MT</vt:lpstr>
      <vt:lpstr>Calibri</vt:lpstr>
      <vt:lpstr>Century Gothic</vt:lpstr>
      <vt:lpstr>Tema de Office</vt:lpstr>
      <vt:lpstr>HOJAS DE ESTILO EN CASCADA AVANZADO</vt:lpstr>
      <vt:lpstr>Inicio</vt:lpstr>
      <vt:lpstr>Logro de la Sesión</vt:lpstr>
      <vt:lpstr>Utilidad</vt:lpstr>
      <vt:lpstr>Transformación ¿Qué es un Preprocesador CSS?</vt:lpstr>
      <vt:lpstr>Principales Preprocesadores</vt:lpstr>
      <vt:lpstr>¿Por qué usar Preprocesadores?</vt:lpstr>
      <vt:lpstr>Instalación y configuración de un preprocesador</vt:lpstr>
      <vt:lpstr>Compilación y automatización del flujo de trabajo</vt:lpstr>
      <vt:lpstr>Sintaxis básica de un preprocesador</vt:lpstr>
      <vt:lpstr>Mixins y funciones en preprocesadores</vt:lpstr>
      <vt:lpstr>Sintaxis de los preprocesadores</vt:lpstr>
      <vt:lpstr>Variables en preprocesadores CSS</vt:lpstr>
      <vt:lpstr>Variables en preprocesadores CSS</vt:lpstr>
      <vt:lpstr>Introducción a Stylus</vt:lpstr>
      <vt:lpstr>Ventajas de Stylus:</vt:lpstr>
      <vt:lpstr>Variables en Stylus</vt:lpstr>
      <vt:lpstr>Ejemplo básico de Stylus</vt:lpstr>
      <vt:lpstr>Mixins en Stylus</vt:lpstr>
      <vt:lpstr>Mixins en Stylus</vt:lpstr>
      <vt:lpstr>Funciones en Stylus</vt:lpstr>
      <vt:lpstr>Funciones en Stylus</vt:lpstr>
      <vt:lpstr>Operaciones e Interpolación</vt:lpstr>
      <vt:lpstr>Operaciones e Interpolación</vt:lpstr>
      <vt:lpstr>Estructuras condicionales:</vt:lpstr>
      <vt:lpstr>Bucles con for/in:</vt:lpstr>
      <vt:lpstr>Importación y Modularización</vt:lpstr>
      <vt:lpstr>Organización recomendada:</vt:lpstr>
      <vt:lpstr>Preprocesamiento (Compilación)</vt:lpstr>
      <vt:lpstr>Plataformas para procesar Stylus online:</vt:lpstr>
      <vt:lpstr>CIERRE Recursos Adiconales (VSCODE)</vt:lpstr>
      <vt:lpstr>Configuraciones en VSCODE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</dc:title>
  <dc:creator>Usuario</dc:creator>
  <cp:lastModifiedBy>Carlos Reynaldo Portocarrero Tovar</cp:lastModifiedBy>
  <cp:revision>35</cp:revision>
  <dcterms:created xsi:type="dcterms:W3CDTF">2023-08-16T21:38:04Z</dcterms:created>
  <dcterms:modified xsi:type="dcterms:W3CDTF">2025-09-04T21:26:25Z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LastSaved">
    <vt:filetime>2023-08-16T00:00:00Z</vt:filetime>
  </property>
</Properties>
</file>