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1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6899A-9503-451C-86A6-DA737A21A44B}" v="32" dt="2025-05-18T17:22:59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D676899A-9503-451C-86A6-DA737A21A44B}"/>
    <pc:docChg chg="undo redo custSel addSld delSld modSld sldOrd">
      <pc:chgData name="Docente - Carlos Reynaldo Portocarrero Tovar" userId="d08652be-2c4f-4488-ac32-1df6adeeb637" providerId="ADAL" clId="{D676899A-9503-451C-86A6-DA737A21A44B}" dt="2025-05-18T17:24:27.704" v="308" actId="1076"/>
      <pc:docMkLst>
        <pc:docMk/>
      </pc:docMkLst>
      <pc:sldChg chg="modSp mod">
        <pc:chgData name="Docente - Carlos Reynaldo Portocarrero Tovar" userId="d08652be-2c4f-4488-ac32-1df6adeeb637" providerId="ADAL" clId="{D676899A-9503-451C-86A6-DA737A21A44B}" dt="2025-05-18T15:50:05.109" v="4" actId="1076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D676899A-9503-451C-86A6-DA737A21A44B}" dt="2025-05-18T15:49:48.139" v="3" actId="20577"/>
          <ac:spMkLst>
            <pc:docMk/>
            <pc:sldMk cId="2858337766" sldId="256"/>
            <ac:spMk id="3" creationId="{00000000-0000-0000-0000-000000000000}"/>
          </ac:spMkLst>
        </pc:spChg>
        <pc:picChg chg="mod">
          <ac:chgData name="Docente - Carlos Reynaldo Portocarrero Tovar" userId="d08652be-2c4f-4488-ac32-1df6adeeb637" providerId="ADAL" clId="{D676899A-9503-451C-86A6-DA737A21A44B}" dt="2025-05-18T15:50:05.109" v="4" actId="1076"/>
          <ac:picMkLst>
            <pc:docMk/>
            <pc:sldMk cId="2858337766" sldId="256"/>
            <ac:picMk id="4" creationId="{00000000-0000-0000-0000-000000000000}"/>
          </ac:picMkLst>
        </pc:pic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130006" sldId="257"/>
        </pc:sldMkLst>
      </pc:sldChg>
      <pc:sldChg chg="modSp add mod modClrScheme chgLayout">
        <pc:chgData name="Docente - Carlos Reynaldo Portocarrero Tovar" userId="d08652be-2c4f-4488-ac32-1df6adeeb637" providerId="ADAL" clId="{D676899A-9503-451C-86A6-DA737A21A44B}" dt="2025-05-18T15:51:32.063" v="43" actId="313"/>
        <pc:sldMkLst>
          <pc:docMk/>
          <pc:sldMk cId="3273992903" sldId="257"/>
        </pc:sldMkLst>
        <pc:spChg chg="mod ord">
          <ac:chgData name="Docente - Carlos Reynaldo Portocarrero Tovar" userId="d08652be-2c4f-4488-ac32-1df6adeeb637" providerId="ADAL" clId="{D676899A-9503-451C-86A6-DA737A21A44B}" dt="2025-05-18T15:51:30.008" v="42" actId="313"/>
          <ac:spMkLst>
            <pc:docMk/>
            <pc:sldMk cId="3273992903" sldId="257"/>
            <ac:spMk id="2" creationId="{9528DDA0-5EE1-2A53-A2D5-A57E0494992D}"/>
          </ac:spMkLst>
        </pc:spChg>
        <pc:spChg chg="mod ord">
          <ac:chgData name="Docente - Carlos Reynaldo Portocarrero Tovar" userId="d08652be-2c4f-4488-ac32-1df6adeeb637" providerId="ADAL" clId="{D676899A-9503-451C-86A6-DA737A21A44B}" dt="2025-05-18T15:51:32.063" v="43" actId="313"/>
          <ac:spMkLst>
            <pc:docMk/>
            <pc:sldMk cId="3273992903" sldId="257"/>
            <ac:spMk id="3" creationId="{A6931B46-4E70-3333-ADC2-9F6C9B994128}"/>
          </ac:spMkLst>
        </pc:spChg>
      </pc:sldChg>
      <pc:sldChg chg="addSp delSp modSp add mod modClrScheme chgLayout">
        <pc:chgData name="Docente - Carlos Reynaldo Portocarrero Tovar" userId="d08652be-2c4f-4488-ac32-1df6adeeb637" providerId="ADAL" clId="{D676899A-9503-451C-86A6-DA737A21A44B}" dt="2025-05-18T15:52:57.857" v="71" actId="20577"/>
        <pc:sldMkLst>
          <pc:docMk/>
          <pc:sldMk cId="656976862" sldId="258"/>
        </pc:sldMkLst>
        <pc:spChg chg="mod ord">
          <ac:chgData name="Docente - Carlos Reynaldo Portocarrero Tovar" userId="d08652be-2c4f-4488-ac32-1df6adeeb637" providerId="ADAL" clId="{D676899A-9503-451C-86A6-DA737A21A44B}" dt="2025-05-18T15:52:16.682" v="54" actId="700"/>
          <ac:spMkLst>
            <pc:docMk/>
            <pc:sldMk cId="656976862" sldId="258"/>
            <ac:spMk id="2" creationId="{33A5D40D-5EE0-A4BF-98FD-018A69B28545}"/>
          </ac:spMkLst>
        </pc:spChg>
        <pc:spChg chg="add del mod ord">
          <ac:chgData name="Docente - Carlos Reynaldo Portocarrero Tovar" userId="d08652be-2c4f-4488-ac32-1df6adeeb637" providerId="ADAL" clId="{D676899A-9503-451C-86A6-DA737A21A44B}" dt="2025-05-18T15:52:39.075" v="63" actId="12"/>
          <ac:spMkLst>
            <pc:docMk/>
            <pc:sldMk cId="656976862" sldId="258"/>
            <ac:spMk id="3" creationId="{043CA231-6E4C-DB97-5C39-65664191A270}"/>
          </ac:spMkLst>
        </pc:spChg>
        <pc:spChg chg="add">
          <ac:chgData name="Docente - Carlos Reynaldo Portocarrero Tovar" userId="d08652be-2c4f-4488-ac32-1df6adeeb637" providerId="ADAL" clId="{D676899A-9503-451C-86A6-DA737A21A44B}" dt="2025-05-18T15:51:59.211" v="52"/>
          <ac:spMkLst>
            <pc:docMk/>
            <pc:sldMk cId="656976862" sldId="258"/>
            <ac:spMk id="5" creationId="{39714EDE-7E38-70E5-161D-867755B6B6C0}"/>
          </ac:spMkLst>
        </pc:spChg>
        <pc:spChg chg="add mod ord">
          <ac:chgData name="Docente - Carlos Reynaldo Portocarrero Tovar" userId="d08652be-2c4f-4488-ac32-1df6adeeb637" providerId="ADAL" clId="{D676899A-9503-451C-86A6-DA737A21A44B}" dt="2025-05-18T15:52:57.857" v="71" actId="20577"/>
          <ac:spMkLst>
            <pc:docMk/>
            <pc:sldMk cId="656976862" sldId="258"/>
            <ac:spMk id="6" creationId="{EB6C824B-F8C4-2DF1-5916-7A545BEE1DE5}"/>
          </ac:spMkLst>
        </pc:spChg>
        <pc:spChg chg="add">
          <ac:chgData name="Docente - Carlos Reynaldo Portocarrero Tovar" userId="d08652be-2c4f-4488-ac32-1df6adeeb637" providerId="ADAL" clId="{D676899A-9503-451C-86A6-DA737A21A44B}" dt="2025-05-18T15:52:24.827" v="55"/>
          <ac:spMkLst>
            <pc:docMk/>
            <pc:sldMk cId="656976862" sldId="258"/>
            <ac:spMk id="7" creationId="{BEA5415C-3F9A-C363-74E7-271E52168E2F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5:52:30.061" v="58"/>
          <ac:spMkLst>
            <pc:docMk/>
            <pc:sldMk cId="656976862" sldId="258"/>
            <ac:spMk id="8" creationId="{B9CD243E-A17E-CFE3-A96D-C0667CD251AD}"/>
          </ac:spMkLst>
        </pc:spChg>
        <pc:spChg chg="add">
          <ac:chgData name="Docente - Carlos Reynaldo Portocarrero Tovar" userId="d08652be-2c4f-4488-ac32-1df6adeeb637" providerId="ADAL" clId="{D676899A-9503-451C-86A6-DA737A21A44B}" dt="2025-05-18T15:52:50.963" v="67"/>
          <ac:spMkLst>
            <pc:docMk/>
            <pc:sldMk cId="656976862" sldId="258"/>
            <ac:spMk id="9" creationId="{CB51FBC6-6012-3E07-4B0E-C4124D75BE26}"/>
          </ac:spMkLst>
        </pc:spChg>
      </pc:sldChg>
      <pc:sldChg chg="new del">
        <pc:chgData name="Docente - Carlos Reynaldo Portocarrero Tovar" userId="d08652be-2c4f-4488-ac32-1df6adeeb637" providerId="ADAL" clId="{D676899A-9503-451C-86A6-DA737A21A44B}" dt="2025-05-18T15:51:37.188" v="45" actId="680"/>
        <pc:sldMkLst>
          <pc:docMk/>
          <pc:sldMk cId="2758177630" sldId="25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93964732" sldId="258"/>
        </pc:sldMkLst>
      </pc:sldChg>
      <pc:sldChg chg="new del">
        <pc:chgData name="Docente - Carlos Reynaldo Portocarrero Tovar" userId="d08652be-2c4f-4488-ac32-1df6adeeb637" providerId="ADAL" clId="{D676899A-9503-451C-86A6-DA737A21A44B}" dt="2025-05-18T15:57:23.104" v="75" actId="47"/>
        <pc:sldMkLst>
          <pc:docMk/>
          <pc:sldMk cId="4191179833" sldId="259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5:59:32.098" v="100" actId="2711"/>
        <pc:sldMkLst>
          <pc:docMk/>
          <pc:sldMk cId="2082747672" sldId="260"/>
        </pc:sldMkLst>
        <pc:spChg chg="mod">
          <ac:chgData name="Docente - Carlos Reynaldo Portocarrero Tovar" userId="d08652be-2c4f-4488-ac32-1df6adeeb637" providerId="ADAL" clId="{D676899A-9503-451C-86A6-DA737A21A44B}" dt="2025-05-18T15:58:07.152" v="78"/>
          <ac:spMkLst>
            <pc:docMk/>
            <pc:sldMk cId="2082747672" sldId="260"/>
            <ac:spMk id="2" creationId="{34C4FE2F-D918-34EE-92AF-A5177D24DD7B}"/>
          </ac:spMkLst>
        </pc:spChg>
        <pc:spChg chg="mod">
          <ac:chgData name="Docente - Carlos Reynaldo Portocarrero Tovar" userId="d08652be-2c4f-4488-ac32-1df6adeeb637" providerId="ADAL" clId="{D676899A-9503-451C-86A6-DA737A21A44B}" dt="2025-05-18T15:59:25.676" v="99" actId="2711"/>
          <ac:spMkLst>
            <pc:docMk/>
            <pc:sldMk cId="2082747672" sldId="260"/>
            <ac:spMk id="3" creationId="{FAAC0643-0BE9-CDE7-BED4-BD34CAF0A303}"/>
          </ac:spMkLst>
        </pc:spChg>
        <pc:spChg chg="add">
          <ac:chgData name="Docente - Carlos Reynaldo Portocarrero Tovar" userId="d08652be-2c4f-4488-ac32-1df6adeeb637" providerId="ADAL" clId="{D676899A-9503-451C-86A6-DA737A21A44B}" dt="2025-05-18T15:58:14.106" v="79"/>
          <ac:spMkLst>
            <pc:docMk/>
            <pc:sldMk cId="2082747672" sldId="260"/>
            <ac:spMk id="5" creationId="{BD0E7933-EAD4-9A0D-BA27-46F84C61DA0B}"/>
          </ac:spMkLst>
        </pc:spChg>
        <pc:spChg chg="mod">
          <ac:chgData name="Docente - Carlos Reynaldo Portocarrero Tovar" userId="d08652be-2c4f-4488-ac32-1df6adeeb637" providerId="ADAL" clId="{D676899A-9503-451C-86A6-DA737A21A44B}" dt="2025-05-18T15:59:32.098" v="100" actId="2711"/>
          <ac:spMkLst>
            <pc:docMk/>
            <pc:sldMk cId="2082747672" sldId="260"/>
            <ac:spMk id="6" creationId="{8982B8BF-5EAE-24BD-E4EB-3875DE0FCD06}"/>
          </ac:spMkLst>
        </pc:spChg>
        <pc:spChg chg="add">
          <ac:chgData name="Docente - Carlos Reynaldo Portocarrero Tovar" userId="d08652be-2c4f-4488-ac32-1df6adeeb637" providerId="ADAL" clId="{D676899A-9503-451C-86A6-DA737A21A44B}" dt="2025-05-18T15:58:46.750" v="88"/>
          <ac:spMkLst>
            <pc:docMk/>
            <pc:sldMk cId="2082747672" sldId="260"/>
            <ac:spMk id="7" creationId="{C07CE394-2F63-69EB-65A5-50267DCA3EA2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21899429" sldId="260"/>
        </pc:sldMkLst>
      </pc:sldChg>
      <pc:sldChg chg="add del">
        <pc:chgData name="Docente - Carlos Reynaldo Portocarrero Tovar" userId="d08652be-2c4f-4488-ac32-1df6adeeb637" providerId="ADAL" clId="{D676899A-9503-451C-86A6-DA737A21A44B}" dt="2025-05-18T15:57:21.526" v="74" actId="47"/>
        <pc:sldMkLst>
          <pc:docMk/>
          <pc:sldMk cId="2390440492" sldId="261"/>
        </pc:sldMkLst>
      </pc:sldChg>
      <pc:sldChg chg="delSp modSp add mod modClrScheme chgLayout">
        <pc:chgData name="Docente - Carlos Reynaldo Portocarrero Tovar" userId="d08652be-2c4f-4488-ac32-1df6adeeb637" providerId="ADAL" clId="{D676899A-9503-451C-86A6-DA737A21A44B}" dt="2025-05-18T16:08:01.858" v="126" actId="20577"/>
        <pc:sldMkLst>
          <pc:docMk/>
          <pc:sldMk cId="3079853972" sldId="261"/>
        </pc:sldMkLst>
        <pc:spChg chg="mod ord">
          <ac:chgData name="Docente - Carlos Reynaldo Portocarrero Tovar" userId="d08652be-2c4f-4488-ac32-1df6adeeb637" providerId="ADAL" clId="{D676899A-9503-451C-86A6-DA737A21A44B}" dt="2025-05-18T16:00:26.591" v="106"/>
          <ac:spMkLst>
            <pc:docMk/>
            <pc:sldMk cId="3079853972" sldId="261"/>
            <ac:spMk id="2" creationId="{244C35C1-4D5C-B1C6-C155-B8D7F4CD9CC3}"/>
          </ac:spMkLst>
        </pc:spChg>
        <pc:spChg chg="mod ord">
          <ac:chgData name="Docente - Carlos Reynaldo Portocarrero Tovar" userId="d08652be-2c4f-4488-ac32-1df6adeeb637" providerId="ADAL" clId="{D676899A-9503-451C-86A6-DA737A21A44B}" dt="2025-05-18T16:08:01.858" v="126" actId="20577"/>
          <ac:spMkLst>
            <pc:docMk/>
            <pc:sldMk cId="3079853972" sldId="261"/>
            <ac:spMk id="3" creationId="{0A343D63-70AA-FDF0-1A40-61BA501D3188}"/>
          </ac:spMkLst>
        </pc:spChg>
        <pc:spChg chg="del mod ord">
          <ac:chgData name="Docente - Carlos Reynaldo Portocarrero Tovar" userId="d08652be-2c4f-4488-ac32-1df6adeeb637" providerId="ADAL" clId="{D676899A-9503-451C-86A6-DA737A21A44B}" dt="2025-05-18T16:00:20.957" v="103" actId="478"/>
          <ac:spMkLst>
            <pc:docMk/>
            <pc:sldMk cId="3079853972" sldId="261"/>
            <ac:spMk id="6" creationId="{6BFD1F6F-B47B-0E11-4FC5-7FF28C139358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598821742" sldId="261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6:17:02.213" v="171" actId="20577"/>
        <pc:sldMkLst>
          <pc:docMk/>
          <pc:sldMk cId="2924959643" sldId="262"/>
        </pc:sldMkLst>
        <pc:spChg chg="mod ord">
          <ac:chgData name="Docente - Carlos Reynaldo Portocarrero Tovar" userId="d08652be-2c4f-4488-ac32-1df6adeeb637" providerId="ADAL" clId="{D676899A-9503-451C-86A6-DA737A21A44B}" dt="2025-05-18T16:14:58.864" v="143" actId="700"/>
          <ac:spMkLst>
            <pc:docMk/>
            <pc:sldMk cId="2924959643" sldId="262"/>
            <ac:spMk id="2" creationId="{E8154F43-B76A-0C23-6A1F-B8CD92127486}"/>
          </ac:spMkLst>
        </pc:spChg>
        <pc:spChg chg="mod ord">
          <ac:chgData name="Docente - Carlos Reynaldo Portocarrero Tovar" userId="d08652be-2c4f-4488-ac32-1df6adeeb637" providerId="ADAL" clId="{D676899A-9503-451C-86A6-DA737A21A44B}" dt="2025-05-18T16:16:21.333" v="165" actId="2711"/>
          <ac:spMkLst>
            <pc:docMk/>
            <pc:sldMk cId="2924959643" sldId="262"/>
            <ac:spMk id="3" creationId="{CC373038-7F6E-2EA2-127D-42F8728CF6C5}"/>
          </ac:spMkLst>
        </pc:spChg>
        <pc:spChg chg="add">
          <ac:chgData name="Docente - Carlos Reynaldo Portocarrero Tovar" userId="d08652be-2c4f-4488-ac32-1df6adeeb637" providerId="ADAL" clId="{D676899A-9503-451C-86A6-DA737A21A44B}" dt="2025-05-18T16:13:57.668" v="131"/>
          <ac:spMkLst>
            <pc:docMk/>
            <pc:sldMk cId="2924959643" sldId="262"/>
            <ac:spMk id="5" creationId="{517CECD3-BCE9-14FD-C3DA-222A7E195D5C}"/>
          </ac:spMkLst>
        </pc:spChg>
        <pc:spChg chg="add mod ord">
          <ac:chgData name="Docente - Carlos Reynaldo Portocarrero Tovar" userId="d08652be-2c4f-4488-ac32-1df6adeeb637" providerId="ADAL" clId="{D676899A-9503-451C-86A6-DA737A21A44B}" dt="2025-05-18T16:17:02.213" v="171" actId="20577"/>
          <ac:spMkLst>
            <pc:docMk/>
            <pc:sldMk cId="2924959643" sldId="262"/>
            <ac:spMk id="6" creationId="{87661230-239C-5418-6595-FE84AA4A8492}"/>
          </ac:spMkLst>
        </pc:spChg>
        <pc:spChg chg="add">
          <ac:chgData name="Docente - Carlos Reynaldo Portocarrero Tovar" userId="d08652be-2c4f-4488-ac32-1df6adeeb637" providerId="ADAL" clId="{D676899A-9503-451C-86A6-DA737A21A44B}" dt="2025-05-18T16:15:11.872" v="146"/>
          <ac:spMkLst>
            <pc:docMk/>
            <pc:sldMk cId="2924959643" sldId="262"/>
            <ac:spMk id="7" creationId="{266BCCF2-D455-E3AE-16AB-AF7833282318}"/>
          </ac:spMkLst>
        </pc:spChg>
        <pc:spChg chg="add">
          <ac:chgData name="Docente - Carlos Reynaldo Portocarrero Tovar" userId="d08652be-2c4f-4488-ac32-1df6adeeb637" providerId="ADAL" clId="{D676899A-9503-451C-86A6-DA737A21A44B}" dt="2025-05-18T16:15:56.892" v="153"/>
          <ac:spMkLst>
            <pc:docMk/>
            <pc:sldMk cId="2924959643" sldId="262"/>
            <ac:spMk id="8" creationId="{F7633D4F-D36F-4C19-13A8-7ED5A678C5CD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037695953" sldId="262"/>
        </pc:sldMkLst>
      </pc:sldChg>
      <pc:sldChg chg="addSp delSp modSp add del mod modClrScheme chgLayout">
        <pc:chgData name="Docente - Carlos Reynaldo Portocarrero Tovar" userId="d08652be-2c4f-4488-ac32-1df6adeeb637" providerId="ADAL" clId="{D676899A-9503-451C-86A6-DA737A21A44B}" dt="2025-05-18T17:13:16.686" v="209" actId="2696"/>
        <pc:sldMkLst>
          <pc:docMk/>
          <pc:sldMk cId="2919224927" sldId="263"/>
        </pc:sldMkLst>
        <pc:spChg chg="mod ord">
          <ac:chgData name="Docente - Carlos Reynaldo Portocarrero Tovar" userId="d08652be-2c4f-4488-ac32-1df6adeeb637" providerId="ADAL" clId="{D676899A-9503-451C-86A6-DA737A21A44B}" dt="2025-05-18T16:18:31.190" v="184" actId="700"/>
          <ac:spMkLst>
            <pc:docMk/>
            <pc:sldMk cId="2919224927" sldId="263"/>
            <ac:spMk id="2" creationId="{052BBA80-34CA-D501-31AC-8AA6295453BE}"/>
          </ac:spMkLst>
        </pc:spChg>
        <pc:spChg chg="del mod ord">
          <ac:chgData name="Docente - Carlos Reynaldo Portocarrero Tovar" userId="d08652be-2c4f-4488-ac32-1df6adeeb637" providerId="ADAL" clId="{D676899A-9503-451C-86A6-DA737A21A44B}" dt="2025-05-18T16:18:44.797" v="189" actId="478"/>
          <ac:spMkLst>
            <pc:docMk/>
            <pc:sldMk cId="2919224927" sldId="263"/>
            <ac:spMk id="3" creationId="{9EEF1373-5F97-7E9C-66C7-1516ED603A1A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6:19:40.778" v="197" actId="14100"/>
          <ac:spMkLst>
            <pc:docMk/>
            <pc:sldMk cId="2919224927" sldId="263"/>
            <ac:spMk id="5" creationId="{12561A90-937A-DBA7-9028-3FF87E9F5DB9}"/>
          </ac:spMkLst>
        </pc:spChg>
        <pc:spChg chg="del mod ord">
          <ac:chgData name="Docente - Carlos Reynaldo Portocarrero Tovar" userId="d08652be-2c4f-4488-ac32-1df6adeeb637" providerId="ADAL" clId="{D676899A-9503-451C-86A6-DA737A21A44B}" dt="2025-05-18T16:17:37.649" v="177" actId="478"/>
          <ac:spMkLst>
            <pc:docMk/>
            <pc:sldMk cId="2919224927" sldId="263"/>
            <ac:spMk id="6" creationId="{D6A74F26-EE27-EEFA-F9CC-060C3D6E13D8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77022461" sldId="263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7:14:14.075" v="222" actId="5793"/>
        <pc:sldMkLst>
          <pc:docMk/>
          <pc:sldMk cId="3213182109" sldId="264"/>
        </pc:sldMkLst>
        <pc:spChg chg="mod ord">
          <ac:chgData name="Docente - Carlos Reynaldo Portocarrero Tovar" userId="d08652be-2c4f-4488-ac32-1df6adeeb637" providerId="ADAL" clId="{D676899A-9503-451C-86A6-DA737A21A44B}" dt="2025-05-18T17:12:07.897" v="200" actId="700"/>
          <ac:spMkLst>
            <pc:docMk/>
            <pc:sldMk cId="3213182109" sldId="264"/>
            <ac:spMk id="2" creationId="{F22BD863-4288-BA6B-4A5B-C06FC29D31FB}"/>
          </ac:spMkLst>
        </pc:spChg>
        <pc:spChg chg="add mod ord">
          <ac:chgData name="Docente - Carlos Reynaldo Portocarrero Tovar" userId="d08652be-2c4f-4488-ac32-1df6adeeb637" providerId="ADAL" clId="{D676899A-9503-451C-86A6-DA737A21A44B}" dt="2025-05-18T17:14:14.075" v="222" actId="5793"/>
          <ac:spMkLst>
            <pc:docMk/>
            <pc:sldMk cId="3213182109" sldId="264"/>
            <ac:spMk id="3" creationId="{767393D3-2F0C-D5EA-351B-155C68DA89C2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3:06.394" v="208" actId="20577"/>
          <ac:spMkLst>
            <pc:docMk/>
            <pc:sldMk cId="3213182109" sldId="264"/>
            <ac:spMk id="5" creationId="{392FD4E5-92F2-72F3-1E9C-88EDEABC4E37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436883977" sldId="264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864617522" sldId="265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4:09.374" v="221" actId="5793"/>
        <pc:sldMkLst>
          <pc:docMk/>
          <pc:sldMk cId="3338418543" sldId="265"/>
        </pc:sldMkLst>
        <pc:spChg chg="mod">
          <ac:chgData name="Docente - Carlos Reynaldo Portocarrero Tovar" userId="d08652be-2c4f-4488-ac32-1df6adeeb637" providerId="ADAL" clId="{D676899A-9503-451C-86A6-DA737A21A44B}" dt="2025-05-18T17:14:09.374" v="221" actId="5793"/>
          <ac:spMkLst>
            <pc:docMk/>
            <pc:sldMk cId="3338418543" sldId="265"/>
            <ac:spMk id="3" creationId="{42125C3E-4D68-081D-A40A-F4DCEA5C4822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4:06.645" v="220" actId="14100"/>
          <ac:spMkLst>
            <pc:docMk/>
            <pc:sldMk cId="3338418543" sldId="265"/>
            <ac:spMk id="5" creationId="{C9FB883F-AF2F-8F4F-B0DE-908876B4E0B8}"/>
          </ac:spMkLst>
        </pc:spChg>
      </pc:sldChg>
      <pc:sldChg chg="addSp modSp add mod ord">
        <pc:chgData name="Docente - Carlos Reynaldo Portocarrero Tovar" userId="d08652be-2c4f-4488-ac32-1df6adeeb637" providerId="ADAL" clId="{D676899A-9503-451C-86A6-DA737A21A44B}" dt="2025-05-18T17:15:23.413" v="237" actId="20577"/>
        <pc:sldMkLst>
          <pc:docMk/>
          <pc:sldMk cId="1221092059" sldId="266"/>
        </pc:sldMkLst>
        <pc:spChg chg="mod">
          <ac:chgData name="Docente - Carlos Reynaldo Portocarrero Tovar" userId="d08652be-2c4f-4488-ac32-1df6adeeb637" providerId="ADAL" clId="{D676899A-9503-451C-86A6-DA737A21A44B}" dt="2025-05-18T17:15:00.404" v="228"/>
          <ac:spMkLst>
            <pc:docMk/>
            <pc:sldMk cId="1221092059" sldId="266"/>
            <ac:spMk id="2" creationId="{1E764B85-19BF-236F-1868-4D6C138D04F8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5:23.413" v="237" actId="20577"/>
          <ac:spMkLst>
            <pc:docMk/>
            <pc:sldMk cId="1221092059" sldId="266"/>
            <ac:spMk id="3" creationId="{EBEA42EE-31AB-65A4-9A8E-33985CEC068D}"/>
          </ac:spMkLst>
        </pc:spChg>
        <pc:spChg chg="add">
          <ac:chgData name="Docente - Carlos Reynaldo Portocarrero Tovar" userId="d08652be-2c4f-4488-ac32-1df6adeeb637" providerId="ADAL" clId="{D676899A-9503-451C-86A6-DA737A21A44B}" dt="2025-05-18T17:15:07.179" v="229"/>
          <ac:spMkLst>
            <pc:docMk/>
            <pc:sldMk cId="1221092059" sldId="266"/>
            <ac:spMk id="5" creationId="{653E4FA7-16F5-ACE4-2978-B2B2EE5616AA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4018397898" sldId="266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6:11.594" v="260" actId="20577"/>
        <pc:sldMkLst>
          <pc:docMk/>
          <pc:sldMk cId="1357151846" sldId="267"/>
        </pc:sldMkLst>
        <pc:spChg chg="mod">
          <ac:chgData name="Docente - Carlos Reynaldo Portocarrero Tovar" userId="d08652be-2c4f-4488-ac32-1df6adeeb637" providerId="ADAL" clId="{D676899A-9503-451C-86A6-DA737A21A44B}" dt="2025-05-18T17:15:43.181" v="243"/>
          <ac:spMkLst>
            <pc:docMk/>
            <pc:sldMk cId="1357151846" sldId="267"/>
            <ac:spMk id="2" creationId="{6C4D5703-B3C9-7BE4-BAD1-22047963D2FE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6:11.594" v="260" actId="20577"/>
          <ac:spMkLst>
            <pc:docMk/>
            <pc:sldMk cId="1357151846" sldId="267"/>
            <ac:spMk id="3" creationId="{58917EBD-CDE8-BB73-E1FA-F273907C23B6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1870534311" sldId="267"/>
        </pc:sldMkLst>
      </pc:sldChg>
      <pc:sldChg chg="new del">
        <pc:chgData name="Docente - Carlos Reynaldo Portocarrero Tovar" userId="d08652be-2c4f-4488-ac32-1df6adeeb637" providerId="ADAL" clId="{D676899A-9503-451C-86A6-DA737A21A44B}" dt="2025-05-18T17:16:46.179" v="262" actId="680"/>
        <pc:sldMkLst>
          <pc:docMk/>
          <pc:sldMk cId="2441760273" sldId="26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2591718427" sldId="268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7:20:03.807" v="283" actId="20577"/>
        <pc:sldMkLst>
          <pc:docMk/>
          <pc:sldMk cId="3542874056" sldId="268"/>
        </pc:sldMkLst>
        <pc:spChg chg="mod">
          <ac:chgData name="Docente - Carlos Reynaldo Portocarrero Tovar" userId="d08652be-2c4f-4488-ac32-1df6adeeb637" providerId="ADAL" clId="{D676899A-9503-451C-86A6-DA737A21A44B}" dt="2025-05-18T17:17:00.494" v="266"/>
          <ac:spMkLst>
            <pc:docMk/>
            <pc:sldMk cId="3542874056" sldId="268"/>
            <ac:spMk id="2" creationId="{CA3D8112-D60B-3F82-7177-504A45C076B7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7:12.816" v="270" actId="5793"/>
          <ac:spMkLst>
            <pc:docMk/>
            <pc:sldMk cId="3542874056" sldId="268"/>
            <ac:spMk id="3" creationId="{993CCBBD-7A92-873F-E1A8-DB67E74AEBEA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7:20:03.807" v="283" actId="20577"/>
          <ac:spMkLst>
            <pc:docMk/>
            <pc:sldMk cId="3542874056" sldId="268"/>
            <ac:spMk id="5" creationId="{23BB4308-E77D-108B-48B1-BF2E588B43BE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605932653" sldId="269"/>
        </pc:sldMkLst>
      </pc:sldChg>
      <pc:sldChg chg="addSp delSp modSp new mod setBg">
        <pc:chgData name="Docente - Carlos Reynaldo Portocarrero Tovar" userId="d08652be-2c4f-4488-ac32-1df6adeeb637" providerId="ADAL" clId="{D676899A-9503-451C-86A6-DA737A21A44B}" dt="2025-05-18T17:17:48.850" v="275" actId="26606"/>
        <pc:sldMkLst>
          <pc:docMk/>
          <pc:sldMk cId="2744430818" sldId="269"/>
        </pc:sldMkLst>
        <pc:spChg chg="del">
          <ac:chgData name="Docente - Carlos Reynaldo Portocarrero Tovar" userId="d08652be-2c4f-4488-ac32-1df6adeeb637" providerId="ADAL" clId="{D676899A-9503-451C-86A6-DA737A21A44B}" dt="2025-05-18T17:17:48.850" v="275" actId="26606"/>
          <ac:spMkLst>
            <pc:docMk/>
            <pc:sldMk cId="2744430818" sldId="269"/>
            <ac:spMk id="2" creationId="{AE66C35D-2F9D-B61F-44F5-74275F271748}"/>
          </ac:spMkLst>
        </pc:spChg>
        <pc:spChg chg="del">
          <ac:chgData name="Docente - Carlos Reynaldo Portocarrero Tovar" userId="d08652be-2c4f-4488-ac32-1df6adeeb637" providerId="ADAL" clId="{D676899A-9503-451C-86A6-DA737A21A44B}" dt="2025-05-18T17:17:44.185" v="272" actId="931"/>
          <ac:spMkLst>
            <pc:docMk/>
            <pc:sldMk cId="2744430818" sldId="269"/>
            <ac:spMk id="3" creationId="{73E86424-77B5-194A-E0E6-FC3F0CA4EEF6}"/>
          </ac:spMkLst>
        </pc:spChg>
        <pc:picChg chg="add mod">
          <ac:chgData name="Docente - Carlos Reynaldo Portocarrero Tovar" userId="d08652be-2c4f-4488-ac32-1df6adeeb637" providerId="ADAL" clId="{D676899A-9503-451C-86A6-DA737A21A44B}" dt="2025-05-18T17:17:48.850" v="275" actId="26606"/>
          <ac:picMkLst>
            <pc:docMk/>
            <pc:sldMk cId="2744430818" sldId="269"/>
            <ac:picMk id="5" creationId="{4C42D7F8-D049-9729-C7E6-26A186BC192B}"/>
          </ac:picMkLst>
        </pc:picChg>
      </pc:sldChg>
      <pc:sldChg chg="new del">
        <pc:chgData name="Docente - Carlos Reynaldo Portocarrero Tovar" userId="d08652be-2c4f-4488-ac32-1df6adeeb637" providerId="ADAL" clId="{D676899A-9503-451C-86A6-DA737A21A44B}" dt="2025-05-18T17:22:26.852" v="286" actId="47"/>
        <pc:sldMkLst>
          <pc:docMk/>
          <pc:sldMk cId="2489435398" sldId="270"/>
        </pc:sldMkLst>
      </pc:sldChg>
      <pc:sldChg chg="addSp delSp modSp add mod">
        <pc:chgData name="Docente - Carlos Reynaldo Portocarrero Tovar" userId="d08652be-2c4f-4488-ac32-1df6adeeb637" providerId="ADAL" clId="{D676899A-9503-451C-86A6-DA737A21A44B}" dt="2025-05-18T17:24:27.704" v="308" actId="1076"/>
        <pc:sldMkLst>
          <pc:docMk/>
          <pc:sldMk cId="2104116320" sldId="271"/>
        </pc:sldMkLst>
        <pc:spChg chg="del mod">
          <ac:chgData name="Docente - Carlos Reynaldo Portocarrero Tovar" userId="d08652be-2c4f-4488-ac32-1df6adeeb637" providerId="ADAL" clId="{D676899A-9503-451C-86A6-DA737A21A44B}" dt="2025-05-18T17:22:35.024" v="288" actId="478"/>
          <ac:spMkLst>
            <pc:docMk/>
            <pc:sldMk cId="2104116320" sldId="271"/>
            <ac:spMk id="3" creationId="{17B7EFC4-0774-7C79-68C2-C2B79D2F60DC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24:24.023" v="307" actId="1076"/>
          <ac:spMkLst>
            <pc:docMk/>
            <pc:sldMk cId="2104116320" sldId="271"/>
            <ac:spMk id="5" creationId="{9A85035B-C03F-33E0-04DB-5EA7D3C4411C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7:24:27.704" v="308" actId="1076"/>
          <ac:spMkLst>
            <pc:docMk/>
            <pc:sldMk cId="2104116320" sldId="271"/>
            <ac:spMk id="6" creationId="{F5E81AE4-9CC9-FD1A-FEF1-1A9E107BF5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2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3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6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3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2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2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8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8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1CA5-757F-4378-8BE7-DEA4AE67DF3B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Hojas de Estilo en Cascada Avanzado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Introducción a las Animaciones Web</a:t>
            </a:r>
          </a:p>
          <a:p>
            <a:r>
              <a:rPr lang="es-MX" dirty="0"/>
              <a:t>Carlos Reynaldo Portocarrero Tovar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B48C-1726-3CCE-F245-7C3C2E3E0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D5703-B3C9-7BE4-BAD1-22047963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Buenas prácticas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17EBD-CDE8-BB73-E1FA-F273907C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Usar animaciones sutiles y con propósito</a:t>
            </a:r>
          </a:p>
          <a:p>
            <a:r>
              <a:rPr lang="es-ES" dirty="0"/>
              <a:t>Probar en varios navegadores</a:t>
            </a:r>
          </a:p>
          <a:p>
            <a:r>
              <a:rPr lang="es-ES" dirty="0"/>
              <a:t>Priorizar la accesibilidad</a:t>
            </a:r>
          </a:p>
          <a:p>
            <a:r>
              <a:rPr lang="es-ES" dirty="0"/>
              <a:t>No abusar: demasiadas animaciones pueden distraer</a:t>
            </a:r>
          </a:p>
          <a:p>
            <a:r>
              <a:rPr lang="es-ES" dirty="0"/>
              <a:t>Usar </a:t>
            </a:r>
            <a:r>
              <a:rPr lang="es-ES" dirty="0" err="1"/>
              <a:t>will-change</a:t>
            </a:r>
            <a:r>
              <a:rPr lang="es-ES" dirty="0"/>
              <a:t> si es necesario para optimizar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0FC1C1-1496-55EE-2916-605272D28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5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1F6E-92CF-7395-CD5A-013A9E04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D8112-D60B-3F82-7177-504A45C0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sugerido para clase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CCBBD-7A92-873F-E1A8-DB67E74A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Crea un botón con una transición en el color de fondo y una animación que haga que el texto del botón parpadee.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5DF156-4649-A35E-972D-03C7EE585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3BB4308-E77D-108B-48B1-BF2E588B43BE}"/>
              </a:ext>
            </a:extLst>
          </p:cNvPr>
          <p:cNvSpPr/>
          <p:nvPr/>
        </p:nvSpPr>
        <p:spPr>
          <a:xfrm>
            <a:off x="838200" y="3073104"/>
            <a:ext cx="8210550" cy="34197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&lt;h1&gt;Bienvenido a mi sitio&lt;/h1&gt;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&lt;button class="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boton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"&gt;Haz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clic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aquí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428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715C-AD5A-02E3-1846-A28F1526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97873-6815-EAE6-DC59-FD219CCF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sugerido para clase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59014E-55B5-2D1B-C106-7E0FE33CC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A85035B-C03F-33E0-04DB-5EA7D3C4411C}"/>
              </a:ext>
            </a:extLst>
          </p:cNvPr>
          <p:cNvSpPr/>
          <p:nvPr/>
        </p:nvSpPr>
        <p:spPr>
          <a:xfrm>
            <a:off x="492967" y="1390261"/>
            <a:ext cx="6178420" cy="51026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h1 {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animation: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aparecer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2s ease-in-out forwards;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opacity: 0; /*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Inicio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transparente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*/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boton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display: inline-block;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padding: 12px 24px;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background-color: #3498db;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color: white;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border: none;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border-radius: 5px;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font-size: 18px;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cursor: pointer;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transition: background-color 0.3s ease;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margin-top: 30px;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5E81AE4-9CC9-FD1A-FEF1-1A9E107BF501}"/>
              </a:ext>
            </a:extLst>
          </p:cNvPr>
          <p:cNvSpPr/>
          <p:nvPr/>
        </p:nvSpPr>
        <p:spPr>
          <a:xfrm>
            <a:off x="6772470" y="1390261"/>
            <a:ext cx="4926563" cy="43562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boton:hover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background-color: #2980b9;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/*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Animación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con keyframes */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@keyframes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aparecer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from {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  opacity: 0;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  transform: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translateY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(-30px);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to {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  opacity: 1;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  transform: </a:t>
            </a:r>
            <a:r>
              <a:rPr lang="en-US" dirty="0" err="1">
                <a:solidFill>
                  <a:srgbClr val="00FF00"/>
                </a:solidFill>
                <a:latin typeface="Consolas" panose="020B0609020204030204" pitchFamily="49" charset="0"/>
              </a:rPr>
              <a:t>translateY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11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C42D7F8-D049-9729-C7E6-26A186BC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B91CD-8142-9387-D59E-AF82A8C5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DA0-5EE1-2A53-A2D5-A57E0494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Objetivo de la Sesión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31B46-4E70-3333-ADC2-9F6C9B99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sesión, el estudiante comprenderá qué son las animaciones web, sus tipos, sus propiedades CSS fundamentales y las aplicaciones más comunes en el diseño web moderno.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2D10BD-E2CA-D2A5-BFCC-3ED92A5A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F69E-17E4-AA3F-7D36-1CDB5989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5D40D-5EE0-A4BF-98FD-018A69B2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¿Qué es una animación web?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CA231-6E4C-DB97-5C39-65664191A2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Una animación web es un cambio visual que ocurre a lo largo del tiempo en un sitio web.</a:t>
            </a:r>
          </a:p>
          <a:p>
            <a:r>
              <a:rPr lang="es-ES" dirty="0"/>
              <a:t>Permite animar colores, tamaños, posiciones, rotaciones, opacidad y más.</a:t>
            </a:r>
          </a:p>
          <a:p>
            <a:r>
              <a:rPr lang="es-ES" dirty="0"/>
              <a:t>Mejora la interacción, la usabilidad y la experiencia del usuario.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C824B-F8C4-2DF1-5916-7A545BEE1D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b="1" dirty="0"/>
              <a:t>Ejemplos comunes</a:t>
            </a:r>
            <a:r>
              <a:rPr lang="es-PE" dirty="0"/>
              <a:t>:</a:t>
            </a:r>
          </a:p>
          <a:p>
            <a:pPr lvl="1"/>
            <a:r>
              <a:rPr lang="es-ES" dirty="0"/>
              <a:t>Un botón que cambia de color al pasar el mouse.</a:t>
            </a:r>
          </a:p>
          <a:p>
            <a:pPr lvl="1"/>
            <a:r>
              <a:rPr lang="es-ES" dirty="0"/>
              <a:t>Un texto que aparece con efecto de desvanecimiento.</a:t>
            </a:r>
          </a:p>
          <a:p>
            <a:pPr lvl="1"/>
            <a:r>
              <a:rPr lang="es-ES" dirty="0"/>
              <a:t>Elementos que se deslizan al hacer </a:t>
            </a:r>
            <a:r>
              <a:rPr lang="es-ES" dirty="0" err="1"/>
              <a:t>scroll</a:t>
            </a:r>
            <a:r>
              <a:rPr lang="es-ES" dirty="0"/>
              <a:t>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4EABB3-5DE4-B30D-8082-808E98D3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28F0-3A7E-E5D8-2FE9-C077EE15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FE2F-D918-34EE-92AF-A5177D2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Tipos de animaciones en CSS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C0643-0BE9-CDE7-BED4-BD34CAF0A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Transiciones (</a:t>
            </a:r>
            <a:r>
              <a:rPr lang="es-ES" b="1" dirty="0" err="1">
                <a:latin typeface="Consolas" panose="020B0609020204030204" pitchFamily="49" charset="0"/>
              </a:rPr>
              <a:t>transition</a:t>
            </a:r>
            <a:r>
              <a:rPr lang="es-ES" b="1" dirty="0"/>
              <a:t>)</a:t>
            </a:r>
          </a:p>
          <a:p>
            <a:pPr lvl="1"/>
            <a:r>
              <a:rPr lang="es-ES" dirty="0"/>
              <a:t>Para animar un cambio entre dos estados.</a:t>
            </a:r>
          </a:p>
          <a:p>
            <a:pPr lvl="1"/>
            <a:r>
              <a:rPr lang="es-ES" dirty="0"/>
              <a:t>Se activan con una interacción (</a:t>
            </a:r>
            <a:r>
              <a:rPr lang="es-ES" dirty="0" err="1"/>
              <a:t>hover</a:t>
            </a:r>
            <a:r>
              <a:rPr lang="es-ES" dirty="0"/>
              <a:t>, </a:t>
            </a:r>
            <a:r>
              <a:rPr lang="es-ES" dirty="0" err="1"/>
              <a:t>focus</a:t>
            </a:r>
            <a:r>
              <a:rPr lang="es-ES" dirty="0"/>
              <a:t>, etc.).</a:t>
            </a:r>
          </a:p>
          <a:p>
            <a:pPr lvl="1"/>
            <a:r>
              <a:rPr lang="es-ES" dirty="0"/>
              <a:t>Simples y rápidas de aplicar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2B8BF-5EAE-24BD-E4EB-3875DE0FC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b="1" dirty="0"/>
              <a:t>Animaciones (</a:t>
            </a:r>
            <a:r>
              <a:rPr lang="es-ES" b="1" dirty="0">
                <a:latin typeface="Consolas" panose="020B0609020204030204" pitchFamily="49" charset="0"/>
              </a:rPr>
              <a:t>@keyframes</a:t>
            </a:r>
            <a:r>
              <a:rPr lang="es-ES" b="1" dirty="0"/>
              <a:t>)</a:t>
            </a:r>
          </a:p>
          <a:p>
            <a:pPr lvl="1"/>
            <a:r>
              <a:rPr lang="es-ES" dirty="0"/>
              <a:t>Control total del tiempo y etapas del movimiento.</a:t>
            </a:r>
          </a:p>
          <a:p>
            <a:pPr lvl="1"/>
            <a:r>
              <a:rPr lang="es-ES" dirty="0"/>
              <a:t>Se ejecutan automáticamente o en bucle.</a:t>
            </a:r>
          </a:p>
          <a:p>
            <a:pPr lvl="1"/>
            <a:r>
              <a:rPr lang="es-ES" dirty="0"/>
              <a:t>Permiten múltiples pasos intermedios.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979FBF-46E5-E912-909B-8CC25708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4E3A4-29A5-461D-E3AA-FCF95184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35C1-4D5C-B1C6-C155-B8D7F4CD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¿Por qué usar animaciones CSS?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43D63-70AA-FDF0-1A40-61BA501D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Mejoran la experiencia del usuario</a:t>
            </a:r>
          </a:p>
          <a:p>
            <a:r>
              <a:rPr lang="es-ES" dirty="0"/>
              <a:t>Llaman la atención sobre elementos importantes</a:t>
            </a:r>
          </a:p>
          <a:p>
            <a:r>
              <a:rPr lang="es-ES" dirty="0"/>
              <a:t>Aportan dinamismo y profesionalismo</a:t>
            </a:r>
          </a:p>
          <a:p>
            <a:r>
              <a:rPr lang="es-ES" dirty="0"/>
              <a:t>Reducen el uso de JavaScript</a:t>
            </a:r>
          </a:p>
          <a:p>
            <a:r>
              <a:rPr lang="es-ES" dirty="0"/>
              <a:t>Tienen buen rendimiento en navegadores modernos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1401C-ECAA-D2FD-FE4B-9AD44411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5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8CF8-0EFB-618A-6E1E-73F022D38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54F43-B76A-0C23-6A1F-B8CD9212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Propiedades de animaciones en CSS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373038-7F6E-2EA2-127D-42F8728CF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 Para transiciones:</a:t>
            </a: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transition-property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transition-duration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transition</a:t>
            </a:r>
            <a:r>
              <a:rPr lang="es-PE" dirty="0">
                <a:latin typeface="Consolas" panose="020B0609020204030204" pitchFamily="49" charset="0"/>
              </a:rPr>
              <a:t>-timing-</a:t>
            </a:r>
            <a:r>
              <a:rPr lang="es-PE" dirty="0" err="1">
                <a:latin typeface="Consolas" panose="020B0609020204030204" pitchFamily="49" charset="0"/>
              </a:rPr>
              <a:t>function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transition-delay</a:t>
            </a:r>
            <a:endParaRPr lang="es-PE" dirty="0">
              <a:latin typeface="Consolas" panose="020B0609020204030204" pitchFamily="49" charset="0"/>
            </a:endParaRPr>
          </a:p>
          <a:p>
            <a:r>
              <a:rPr lang="es-PE" dirty="0"/>
              <a:t> Para animaciones con </a:t>
            </a:r>
            <a:r>
              <a:rPr lang="es-PE" dirty="0">
                <a:latin typeface="Consolas" panose="020B0609020204030204" pitchFamily="49" charset="0"/>
              </a:rPr>
              <a:t>@keyframes</a:t>
            </a:r>
            <a:r>
              <a:rPr lang="es-PE" dirty="0"/>
              <a:t>:</a:t>
            </a: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animation-name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animation-duration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661230-239C-5418-6595-FE84AA4A84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s-PE" dirty="0" err="1">
                <a:latin typeface="Consolas" panose="020B0609020204030204" pitchFamily="49" charset="0"/>
              </a:rPr>
              <a:t>animation</a:t>
            </a:r>
            <a:r>
              <a:rPr lang="es-PE" dirty="0">
                <a:latin typeface="Consolas" panose="020B0609020204030204" pitchFamily="49" charset="0"/>
              </a:rPr>
              <a:t>-timing-</a:t>
            </a:r>
            <a:r>
              <a:rPr lang="es-PE" dirty="0" err="1">
                <a:latin typeface="Consolas" panose="020B0609020204030204" pitchFamily="49" charset="0"/>
              </a:rPr>
              <a:t>function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animation-delay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animation-iteration-count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animation-direction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animation-fill-mode</a:t>
            </a:r>
            <a:endParaRPr lang="es-PE" dirty="0">
              <a:latin typeface="Consolas" panose="020B0609020204030204" pitchFamily="49" charset="0"/>
            </a:endParaRPr>
          </a:p>
          <a:p>
            <a:pPr lvl="1"/>
            <a:r>
              <a:rPr lang="es-PE" dirty="0" err="1">
                <a:latin typeface="Consolas" panose="020B0609020204030204" pitchFamily="49" charset="0"/>
              </a:rPr>
              <a:t>animation-play-state</a:t>
            </a:r>
            <a:endParaRPr lang="es-PE" dirty="0">
              <a:latin typeface="Consolas" panose="020B0609020204030204" pitchFamily="49" charset="0"/>
            </a:endParaRP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5B2A3D-6B48-D3AD-6B7E-A2EB6922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9E08-2A77-EC5B-B671-EB82B937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BD863-4288-BA6B-4A5B-C06FC29D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Sintaxis básica – Transición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393D3-2F0C-D5EA-351B-155C68DA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"Al hacer </a:t>
            </a:r>
            <a:r>
              <a:rPr lang="es-ES" dirty="0" err="1"/>
              <a:t>hover</a:t>
            </a:r>
            <a:r>
              <a:rPr lang="es-ES" dirty="0"/>
              <a:t>, el color de fondo cambiará suavemente en 0.3 segundos."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60ED20-3154-FD91-7C55-4875235A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92FD4E5-92F2-72F3-1E9C-88EDEABC4E37}"/>
              </a:ext>
            </a:extLst>
          </p:cNvPr>
          <p:cNvSpPr/>
          <p:nvPr/>
        </p:nvSpPr>
        <p:spPr>
          <a:xfrm>
            <a:off x="838200" y="2838354"/>
            <a:ext cx="10515600" cy="29162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elemento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transition: background-color 0.3s ease;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elemento:hover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background-color: #3498db;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318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A821-A947-5228-1BFE-4C5E6D70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13E62-C3DA-F47C-80B8-DF049E5A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Sintaxis básica – Transición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25C3E-4D68-081D-A40A-F4DCEA5C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825625"/>
            <a:ext cx="327349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"Este elemento se desvanecerá al aparecer."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C3B1EA-D010-A858-664C-ADC3C375D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9FB883F-AF2F-8F4F-B0DE-908876B4E0B8}"/>
              </a:ext>
            </a:extLst>
          </p:cNvPr>
          <p:cNvSpPr/>
          <p:nvPr/>
        </p:nvSpPr>
        <p:spPr>
          <a:xfrm>
            <a:off x="838200" y="1690688"/>
            <a:ext cx="6635620" cy="49091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@keyframes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aparecer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from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  opacity: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to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  opacity: 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elemento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 animation: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aparecer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1s ease-in-out;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41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28B81-35C2-879B-E2DF-A9F2B3C5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64B85-19BF-236F-1868-4D6C138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Aplicaciones comunes en el diseño web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EA42EE-31AB-65A4-9A8E-33985CEC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Aparición de contenido (</a:t>
            </a:r>
            <a:r>
              <a:rPr lang="es-PE" dirty="0" err="1"/>
              <a:t>fade</a:t>
            </a:r>
            <a:r>
              <a:rPr lang="es-PE" dirty="0"/>
              <a:t> in)</a:t>
            </a:r>
          </a:p>
          <a:p>
            <a:r>
              <a:rPr lang="es-PE" dirty="0" err="1"/>
              <a:t>Slides</a:t>
            </a:r>
            <a:r>
              <a:rPr lang="es-PE" dirty="0"/>
              <a:t> de imágenes o banners</a:t>
            </a:r>
          </a:p>
          <a:p>
            <a:r>
              <a:rPr lang="es-PE" dirty="0"/>
              <a:t>Carga de elementos (</a:t>
            </a:r>
            <a:r>
              <a:rPr lang="es-PE" dirty="0" err="1"/>
              <a:t>loaders</a:t>
            </a:r>
            <a:r>
              <a:rPr lang="es-PE" dirty="0"/>
              <a:t>)</a:t>
            </a:r>
          </a:p>
          <a:p>
            <a:r>
              <a:rPr lang="es-PE" dirty="0"/>
              <a:t>Indicadores de progreso</a:t>
            </a:r>
          </a:p>
          <a:p>
            <a:r>
              <a:rPr lang="es-PE" dirty="0"/>
              <a:t>Menús interactivos</a:t>
            </a:r>
          </a:p>
          <a:p>
            <a:r>
              <a:rPr lang="es-PE" dirty="0" err="1"/>
              <a:t>Hover</a:t>
            </a:r>
            <a:r>
              <a:rPr lang="es-PE" dirty="0"/>
              <a:t> animado en botones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0EE100-9880-DA3E-46DD-BEE35AB3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92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608</Words>
  <Application>Microsoft Office PowerPoint</Application>
  <PresentationFormat>Panorámica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Hojas de Estilo en Cascada Avanzado</vt:lpstr>
      <vt:lpstr>Objetivo de la Sesión</vt:lpstr>
      <vt:lpstr>¿Qué es una animación web?</vt:lpstr>
      <vt:lpstr>Tipos de animaciones en CSS</vt:lpstr>
      <vt:lpstr>¿Por qué usar animaciones CSS?</vt:lpstr>
      <vt:lpstr>Propiedades de animaciones en CSS</vt:lpstr>
      <vt:lpstr>Sintaxis básica – Transición</vt:lpstr>
      <vt:lpstr>Sintaxis básica – Transición</vt:lpstr>
      <vt:lpstr>Aplicaciones comunes en el diseño web</vt:lpstr>
      <vt:lpstr>Buenas prácticas</vt:lpstr>
      <vt:lpstr>Ejercicio sugerido para clase</vt:lpstr>
      <vt:lpstr>Ejercicio sugerido para clase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Avanzado</dc:title>
  <dc:creator>Docente - Carlos Reynaldo Portocarrero Tovar</dc:creator>
  <cp:lastModifiedBy>Docente - Carlos Reynaldo Portocarrero Tovar</cp:lastModifiedBy>
  <cp:revision>4</cp:revision>
  <dcterms:created xsi:type="dcterms:W3CDTF">2025-05-05T22:13:23Z</dcterms:created>
  <dcterms:modified xsi:type="dcterms:W3CDTF">2025-05-18T17:24:32Z</dcterms:modified>
</cp:coreProperties>
</file>