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72" r:id="rId6"/>
    <p:sldId id="261" r:id="rId7"/>
    <p:sldId id="262" r:id="rId8"/>
    <p:sldId id="273" r:id="rId9"/>
    <p:sldId id="274" r:id="rId10"/>
    <p:sldId id="275" r:id="rId11"/>
    <p:sldId id="269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0F64D9-AD9E-4634-8954-10BB55959FA6}" v="31" dt="2025-05-21T02:28:22.8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cente - Carlos Reynaldo Portocarrero Tovar" userId="d08652be-2c4f-4488-ac32-1df6adeeb637" providerId="ADAL" clId="{CD0F64D9-AD9E-4634-8954-10BB55959FA6}"/>
    <pc:docChg chg="undo redo custSel addSld delSld modSld">
      <pc:chgData name="Docente - Carlos Reynaldo Portocarrero Tovar" userId="d08652be-2c4f-4488-ac32-1df6adeeb637" providerId="ADAL" clId="{CD0F64D9-AD9E-4634-8954-10BB55959FA6}" dt="2025-05-21T02:28:48.224" v="183" actId="2711"/>
      <pc:docMkLst>
        <pc:docMk/>
      </pc:docMkLst>
      <pc:sldChg chg="modSp mod">
        <pc:chgData name="Docente - Carlos Reynaldo Portocarrero Tovar" userId="d08652be-2c4f-4488-ac32-1df6adeeb637" providerId="ADAL" clId="{CD0F64D9-AD9E-4634-8954-10BB55959FA6}" dt="2025-05-21T02:03:33.778" v="0"/>
        <pc:sldMkLst>
          <pc:docMk/>
          <pc:sldMk cId="2858337766" sldId="256"/>
        </pc:sldMkLst>
        <pc:spChg chg="mod">
          <ac:chgData name="Docente - Carlos Reynaldo Portocarrero Tovar" userId="d08652be-2c4f-4488-ac32-1df6adeeb637" providerId="ADAL" clId="{CD0F64D9-AD9E-4634-8954-10BB55959FA6}" dt="2025-05-21T02:03:33.778" v="0"/>
          <ac:spMkLst>
            <pc:docMk/>
            <pc:sldMk cId="2858337766" sldId="256"/>
            <ac:spMk id="3" creationId="{00000000-0000-0000-0000-000000000000}"/>
          </ac:spMkLst>
        </pc:spChg>
      </pc:sldChg>
      <pc:sldChg chg="modSp mod">
        <pc:chgData name="Docente - Carlos Reynaldo Portocarrero Tovar" userId="d08652be-2c4f-4488-ac32-1df6adeeb637" providerId="ADAL" clId="{CD0F64D9-AD9E-4634-8954-10BB55959FA6}" dt="2025-05-21T02:03:52.412" v="4" actId="5793"/>
        <pc:sldMkLst>
          <pc:docMk/>
          <pc:sldMk cId="3273992903" sldId="257"/>
        </pc:sldMkLst>
        <pc:spChg chg="mod">
          <ac:chgData name="Docente - Carlos Reynaldo Portocarrero Tovar" userId="d08652be-2c4f-4488-ac32-1df6adeeb637" providerId="ADAL" clId="{CD0F64D9-AD9E-4634-8954-10BB55959FA6}" dt="2025-05-21T02:03:52.412" v="4" actId="5793"/>
          <ac:spMkLst>
            <pc:docMk/>
            <pc:sldMk cId="3273992903" sldId="257"/>
            <ac:spMk id="3" creationId="{A6931B46-4E70-3333-ADC2-9F6C9B994128}"/>
          </ac:spMkLst>
        </pc:spChg>
      </pc:sldChg>
      <pc:sldChg chg="addSp delSp modSp mod modClrScheme chgLayout">
        <pc:chgData name="Docente - Carlos Reynaldo Portocarrero Tovar" userId="d08652be-2c4f-4488-ac32-1df6adeeb637" providerId="ADAL" clId="{CD0F64D9-AD9E-4634-8954-10BB55959FA6}" dt="2025-05-21T02:06:19.071" v="43" actId="20577"/>
        <pc:sldMkLst>
          <pc:docMk/>
          <pc:sldMk cId="656976862" sldId="258"/>
        </pc:sldMkLst>
        <pc:spChg chg="mod ord">
          <ac:chgData name="Docente - Carlos Reynaldo Portocarrero Tovar" userId="d08652be-2c4f-4488-ac32-1df6adeeb637" providerId="ADAL" clId="{CD0F64D9-AD9E-4634-8954-10BB55959FA6}" dt="2025-05-21T02:04:33.645" v="11" actId="700"/>
          <ac:spMkLst>
            <pc:docMk/>
            <pc:sldMk cId="656976862" sldId="258"/>
            <ac:spMk id="2" creationId="{33A5D40D-5EE0-A4BF-98FD-018A69B28545}"/>
          </ac:spMkLst>
        </pc:spChg>
        <pc:spChg chg="mod ord">
          <ac:chgData name="Docente - Carlos Reynaldo Portocarrero Tovar" userId="d08652be-2c4f-4488-ac32-1df6adeeb637" providerId="ADAL" clId="{CD0F64D9-AD9E-4634-8954-10BB55959FA6}" dt="2025-05-21T02:05:14.894" v="26" actId="20577"/>
          <ac:spMkLst>
            <pc:docMk/>
            <pc:sldMk cId="656976862" sldId="258"/>
            <ac:spMk id="3" creationId="{043CA231-6E4C-DB97-5C39-65664191A270}"/>
          </ac:spMkLst>
        </pc:spChg>
        <pc:spChg chg="del">
          <ac:chgData name="Docente - Carlos Reynaldo Portocarrero Tovar" userId="d08652be-2c4f-4488-ac32-1df6adeeb637" providerId="ADAL" clId="{CD0F64D9-AD9E-4634-8954-10BB55959FA6}" dt="2025-05-21T02:04:24.552" v="9" actId="478"/>
          <ac:spMkLst>
            <pc:docMk/>
            <pc:sldMk cId="656976862" sldId="258"/>
            <ac:spMk id="6" creationId="{EB6C824B-F8C4-2DF1-5916-7A545BEE1DE5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04:26.892" v="10" actId="478"/>
          <ac:spMkLst>
            <pc:docMk/>
            <pc:sldMk cId="656976862" sldId="258"/>
            <ac:spMk id="7" creationId="{7255E386-5952-D598-0A37-270CE10D9AC6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06:19.071" v="43" actId="20577"/>
          <ac:spMkLst>
            <pc:docMk/>
            <pc:sldMk cId="656976862" sldId="258"/>
            <ac:spMk id="8" creationId="{74613D75-C6A4-E913-0AB6-977F853A6210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06:09.437" v="40" actId="14100"/>
          <ac:spMkLst>
            <pc:docMk/>
            <pc:sldMk cId="656976862" sldId="258"/>
            <ac:spMk id="9" creationId="{1F4FDC4F-557A-F3F8-F817-688AF03113ED}"/>
          </ac:spMkLst>
        </pc:spChg>
      </pc:sldChg>
      <pc:sldChg chg="addSp delSp modSp mod">
        <pc:chgData name="Docente - Carlos Reynaldo Portocarrero Tovar" userId="d08652be-2c4f-4488-ac32-1df6adeeb637" providerId="ADAL" clId="{CD0F64D9-AD9E-4634-8954-10BB55959FA6}" dt="2025-05-21T02:08:51.800" v="70" actId="113"/>
        <pc:sldMkLst>
          <pc:docMk/>
          <pc:sldMk cId="2082747672" sldId="260"/>
        </pc:sldMkLst>
        <pc:spChg chg="mod">
          <ac:chgData name="Docente - Carlos Reynaldo Portocarrero Tovar" userId="d08652be-2c4f-4488-ac32-1df6adeeb637" providerId="ADAL" clId="{CD0F64D9-AD9E-4634-8954-10BB55959FA6}" dt="2025-05-21T02:07:28.259" v="46"/>
          <ac:spMkLst>
            <pc:docMk/>
            <pc:sldMk cId="2082747672" sldId="260"/>
            <ac:spMk id="2" creationId="{34C4FE2F-D918-34EE-92AF-A5177D24DD7B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08:51.800" v="70" actId="113"/>
          <ac:spMkLst>
            <pc:docMk/>
            <pc:sldMk cId="2082747672" sldId="260"/>
            <ac:spMk id="3" creationId="{FAAC0643-0BE9-CDE7-BED4-BD34CAF0A303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07:38.773" v="47"/>
          <ac:spMkLst>
            <pc:docMk/>
            <pc:sldMk cId="2082747672" sldId="260"/>
            <ac:spMk id="5" creationId="{C3D5E23C-B36D-6381-6C0F-FCBF6C4F9967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08:32.679" v="68" actId="113"/>
          <ac:spMkLst>
            <pc:docMk/>
            <pc:sldMk cId="2082747672" sldId="260"/>
            <ac:spMk id="6" creationId="{8982B8BF-5EAE-24BD-E4EB-3875DE0FCD06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07:45.680" v="50"/>
          <ac:spMkLst>
            <pc:docMk/>
            <pc:sldMk cId="2082747672" sldId="260"/>
            <ac:spMk id="7" creationId="{FCE84C71-FCF5-45F1-7F90-26E911CF26CE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08:03.927" v="56"/>
          <ac:spMkLst>
            <pc:docMk/>
            <pc:sldMk cId="2082747672" sldId="260"/>
            <ac:spMk id="8" creationId="{40EFFCEF-AB15-D5AA-D23F-FD84C2A83125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08:12.141" v="59"/>
          <ac:spMkLst>
            <pc:docMk/>
            <pc:sldMk cId="2082747672" sldId="260"/>
            <ac:spMk id="9" creationId="{C878FE22-9769-B228-222A-A5B317AA6F80}"/>
          </ac:spMkLst>
        </pc:spChg>
      </pc:sldChg>
      <pc:sldChg chg="addSp delSp modSp mod modClrScheme chgLayout">
        <pc:chgData name="Docente - Carlos Reynaldo Portocarrero Tovar" userId="d08652be-2c4f-4488-ac32-1df6adeeb637" providerId="ADAL" clId="{CD0F64D9-AD9E-4634-8954-10BB55959FA6}" dt="2025-05-21T02:19:23.358" v="131" actId="20577"/>
        <pc:sldMkLst>
          <pc:docMk/>
          <pc:sldMk cId="3079853972" sldId="261"/>
        </pc:sldMkLst>
        <pc:spChg chg="mod ord">
          <ac:chgData name="Docente - Carlos Reynaldo Portocarrero Tovar" userId="d08652be-2c4f-4488-ac32-1df6adeeb637" providerId="ADAL" clId="{CD0F64D9-AD9E-4634-8954-10BB55959FA6}" dt="2025-05-21T02:18:36.507" v="113" actId="700"/>
          <ac:spMkLst>
            <pc:docMk/>
            <pc:sldMk cId="3079853972" sldId="261"/>
            <ac:spMk id="2" creationId="{244C35C1-4D5C-B1C6-C155-B8D7F4CD9CC3}"/>
          </ac:spMkLst>
        </pc:spChg>
        <pc:spChg chg="del mod ord">
          <ac:chgData name="Docente - Carlos Reynaldo Portocarrero Tovar" userId="d08652be-2c4f-4488-ac32-1df6adeeb637" providerId="ADAL" clId="{CD0F64D9-AD9E-4634-8954-10BB55959FA6}" dt="2025-05-21T02:18:23.554" v="112" actId="478"/>
          <ac:spMkLst>
            <pc:docMk/>
            <pc:sldMk cId="3079853972" sldId="261"/>
            <ac:spMk id="3" creationId="{0A343D63-70AA-FDF0-1A40-61BA501D3188}"/>
          </ac:spMkLst>
        </pc:spChg>
        <pc:spChg chg="add mod ord">
          <ac:chgData name="Docente - Carlos Reynaldo Portocarrero Tovar" userId="d08652be-2c4f-4488-ac32-1df6adeeb637" providerId="ADAL" clId="{CD0F64D9-AD9E-4634-8954-10BB55959FA6}" dt="2025-05-21T02:18:40.667" v="116" actId="20577"/>
          <ac:spMkLst>
            <pc:docMk/>
            <pc:sldMk cId="3079853972" sldId="261"/>
            <ac:spMk id="5" creationId="{C118B5C0-B5E2-4F8B-05EF-CB9BB07E9BA3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19:23.358" v="131" actId="20577"/>
          <ac:spMkLst>
            <pc:docMk/>
            <pc:sldMk cId="3079853972" sldId="261"/>
            <ac:spMk id="6" creationId="{69A1925A-904C-FAB7-CA23-D06B5F459E56}"/>
          </ac:spMkLst>
        </pc:spChg>
      </pc:sldChg>
      <pc:sldChg chg="addSp delSp modSp mod modClrScheme chgLayout">
        <pc:chgData name="Docente - Carlos Reynaldo Portocarrero Tovar" userId="d08652be-2c4f-4488-ac32-1df6adeeb637" providerId="ADAL" clId="{CD0F64D9-AD9E-4634-8954-10BB55959FA6}" dt="2025-05-21T02:25:19.923" v="145" actId="2711"/>
        <pc:sldMkLst>
          <pc:docMk/>
          <pc:sldMk cId="2924959643" sldId="262"/>
        </pc:sldMkLst>
        <pc:spChg chg="mod ord">
          <ac:chgData name="Docente - Carlos Reynaldo Portocarrero Tovar" userId="d08652be-2c4f-4488-ac32-1df6adeeb637" providerId="ADAL" clId="{CD0F64D9-AD9E-4634-8954-10BB55959FA6}" dt="2025-05-21T02:24:44.310" v="137" actId="700"/>
          <ac:spMkLst>
            <pc:docMk/>
            <pc:sldMk cId="2924959643" sldId="262"/>
            <ac:spMk id="2" creationId="{E8154F43-B76A-0C23-6A1F-B8CD92127486}"/>
          </ac:spMkLst>
        </pc:spChg>
        <pc:spChg chg="mod ord">
          <ac:chgData name="Docente - Carlos Reynaldo Portocarrero Tovar" userId="d08652be-2c4f-4488-ac32-1df6adeeb637" providerId="ADAL" clId="{CD0F64D9-AD9E-4634-8954-10BB55959FA6}" dt="2025-05-21T02:25:19.923" v="145" actId="2711"/>
          <ac:spMkLst>
            <pc:docMk/>
            <pc:sldMk cId="2924959643" sldId="262"/>
            <ac:spMk id="3" creationId="{CC373038-7F6E-2EA2-127D-42F8728CF6C5}"/>
          </ac:spMkLst>
        </pc:spChg>
        <pc:spChg chg="del">
          <ac:chgData name="Docente - Carlos Reynaldo Portocarrero Tovar" userId="d08652be-2c4f-4488-ac32-1df6adeeb637" providerId="ADAL" clId="{CD0F64D9-AD9E-4634-8954-10BB55959FA6}" dt="2025-05-21T02:24:38.299" v="135" actId="478"/>
          <ac:spMkLst>
            <pc:docMk/>
            <pc:sldMk cId="2924959643" sldId="262"/>
            <ac:spMk id="6" creationId="{87661230-239C-5418-6595-FE84AA4A8492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24:39.907" v="136" actId="478"/>
          <ac:spMkLst>
            <pc:docMk/>
            <pc:sldMk cId="2924959643" sldId="262"/>
            <ac:spMk id="7" creationId="{FE599AA2-9876-B8B3-97A4-36A72DF79A3B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24:59.467" v="138"/>
          <ac:spMkLst>
            <pc:docMk/>
            <pc:sldMk cId="2924959643" sldId="262"/>
            <ac:spMk id="8" creationId="{BEF8A597-6D39-8550-2675-F5B1A4A3BED5}"/>
          </ac:spMkLst>
        </pc:spChg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3213182109" sldId="264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3338418543" sldId="265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1221092059" sldId="266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1357151846" sldId="267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3542874056" sldId="268"/>
        </pc:sldMkLst>
      </pc:sldChg>
      <pc:sldChg chg="del">
        <pc:chgData name="Docente - Carlos Reynaldo Portocarrero Tovar" userId="d08652be-2c4f-4488-ac32-1df6adeeb637" providerId="ADAL" clId="{CD0F64D9-AD9E-4634-8954-10BB55959FA6}" dt="2025-05-21T02:25:45.312" v="146" actId="47"/>
        <pc:sldMkLst>
          <pc:docMk/>
          <pc:sldMk cId="2104116320" sldId="271"/>
        </pc:sldMkLst>
      </pc:sldChg>
      <pc:sldChg chg="addSp delSp modSp add mod">
        <pc:chgData name="Docente - Carlos Reynaldo Portocarrero Tovar" userId="d08652be-2c4f-4488-ac32-1df6adeeb637" providerId="ADAL" clId="{CD0F64D9-AD9E-4634-8954-10BB55959FA6}" dt="2025-05-21T02:11:25.614" v="107" actId="20577"/>
        <pc:sldMkLst>
          <pc:docMk/>
          <pc:sldMk cId="2283501156" sldId="272"/>
        </pc:sldMkLst>
        <pc:spChg chg="mod">
          <ac:chgData name="Docente - Carlos Reynaldo Portocarrero Tovar" userId="d08652be-2c4f-4488-ac32-1df6adeeb637" providerId="ADAL" clId="{CD0F64D9-AD9E-4634-8954-10BB55959FA6}" dt="2025-05-21T02:09:29.120" v="76"/>
          <ac:spMkLst>
            <pc:docMk/>
            <pc:sldMk cId="2283501156" sldId="272"/>
            <ac:spMk id="2" creationId="{2BFD0C58-C339-7574-19AE-EF65D5506B6E}"/>
          </ac:spMkLst>
        </pc:spChg>
        <pc:spChg chg="mod">
          <ac:chgData name="Docente - Carlos Reynaldo Portocarrero Tovar" userId="d08652be-2c4f-4488-ac32-1df6adeeb637" providerId="ADAL" clId="{CD0F64D9-AD9E-4634-8954-10BB55959FA6}" dt="2025-05-21T02:10:07.733" v="88" actId="15"/>
          <ac:spMkLst>
            <pc:docMk/>
            <pc:sldMk cId="2283501156" sldId="272"/>
            <ac:spMk id="3" creationId="{744F1DE9-7290-FFF9-04CC-BC9ED911EB4C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09:42.688" v="79"/>
          <ac:spMkLst>
            <pc:docMk/>
            <pc:sldMk cId="2283501156" sldId="272"/>
            <ac:spMk id="5" creationId="{76699581-3B11-9A93-CA6D-D8831CE08BEE}"/>
          </ac:spMkLst>
        </pc:spChg>
        <pc:spChg chg="del">
          <ac:chgData name="Docente - Carlos Reynaldo Portocarrero Tovar" userId="d08652be-2c4f-4488-ac32-1df6adeeb637" providerId="ADAL" clId="{CD0F64D9-AD9E-4634-8954-10BB55959FA6}" dt="2025-05-21T02:10:13.757" v="89" actId="478"/>
          <ac:spMkLst>
            <pc:docMk/>
            <pc:sldMk cId="2283501156" sldId="272"/>
            <ac:spMk id="6" creationId="{E6F7BD71-F15A-4094-BA69-02F91AADA93D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10:17.219" v="90" actId="478"/>
          <ac:spMkLst>
            <pc:docMk/>
            <pc:sldMk cId="2283501156" sldId="272"/>
            <ac:spMk id="8" creationId="{DC2D64DF-993E-65CB-DCEF-E290B448A51A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11:25.614" v="107" actId="20577"/>
          <ac:spMkLst>
            <pc:docMk/>
            <pc:sldMk cId="2283501156" sldId="272"/>
            <ac:spMk id="9" creationId="{50F3791C-8EE2-45F5-D5A1-07467CB1ACE2}"/>
          </ac:spMkLst>
        </pc:spChg>
      </pc:sldChg>
      <pc:sldChg chg="modSp add mod">
        <pc:chgData name="Docente - Carlos Reynaldo Portocarrero Tovar" userId="d08652be-2c4f-4488-ac32-1df6adeeb637" providerId="ADAL" clId="{CD0F64D9-AD9E-4634-8954-10BB55959FA6}" dt="2025-05-21T02:26:15.595" v="156" actId="20577"/>
        <pc:sldMkLst>
          <pc:docMk/>
          <pc:sldMk cId="3540019530" sldId="273"/>
        </pc:sldMkLst>
        <pc:spChg chg="mod">
          <ac:chgData name="Docente - Carlos Reynaldo Portocarrero Tovar" userId="d08652be-2c4f-4488-ac32-1df6adeeb637" providerId="ADAL" clId="{CD0F64D9-AD9E-4634-8954-10BB55959FA6}" dt="2025-05-21T02:26:01.252" v="150"/>
          <ac:spMkLst>
            <pc:docMk/>
            <pc:sldMk cId="3540019530" sldId="273"/>
            <ac:spMk id="2" creationId="{D4DD66D8-E320-3FF0-E66F-8E53629C540C}"/>
          </ac:spMkLst>
        </pc:spChg>
        <pc:spChg chg="mod">
          <ac:chgData name="Docente - Carlos Reynaldo Portocarrero Tovar" userId="d08652be-2c4f-4488-ac32-1df6adeeb637" providerId="ADAL" clId="{CD0F64D9-AD9E-4634-8954-10BB55959FA6}" dt="2025-05-21T02:26:15.595" v="156" actId="20577"/>
          <ac:spMkLst>
            <pc:docMk/>
            <pc:sldMk cId="3540019530" sldId="273"/>
            <ac:spMk id="3" creationId="{C11578D6-69DA-10F8-ED8C-5E8619549042}"/>
          </ac:spMkLst>
        </pc:spChg>
      </pc:sldChg>
      <pc:sldChg chg="modSp add mod">
        <pc:chgData name="Docente - Carlos Reynaldo Portocarrero Tovar" userId="d08652be-2c4f-4488-ac32-1df6adeeb637" providerId="ADAL" clId="{CD0F64D9-AD9E-4634-8954-10BB55959FA6}" dt="2025-05-21T02:27:02.608" v="162"/>
        <pc:sldMkLst>
          <pc:docMk/>
          <pc:sldMk cId="114022647" sldId="274"/>
        </pc:sldMkLst>
        <pc:spChg chg="mod">
          <ac:chgData name="Docente - Carlos Reynaldo Portocarrero Tovar" userId="d08652be-2c4f-4488-ac32-1df6adeeb637" providerId="ADAL" clId="{CD0F64D9-AD9E-4634-8954-10BB55959FA6}" dt="2025-05-21T02:26:50.306" v="160"/>
          <ac:spMkLst>
            <pc:docMk/>
            <pc:sldMk cId="114022647" sldId="274"/>
            <ac:spMk id="2" creationId="{FC24D2FB-AEA3-79D3-E5C0-81186DDD82B0}"/>
          </ac:spMkLst>
        </pc:spChg>
        <pc:spChg chg="mod">
          <ac:chgData name="Docente - Carlos Reynaldo Portocarrero Tovar" userId="d08652be-2c4f-4488-ac32-1df6adeeb637" providerId="ADAL" clId="{CD0F64D9-AD9E-4634-8954-10BB55959FA6}" dt="2025-05-21T02:27:02.608" v="162"/>
          <ac:spMkLst>
            <pc:docMk/>
            <pc:sldMk cId="114022647" sldId="274"/>
            <ac:spMk id="3" creationId="{8EF1E5EF-454C-B6AD-0372-0C462F10166A}"/>
          </ac:spMkLst>
        </pc:spChg>
      </pc:sldChg>
      <pc:sldChg chg="new del">
        <pc:chgData name="Docente - Carlos Reynaldo Portocarrero Tovar" userId="d08652be-2c4f-4488-ac32-1df6adeeb637" providerId="ADAL" clId="{CD0F64D9-AD9E-4634-8954-10BB55959FA6}" dt="2025-05-21T02:27:58.704" v="164" actId="680"/>
        <pc:sldMkLst>
          <pc:docMk/>
          <pc:sldMk cId="829805125" sldId="275"/>
        </pc:sldMkLst>
      </pc:sldChg>
      <pc:sldChg chg="addSp delSp modSp add mod">
        <pc:chgData name="Docente - Carlos Reynaldo Portocarrero Tovar" userId="d08652be-2c4f-4488-ac32-1df6adeeb637" providerId="ADAL" clId="{CD0F64D9-AD9E-4634-8954-10BB55959FA6}" dt="2025-05-21T02:28:48.224" v="183" actId="2711"/>
        <pc:sldMkLst>
          <pc:docMk/>
          <pc:sldMk cId="3297935867" sldId="275"/>
        </pc:sldMkLst>
        <pc:spChg chg="mod">
          <ac:chgData name="Docente - Carlos Reynaldo Portocarrero Tovar" userId="d08652be-2c4f-4488-ac32-1df6adeeb637" providerId="ADAL" clId="{CD0F64D9-AD9E-4634-8954-10BB55959FA6}" dt="2025-05-21T02:28:10.414" v="170"/>
          <ac:spMkLst>
            <pc:docMk/>
            <pc:sldMk cId="3297935867" sldId="275"/>
            <ac:spMk id="2" creationId="{1F7C2338-1183-BC93-438C-DFB5EB9F8243}"/>
          </ac:spMkLst>
        </pc:spChg>
        <pc:spChg chg="add del mod">
          <ac:chgData name="Docente - Carlos Reynaldo Portocarrero Tovar" userId="d08652be-2c4f-4488-ac32-1df6adeeb637" providerId="ADAL" clId="{CD0F64D9-AD9E-4634-8954-10BB55959FA6}" dt="2025-05-21T02:28:48.224" v="183" actId="2711"/>
          <ac:spMkLst>
            <pc:docMk/>
            <pc:sldMk cId="3297935867" sldId="275"/>
            <ac:spMk id="3" creationId="{1FC9EB0B-C994-61D6-B154-3ED7D6913283}"/>
          </ac:spMkLst>
        </pc:spChg>
        <pc:spChg chg="add">
          <ac:chgData name="Docente - Carlos Reynaldo Portocarrero Tovar" userId="d08652be-2c4f-4488-ac32-1df6adeeb637" providerId="ADAL" clId="{CD0F64D9-AD9E-4634-8954-10BB55959FA6}" dt="2025-05-21T02:28:17.228" v="171"/>
          <ac:spMkLst>
            <pc:docMk/>
            <pc:sldMk cId="3297935867" sldId="275"/>
            <ac:spMk id="5" creationId="{378CB8F5-8106-4089-ECF6-74C73A04E603}"/>
          </ac:spMkLst>
        </pc:spChg>
        <pc:spChg chg="add mod">
          <ac:chgData name="Docente - Carlos Reynaldo Portocarrero Tovar" userId="d08652be-2c4f-4488-ac32-1df6adeeb637" providerId="ADAL" clId="{CD0F64D9-AD9E-4634-8954-10BB55959FA6}" dt="2025-05-21T02:28:21.176" v="174"/>
          <ac:spMkLst>
            <pc:docMk/>
            <pc:sldMk cId="3297935867" sldId="275"/>
            <ac:spMk id="6" creationId="{19A98EC9-7DE0-65C8-8938-D3E317101474}"/>
          </ac:spMkLst>
        </pc:spChg>
      </pc:sldChg>
    </pc:docChg>
  </pc:docChgLst>
  <pc:docChgLst>
    <pc:chgData name="Docente - Carlos Reynaldo Portocarrero Tovar" userId="d08652be-2c4f-4488-ac32-1df6adeeb637" providerId="ADAL" clId="{D676899A-9503-451C-86A6-DA737A21A44B}"/>
    <pc:docChg chg="undo redo custSel addSld delSld modSld sldOrd">
      <pc:chgData name="Docente - Carlos Reynaldo Portocarrero Tovar" userId="d08652be-2c4f-4488-ac32-1df6adeeb637" providerId="ADAL" clId="{D676899A-9503-451C-86A6-DA737A21A44B}" dt="2025-05-18T17:24:27.704" v="308" actId="1076"/>
      <pc:docMkLst>
        <pc:docMk/>
      </pc:docMkLst>
      <pc:sldChg chg="modSp mod">
        <pc:chgData name="Docente - Carlos Reynaldo Portocarrero Tovar" userId="d08652be-2c4f-4488-ac32-1df6adeeb637" providerId="ADAL" clId="{D676899A-9503-451C-86A6-DA737A21A44B}" dt="2025-05-18T15:50:05.109" v="4" actId="1076"/>
        <pc:sldMkLst>
          <pc:docMk/>
          <pc:sldMk cId="2858337766" sldId="256"/>
        </pc:sldMkLst>
        <pc:spChg chg="mod">
          <ac:chgData name="Docente - Carlos Reynaldo Portocarrero Tovar" userId="d08652be-2c4f-4488-ac32-1df6adeeb637" providerId="ADAL" clId="{D676899A-9503-451C-86A6-DA737A21A44B}" dt="2025-05-18T15:49:48.139" v="3" actId="20577"/>
          <ac:spMkLst>
            <pc:docMk/>
            <pc:sldMk cId="2858337766" sldId="256"/>
            <ac:spMk id="3" creationId="{00000000-0000-0000-0000-000000000000}"/>
          </ac:spMkLst>
        </pc:spChg>
        <pc:picChg chg="mod">
          <ac:chgData name="Docente - Carlos Reynaldo Portocarrero Tovar" userId="d08652be-2c4f-4488-ac32-1df6adeeb637" providerId="ADAL" clId="{D676899A-9503-451C-86A6-DA737A21A44B}" dt="2025-05-18T15:50:05.109" v="4" actId="1076"/>
          <ac:picMkLst>
            <pc:docMk/>
            <pc:sldMk cId="2858337766" sldId="256"/>
            <ac:picMk id="4" creationId="{00000000-0000-0000-0000-000000000000}"/>
          </ac:picMkLst>
        </pc:pic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130006" sldId="257"/>
        </pc:sldMkLst>
      </pc:sldChg>
      <pc:sldChg chg="modSp add mod modClrScheme chgLayout">
        <pc:chgData name="Docente - Carlos Reynaldo Portocarrero Tovar" userId="d08652be-2c4f-4488-ac32-1df6adeeb637" providerId="ADAL" clId="{D676899A-9503-451C-86A6-DA737A21A44B}" dt="2025-05-18T15:51:32.063" v="43" actId="313"/>
        <pc:sldMkLst>
          <pc:docMk/>
          <pc:sldMk cId="3273992903" sldId="257"/>
        </pc:sldMkLst>
        <pc:spChg chg="mod ord">
          <ac:chgData name="Docente - Carlos Reynaldo Portocarrero Tovar" userId="d08652be-2c4f-4488-ac32-1df6adeeb637" providerId="ADAL" clId="{D676899A-9503-451C-86A6-DA737A21A44B}" dt="2025-05-18T15:51:30.008" v="42" actId="313"/>
          <ac:spMkLst>
            <pc:docMk/>
            <pc:sldMk cId="3273992903" sldId="257"/>
            <ac:spMk id="2" creationId="{9528DDA0-5EE1-2A53-A2D5-A57E0494992D}"/>
          </ac:spMkLst>
        </pc:spChg>
        <pc:spChg chg="mod ord">
          <ac:chgData name="Docente - Carlos Reynaldo Portocarrero Tovar" userId="d08652be-2c4f-4488-ac32-1df6adeeb637" providerId="ADAL" clId="{D676899A-9503-451C-86A6-DA737A21A44B}" dt="2025-05-18T15:51:32.063" v="43" actId="313"/>
          <ac:spMkLst>
            <pc:docMk/>
            <pc:sldMk cId="3273992903" sldId="257"/>
            <ac:spMk id="3" creationId="{A6931B46-4E70-3333-ADC2-9F6C9B994128}"/>
          </ac:spMkLst>
        </pc:spChg>
      </pc:sldChg>
      <pc:sldChg chg="addSp delSp modSp add mod modClrScheme chgLayout">
        <pc:chgData name="Docente - Carlos Reynaldo Portocarrero Tovar" userId="d08652be-2c4f-4488-ac32-1df6adeeb637" providerId="ADAL" clId="{D676899A-9503-451C-86A6-DA737A21A44B}" dt="2025-05-18T15:52:57.857" v="71" actId="20577"/>
        <pc:sldMkLst>
          <pc:docMk/>
          <pc:sldMk cId="656976862" sldId="258"/>
        </pc:sldMkLst>
        <pc:spChg chg="mod ord">
          <ac:chgData name="Docente - Carlos Reynaldo Portocarrero Tovar" userId="d08652be-2c4f-4488-ac32-1df6adeeb637" providerId="ADAL" clId="{D676899A-9503-451C-86A6-DA737A21A44B}" dt="2025-05-18T15:52:16.682" v="54" actId="700"/>
          <ac:spMkLst>
            <pc:docMk/>
            <pc:sldMk cId="656976862" sldId="258"/>
            <ac:spMk id="2" creationId="{33A5D40D-5EE0-A4BF-98FD-018A69B28545}"/>
          </ac:spMkLst>
        </pc:spChg>
        <pc:spChg chg="add del mod ord">
          <ac:chgData name="Docente - Carlos Reynaldo Portocarrero Tovar" userId="d08652be-2c4f-4488-ac32-1df6adeeb637" providerId="ADAL" clId="{D676899A-9503-451C-86A6-DA737A21A44B}" dt="2025-05-18T15:52:39.075" v="63" actId="12"/>
          <ac:spMkLst>
            <pc:docMk/>
            <pc:sldMk cId="656976862" sldId="258"/>
            <ac:spMk id="3" creationId="{043CA231-6E4C-DB97-5C39-65664191A270}"/>
          </ac:spMkLst>
        </pc:spChg>
      </pc:sldChg>
      <pc:sldChg chg="new del">
        <pc:chgData name="Docente - Carlos Reynaldo Portocarrero Tovar" userId="d08652be-2c4f-4488-ac32-1df6adeeb637" providerId="ADAL" clId="{D676899A-9503-451C-86A6-DA737A21A44B}" dt="2025-05-18T15:51:37.188" v="45" actId="680"/>
        <pc:sldMkLst>
          <pc:docMk/>
          <pc:sldMk cId="2758177630" sldId="258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93964732" sldId="258"/>
        </pc:sldMkLst>
      </pc:sldChg>
      <pc:sldChg chg="new del">
        <pc:chgData name="Docente - Carlos Reynaldo Portocarrero Tovar" userId="d08652be-2c4f-4488-ac32-1df6adeeb637" providerId="ADAL" clId="{D676899A-9503-451C-86A6-DA737A21A44B}" dt="2025-05-18T15:57:23.104" v="75" actId="47"/>
        <pc:sldMkLst>
          <pc:docMk/>
          <pc:sldMk cId="4191179833" sldId="259"/>
        </pc:sldMkLst>
      </pc:sldChg>
      <pc:sldChg chg="addSp modSp add mod">
        <pc:chgData name="Docente - Carlos Reynaldo Portocarrero Tovar" userId="d08652be-2c4f-4488-ac32-1df6adeeb637" providerId="ADAL" clId="{D676899A-9503-451C-86A6-DA737A21A44B}" dt="2025-05-18T15:59:32.098" v="100" actId="2711"/>
        <pc:sldMkLst>
          <pc:docMk/>
          <pc:sldMk cId="2082747672" sldId="260"/>
        </pc:sldMkLst>
        <pc:spChg chg="mod">
          <ac:chgData name="Docente - Carlos Reynaldo Portocarrero Tovar" userId="d08652be-2c4f-4488-ac32-1df6adeeb637" providerId="ADAL" clId="{D676899A-9503-451C-86A6-DA737A21A44B}" dt="2025-05-18T15:58:07.152" v="78"/>
          <ac:spMkLst>
            <pc:docMk/>
            <pc:sldMk cId="2082747672" sldId="260"/>
            <ac:spMk id="2" creationId="{34C4FE2F-D918-34EE-92AF-A5177D24DD7B}"/>
          </ac:spMkLst>
        </pc:spChg>
        <pc:spChg chg="mod">
          <ac:chgData name="Docente - Carlos Reynaldo Portocarrero Tovar" userId="d08652be-2c4f-4488-ac32-1df6adeeb637" providerId="ADAL" clId="{D676899A-9503-451C-86A6-DA737A21A44B}" dt="2025-05-18T15:59:25.676" v="99" actId="2711"/>
          <ac:spMkLst>
            <pc:docMk/>
            <pc:sldMk cId="2082747672" sldId="260"/>
            <ac:spMk id="3" creationId="{FAAC0643-0BE9-CDE7-BED4-BD34CAF0A303}"/>
          </ac:spMkLst>
        </pc:spChg>
        <pc:spChg chg="mod">
          <ac:chgData name="Docente - Carlos Reynaldo Portocarrero Tovar" userId="d08652be-2c4f-4488-ac32-1df6adeeb637" providerId="ADAL" clId="{D676899A-9503-451C-86A6-DA737A21A44B}" dt="2025-05-18T15:59:32.098" v="100" actId="2711"/>
          <ac:spMkLst>
            <pc:docMk/>
            <pc:sldMk cId="2082747672" sldId="260"/>
            <ac:spMk id="6" creationId="{8982B8BF-5EAE-24BD-E4EB-3875DE0FCD06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21899429" sldId="260"/>
        </pc:sldMkLst>
      </pc:sldChg>
      <pc:sldChg chg="add del">
        <pc:chgData name="Docente - Carlos Reynaldo Portocarrero Tovar" userId="d08652be-2c4f-4488-ac32-1df6adeeb637" providerId="ADAL" clId="{D676899A-9503-451C-86A6-DA737A21A44B}" dt="2025-05-18T15:57:21.526" v="74" actId="47"/>
        <pc:sldMkLst>
          <pc:docMk/>
          <pc:sldMk cId="2390440492" sldId="261"/>
        </pc:sldMkLst>
      </pc:sldChg>
      <pc:sldChg chg="delSp modSp add mod modClrScheme chgLayout">
        <pc:chgData name="Docente - Carlos Reynaldo Portocarrero Tovar" userId="d08652be-2c4f-4488-ac32-1df6adeeb637" providerId="ADAL" clId="{D676899A-9503-451C-86A6-DA737A21A44B}" dt="2025-05-18T16:08:01.858" v="126" actId="20577"/>
        <pc:sldMkLst>
          <pc:docMk/>
          <pc:sldMk cId="3079853972" sldId="261"/>
        </pc:sldMkLst>
        <pc:spChg chg="mod ord">
          <ac:chgData name="Docente - Carlos Reynaldo Portocarrero Tovar" userId="d08652be-2c4f-4488-ac32-1df6adeeb637" providerId="ADAL" clId="{D676899A-9503-451C-86A6-DA737A21A44B}" dt="2025-05-18T16:00:26.591" v="106"/>
          <ac:spMkLst>
            <pc:docMk/>
            <pc:sldMk cId="3079853972" sldId="261"/>
            <ac:spMk id="2" creationId="{244C35C1-4D5C-B1C6-C155-B8D7F4CD9CC3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598821742" sldId="261"/>
        </pc:sldMkLst>
      </pc:sldChg>
      <pc:sldChg chg="addSp modSp add mod modClrScheme chgLayout">
        <pc:chgData name="Docente - Carlos Reynaldo Portocarrero Tovar" userId="d08652be-2c4f-4488-ac32-1df6adeeb637" providerId="ADAL" clId="{D676899A-9503-451C-86A6-DA737A21A44B}" dt="2025-05-18T16:17:02.213" v="171" actId="20577"/>
        <pc:sldMkLst>
          <pc:docMk/>
          <pc:sldMk cId="2924959643" sldId="262"/>
        </pc:sldMkLst>
        <pc:spChg chg="mod ord">
          <ac:chgData name="Docente - Carlos Reynaldo Portocarrero Tovar" userId="d08652be-2c4f-4488-ac32-1df6adeeb637" providerId="ADAL" clId="{D676899A-9503-451C-86A6-DA737A21A44B}" dt="2025-05-18T16:14:58.864" v="143" actId="700"/>
          <ac:spMkLst>
            <pc:docMk/>
            <pc:sldMk cId="2924959643" sldId="262"/>
            <ac:spMk id="2" creationId="{E8154F43-B76A-0C23-6A1F-B8CD92127486}"/>
          </ac:spMkLst>
        </pc:spChg>
        <pc:spChg chg="mod ord">
          <ac:chgData name="Docente - Carlos Reynaldo Portocarrero Tovar" userId="d08652be-2c4f-4488-ac32-1df6adeeb637" providerId="ADAL" clId="{D676899A-9503-451C-86A6-DA737A21A44B}" dt="2025-05-18T16:16:21.333" v="165" actId="2711"/>
          <ac:spMkLst>
            <pc:docMk/>
            <pc:sldMk cId="2924959643" sldId="262"/>
            <ac:spMk id="3" creationId="{CC373038-7F6E-2EA2-127D-42F8728CF6C5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037695953" sldId="262"/>
        </pc:sldMkLst>
      </pc:sldChg>
      <pc:sldChg chg="addSp delSp modSp add del mod modClrScheme chgLayout">
        <pc:chgData name="Docente - Carlos Reynaldo Portocarrero Tovar" userId="d08652be-2c4f-4488-ac32-1df6adeeb637" providerId="ADAL" clId="{D676899A-9503-451C-86A6-DA737A21A44B}" dt="2025-05-18T17:13:16.686" v="209" actId="2696"/>
        <pc:sldMkLst>
          <pc:docMk/>
          <pc:sldMk cId="2919224927" sldId="263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677022461" sldId="263"/>
        </pc:sldMkLst>
      </pc:sldChg>
      <pc:sldChg chg="addSp modSp add mod modClrScheme chgLayout">
        <pc:chgData name="Docente - Carlos Reynaldo Portocarrero Tovar" userId="d08652be-2c4f-4488-ac32-1df6adeeb637" providerId="ADAL" clId="{D676899A-9503-451C-86A6-DA737A21A44B}" dt="2025-05-18T17:14:14.075" v="222" actId="5793"/>
        <pc:sldMkLst>
          <pc:docMk/>
          <pc:sldMk cId="3213182109" sldId="264"/>
        </pc:sldMkLst>
        <pc:spChg chg="mod ord">
          <ac:chgData name="Docente - Carlos Reynaldo Portocarrero Tovar" userId="d08652be-2c4f-4488-ac32-1df6adeeb637" providerId="ADAL" clId="{D676899A-9503-451C-86A6-DA737A21A44B}" dt="2025-05-18T17:12:07.897" v="200" actId="700"/>
          <ac:spMkLst>
            <pc:docMk/>
            <pc:sldMk cId="3213182109" sldId="264"/>
            <ac:spMk id="2" creationId="{F22BD863-4288-BA6B-4A5B-C06FC29D31FB}"/>
          </ac:spMkLst>
        </pc:spChg>
        <pc:spChg chg="add mod ord">
          <ac:chgData name="Docente - Carlos Reynaldo Portocarrero Tovar" userId="d08652be-2c4f-4488-ac32-1df6adeeb637" providerId="ADAL" clId="{D676899A-9503-451C-86A6-DA737A21A44B}" dt="2025-05-18T17:14:14.075" v="222" actId="5793"/>
          <ac:spMkLst>
            <pc:docMk/>
            <pc:sldMk cId="3213182109" sldId="264"/>
            <ac:spMk id="3" creationId="{767393D3-2F0C-D5EA-351B-155C68DA89C2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3:06.394" v="208" actId="20577"/>
          <ac:spMkLst>
            <pc:docMk/>
            <pc:sldMk cId="3213182109" sldId="264"/>
            <ac:spMk id="5" creationId="{392FD4E5-92F2-72F3-1E9C-88EDEABC4E37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3436883977" sldId="264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864617522" sldId="265"/>
        </pc:sldMkLst>
      </pc:sldChg>
      <pc:sldChg chg="modSp add mod">
        <pc:chgData name="Docente - Carlos Reynaldo Portocarrero Tovar" userId="d08652be-2c4f-4488-ac32-1df6adeeb637" providerId="ADAL" clId="{D676899A-9503-451C-86A6-DA737A21A44B}" dt="2025-05-18T17:14:09.374" v="221" actId="5793"/>
        <pc:sldMkLst>
          <pc:docMk/>
          <pc:sldMk cId="3338418543" sldId="265"/>
        </pc:sldMkLst>
        <pc:spChg chg="mod">
          <ac:chgData name="Docente - Carlos Reynaldo Portocarrero Tovar" userId="d08652be-2c4f-4488-ac32-1df6adeeb637" providerId="ADAL" clId="{D676899A-9503-451C-86A6-DA737A21A44B}" dt="2025-05-18T17:14:09.374" v="221" actId="5793"/>
          <ac:spMkLst>
            <pc:docMk/>
            <pc:sldMk cId="3338418543" sldId="265"/>
            <ac:spMk id="3" creationId="{42125C3E-4D68-081D-A40A-F4DCEA5C4822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4:06.645" v="220" actId="14100"/>
          <ac:spMkLst>
            <pc:docMk/>
            <pc:sldMk cId="3338418543" sldId="265"/>
            <ac:spMk id="5" creationId="{C9FB883F-AF2F-8F4F-B0DE-908876B4E0B8}"/>
          </ac:spMkLst>
        </pc:spChg>
      </pc:sldChg>
      <pc:sldChg chg="addSp modSp add mod ord">
        <pc:chgData name="Docente - Carlos Reynaldo Portocarrero Tovar" userId="d08652be-2c4f-4488-ac32-1df6adeeb637" providerId="ADAL" clId="{D676899A-9503-451C-86A6-DA737A21A44B}" dt="2025-05-18T17:15:23.413" v="237" actId="20577"/>
        <pc:sldMkLst>
          <pc:docMk/>
          <pc:sldMk cId="1221092059" sldId="266"/>
        </pc:sldMkLst>
        <pc:spChg chg="mod">
          <ac:chgData name="Docente - Carlos Reynaldo Portocarrero Tovar" userId="d08652be-2c4f-4488-ac32-1df6adeeb637" providerId="ADAL" clId="{D676899A-9503-451C-86A6-DA737A21A44B}" dt="2025-05-18T17:15:00.404" v="228"/>
          <ac:spMkLst>
            <pc:docMk/>
            <pc:sldMk cId="1221092059" sldId="266"/>
            <ac:spMk id="2" creationId="{1E764B85-19BF-236F-1868-4D6C138D04F8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5:23.413" v="237" actId="20577"/>
          <ac:spMkLst>
            <pc:docMk/>
            <pc:sldMk cId="1221092059" sldId="266"/>
            <ac:spMk id="3" creationId="{EBEA42EE-31AB-65A4-9A8E-33985CEC068D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4018397898" sldId="266"/>
        </pc:sldMkLst>
      </pc:sldChg>
      <pc:sldChg chg="modSp add mod">
        <pc:chgData name="Docente - Carlos Reynaldo Portocarrero Tovar" userId="d08652be-2c4f-4488-ac32-1df6adeeb637" providerId="ADAL" clId="{D676899A-9503-451C-86A6-DA737A21A44B}" dt="2025-05-18T17:16:11.594" v="260" actId="20577"/>
        <pc:sldMkLst>
          <pc:docMk/>
          <pc:sldMk cId="1357151846" sldId="267"/>
        </pc:sldMkLst>
        <pc:spChg chg="mod">
          <ac:chgData name="Docente - Carlos Reynaldo Portocarrero Tovar" userId="d08652be-2c4f-4488-ac32-1df6adeeb637" providerId="ADAL" clId="{D676899A-9503-451C-86A6-DA737A21A44B}" dt="2025-05-18T17:15:43.181" v="243"/>
          <ac:spMkLst>
            <pc:docMk/>
            <pc:sldMk cId="1357151846" sldId="267"/>
            <ac:spMk id="2" creationId="{6C4D5703-B3C9-7BE4-BAD1-22047963D2FE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6:11.594" v="260" actId="20577"/>
          <ac:spMkLst>
            <pc:docMk/>
            <pc:sldMk cId="1357151846" sldId="267"/>
            <ac:spMk id="3" creationId="{58917EBD-CDE8-BB73-E1FA-F273907C23B6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1870534311" sldId="267"/>
        </pc:sldMkLst>
      </pc:sldChg>
      <pc:sldChg chg="new del">
        <pc:chgData name="Docente - Carlos Reynaldo Portocarrero Tovar" userId="d08652be-2c4f-4488-ac32-1df6adeeb637" providerId="ADAL" clId="{D676899A-9503-451C-86A6-DA737A21A44B}" dt="2025-05-18T17:16:46.179" v="262" actId="680"/>
        <pc:sldMkLst>
          <pc:docMk/>
          <pc:sldMk cId="2441760273" sldId="268"/>
        </pc:sldMkLst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2591718427" sldId="268"/>
        </pc:sldMkLst>
      </pc:sldChg>
      <pc:sldChg chg="addSp modSp add mod">
        <pc:chgData name="Docente - Carlos Reynaldo Portocarrero Tovar" userId="d08652be-2c4f-4488-ac32-1df6adeeb637" providerId="ADAL" clId="{D676899A-9503-451C-86A6-DA737A21A44B}" dt="2025-05-18T17:20:03.807" v="283" actId="20577"/>
        <pc:sldMkLst>
          <pc:docMk/>
          <pc:sldMk cId="3542874056" sldId="268"/>
        </pc:sldMkLst>
        <pc:spChg chg="mod">
          <ac:chgData name="Docente - Carlos Reynaldo Portocarrero Tovar" userId="d08652be-2c4f-4488-ac32-1df6adeeb637" providerId="ADAL" clId="{D676899A-9503-451C-86A6-DA737A21A44B}" dt="2025-05-18T17:17:00.494" v="266"/>
          <ac:spMkLst>
            <pc:docMk/>
            <pc:sldMk cId="3542874056" sldId="268"/>
            <ac:spMk id="2" creationId="{CA3D8112-D60B-3F82-7177-504A45C076B7}"/>
          </ac:spMkLst>
        </pc:spChg>
        <pc:spChg chg="mod">
          <ac:chgData name="Docente - Carlos Reynaldo Portocarrero Tovar" userId="d08652be-2c4f-4488-ac32-1df6adeeb637" providerId="ADAL" clId="{D676899A-9503-451C-86A6-DA737A21A44B}" dt="2025-05-18T17:17:12.816" v="270" actId="5793"/>
          <ac:spMkLst>
            <pc:docMk/>
            <pc:sldMk cId="3542874056" sldId="268"/>
            <ac:spMk id="3" creationId="{993CCBBD-7A92-873F-E1A8-DB67E74AEBEA}"/>
          </ac:spMkLst>
        </pc:spChg>
        <pc:spChg chg="add mod">
          <ac:chgData name="Docente - Carlos Reynaldo Portocarrero Tovar" userId="d08652be-2c4f-4488-ac32-1df6adeeb637" providerId="ADAL" clId="{D676899A-9503-451C-86A6-DA737A21A44B}" dt="2025-05-18T17:20:03.807" v="283" actId="20577"/>
          <ac:spMkLst>
            <pc:docMk/>
            <pc:sldMk cId="3542874056" sldId="268"/>
            <ac:spMk id="5" creationId="{23BB4308-E77D-108B-48B1-BF2E588B43BE}"/>
          </ac:spMkLst>
        </pc:spChg>
      </pc:sldChg>
      <pc:sldChg chg="del">
        <pc:chgData name="Docente - Carlos Reynaldo Portocarrero Tovar" userId="d08652be-2c4f-4488-ac32-1df6adeeb637" providerId="ADAL" clId="{D676899A-9503-451C-86A6-DA737A21A44B}" dt="2025-05-18T15:50:15.420" v="5" actId="47"/>
        <pc:sldMkLst>
          <pc:docMk/>
          <pc:sldMk cId="605932653" sldId="269"/>
        </pc:sldMkLst>
      </pc:sldChg>
      <pc:sldChg chg="addSp delSp modSp new mod setBg">
        <pc:chgData name="Docente - Carlos Reynaldo Portocarrero Tovar" userId="d08652be-2c4f-4488-ac32-1df6adeeb637" providerId="ADAL" clId="{D676899A-9503-451C-86A6-DA737A21A44B}" dt="2025-05-18T17:17:48.850" v="275" actId="26606"/>
        <pc:sldMkLst>
          <pc:docMk/>
          <pc:sldMk cId="2744430818" sldId="269"/>
        </pc:sldMkLst>
        <pc:picChg chg="add mod">
          <ac:chgData name="Docente - Carlos Reynaldo Portocarrero Tovar" userId="d08652be-2c4f-4488-ac32-1df6adeeb637" providerId="ADAL" clId="{D676899A-9503-451C-86A6-DA737A21A44B}" dt="2025-05-18T17:17:48.850" v="275" actId="26606"/>
          <ac:picMkLst>
            <pc:docMk/>
            <pc:sldMk cId="2744430818" sldId="269"/>
            <ac:picMk id="5" creationId="{4C42D7F8-D049-9729-C7E6-26A186BC192B}"/>
          </ac:picMkLst>
        </pc:picChg>
      </pc:sldChg>
      <pc:sldChg chg="new del">
        <pc:chgData name="Docente - Carlos Reynaldo Portocarrero Tovar" userId="d08652be-2c4f-4488-ac32-1df6adeeb637" providerId="ADAL" clId="{D676899A-9503-451C-86A6-DA737A21A44B}" dt="2025-05-18T17:22:26.852" v="286" actId="47"/>
        <pc:sldMkLst>
          <pc:docMk/>
          <pc:sldMk cId="2489435398" sldId="270"/>
        </pc:sldMkLst>
      </pc:sldChg>
      <pc:sldChg chg="addSp delSp modSp add mod">
        <pc:chgData name="Docente - Carlos Reynaldo Portocarrero Tovar" userId="d08652be-2c4f-4488-ac32-1df6adeeb637" providerId="ADAL" clId="{D676899A-9503-451C-86A6-DA737A21A44B}" dt="2025-05-18T17:24:27.704" v="308" actId="1076"/>
        <pc:sldMkLst>
          <pc:docMk/>
          <pc:sldMk cId="2104116320" sldId="271"/>
        </pc:sldMkLst>
        <pc:spChg chg="mod">
          <ac:chgData name="Docente - Carlos Reynaldo Portocarrero Tovar" userId="d08652be-2c4f-4488-ac32-1df6adeeb637" providerId="ADAL" clId="{D676899A-9503-451C-86A6-DA737A21A44B}" dt="2025-05-18T17:24:24.023" v="307" actId="1076"/>
          <ac:spMkLst>
            <pc:docMk/>
            <pc:sldMk cId="2104116320" sldId="271"/>
            <ac:spMk id="5" creationId="{9A85035B-C03F-33E0-04DB-5EA7D3C4411C}"/>
          </ac:spMkLst>
        </pc:spChg>
        <pc:spChg chg="add mod">
          <ac:chgData name="Docente - Carlos Reynaldo Portocarrero Tovar" userId="d08652be-2c4f-4488-ac32-1df6adeeb637" providerId="ADAL" clId="{D676899A-9503-451C-86A6-DA737A21A44B}" dt="2025-05-18T17:24:27.704" v="308" actId="1076"/>
          <ac:spMkLst>
            <pc:docMk/>
            <pc:sldMk cId="2104116320" sldId="271"/>
            <ac:spMk id="6" creationId="{F5E81AE4-9CC9-FD1A-FEF1-1A9E107BF50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2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03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6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3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2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2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8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52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4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86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1CA5-757F-4378-8BE7-DEA4AE67DF3B}" type="datetimeFigureOut">
              <a:rPr lang="es-PE" smtClean="0"/>
              <a:t>20/05/2025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8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transform" TargetMode="External"/><Relationship Id="rId2" Type="http://schemas.openxmlformats.org/officeDocument/2006/relationships/hyperlink" Target="https://developer.mozilla.org/en-US/docs/Web/CSS/transi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Hojas de Estilo en Cascada Avanzado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Transiciones y Transformaciones en CSS</a:t>
            </a:r>
          </a:p>
          <a:p>
            <a:r>
              <a:rPr lang="es-MX" dirty="0"/>
              <a:t>Carlos Reynaldo Portocarrero Tovar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D84AB-FB00-BB76-4581-AC8797918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C2338-1183-BC93-438C-DFB5EB9F8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Preguntas y repaso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C9EB0B-C994-61D6-B154-3ED7D6913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¿Cuál es la diferencia entre una transición y una animación con </a:t>
            </a:r>
            <a:r>
              <a:rPr lang="es-ES" dirty="0">
                <a:latin typeface="Consolas" panose="020B0609020204030204" pitchFamily="49" charset="0"/>
              </a:rPr>
              <a:t>@keyframes</a:t>
            </a:r>
            <a:r>
              <a:rPr lang="es-ES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¿Cuáles propiedades son las mejores para animar por rendimiento?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¿Has aplicado </a:t>
            </a:r>
            <a:r>
              <a:rPr lang="es-ES" dirty="0" err="1">
                <a:latin typeface="Consolas" panose="020B0609020204030204" pitchFamily="49" charset="0"/>
              </a:rPr>
              <a:t>transform</a:t>
            </a:r>
            <a:r>
              <a:rPr lang="es-ES" dirty="0"/>
              <a:t> y </a:t>
            </a:r>
            <a:r>
              <a:rPr lang="es-ES" dirty="0" err="1">
                <a:latin typeface="Consolas" panose="020B0609020204030204" pitchFamily="49" charset="0"/>
              </a:rPr>
              <a:t>transition</a:t>
            </a:r>
            <a:r>
              <a:rPr lang="es-ES" dirty="0"/>
              <a:t> juntas antes?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8FF5B8-F638-031B-9B05-6F519E631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5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C42D7F8-D049-9729-C7E6-26A186BC1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956816"/>
            <a:ext cx="10905066" cy="294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43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B91CD-8142-9387-D59E-AF82A8C5E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8DDA0-5EE1-2A53-A2D5-A57E04949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rgbClr val="C00000"/>
                </a:solidFill>
              </a:rPr>
              <a:t>Objetivo de la Sesión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931B46-4E70-3333-ADC2-9F6C9B994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Comprender y aplicar las propiedades de </a:t>
            </a:r>
            <a:r>
              <a:rPr lang="es-ES" b="1" dirty="0"/>
              <a:t>transiciones</a:t>
            </a:r>
            <a:r>
              <a:rPr lang="es-ES" dirty="0"/>
              <a:t> y </a:t>
            </a:r>
            <a:r>
              <a:rPr lang="es-ES" b="1" dirty="0"/>
              <a:t>transformaciones</a:t>
            </a:r>
            <a:r>
              <a:rPr lang="es-ES" dirty="0"/>
              <a:t> en CSS para animaciones fluidas y profesionales en el diseño web.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2D10BD-E2CA-D2A5-BFCC-3ED92A5A8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92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F69E-17E4-AA3F-7D36-1CDB59896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5D40D-5EE0-A4BF-98FD-018A69B2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¿Qué es una transición en CSS?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3CA231-6E4C-DB97-5C39-65664191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Definición:</a:t>
            </a:r>
            <a:r>
              <a:rPr lang="es-ES" dirty="0"/>
              <a:t> Permiten que los cambios de propiedades CSS ocurran de forma gradual, no inmediata.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4EABB3-5DE4-B30D-8082-808E98D38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4613D75-C6A4-E913-0AB6-977F853A6210}"/>
              </a:ext>
            </a:extLst>
          </p:cNvPr>
          <p:cNvSpPr/>
          <p:nvPr/>
        </p:nvSpPr>
        <p:spPr>
          <a:xfrm>
            <a:off x="838199" y="2838354"/>
            <a:ext cx="10515601" cy="81924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s-ES" sz="2400" dirty="0">
                <a:solidFill>
                  <a:srgbClr val="00FF00"/>
                </a:solidFill>
                <a:latin typeface="Consolas" panose="020B0609020204030204" pitchFamily="49" charset="0"/>
              </a:rPr>
              <a:t>selector {</a:t>
            </a:r>
            <a:r>
              <a:rPr lang="es-E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transition</a:t>
            </a:r>
            <a:r>
              <a:rPr lang="es-ES" sz="2400" dirty="0">
                <a:solidFill>
                  <a:srgbClr val="00FF00"/>
                </a:solidFill>
                <a:latin typeface="Consolas" panose="020B0609020204030204" pitchFamily="49" charset="0"/>
              </a:rPr>
              <a:t>: propiedad duración función-retardo;}</a:t>
            </a:r>
            <a:endParaRPr lang="en-US" sz="24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4FDC4F-557A-F3F8-F817-688AF03113ED}"/>
              </a:ext>
            </a:extLst>
          </p:cNvPr>
          <p:cNvSpPr/>
          <p:nvPr/>
        </p:nvSpPr>
        <p:spPr>
          <a:xfrm>
            <a:off x="838198" y="4217437"/>
            <a:ext cx="10515601" cy="15582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button 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	background-color: blue;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	transition: background-color 0.5s ease;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697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F28F0-3A7E-E5D8-2FE9-C077EE154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C4FE2F-D918-34EE-92AF-A5177D24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Propiedades comunes para transiciones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AC0643-0BE9-CDE7-BED4-BD34CAF0A3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PE" dirty="0" err="1">
                <a:latin typeface="Consolas" panose="020B0609020204030204" pitchFamily="49" charset="0"/>
              </a:rPr>
              <a:t>transition-property</a:t>
            </a:r>
            <a:endParaRPr lang="es-PE" dirty="0">
              <a:latin typeface="Consolas" panose="020B0609020204030204" pitchFamily="49" charset="0"/>
            </a:endParaRPr>
          </a:p>
          <a:p>
            <a:r>
              <a:rPr lang="es-PE" dirty="0" err="1">
                <a:latin typeface="Consolas" panose="020B0609020204030204" pitchFamily="49" charset="0"/>
              </a:rPr>
              <a:t>transition-duration</a:t>
            </a:r>
            <a:endParaRPr lang="es-PE" dirty="0">
              <a:latin typeface="Consolas" panose="020B0609020204030204" pitchFamily="49" charset="0"/>
            </a:endParaRPr>
          </a:p>
          <a:p>
            <a:r>
              <a:rPr lang="es-PE" dirty="0" err="1">
                <a:latin typeface="Consolas" panose="020B0609020204030204" pitchFamily="49" charset="0"/>
              </a:rPr>
              <a:t>transition</a:t>
            </a:r>
            <a:r>
              <a:rPr lang="es-PE" dirty="0">
                <a:latin typeface="Consolas" panose="020B0609020204030204" pitchFamily="49" charset="0"/>
              </a:rPr>
              <a:t>-timing-</a:t>
            </a:r>
            <a:r>
              <a:rPr lang="es-PE" dirty="0" err="1">
                <a:latin typeface="Consolas" panose="020B0609020204030204" pitchFamily="49" charset="0"/>
              </a:rPr>
              <a:t>function</a:t>
            </a:r>
            <a:endParaRPr lang="es-PE" dirty="0">
              <a:latin typeface="Consolas" panose="020B0609020204030204" pitchFamily="49" charset="0"/>
            </a:endParaRPr>
          </a:p>
          <a:p>
            <a:r>
              <a:rPr lang="es-PE" dirty="0" err="1">
                <a:latin typeface="Consolas" panose="020B0609020204030204" pitchFamily="49" charset="0"/>
              </a:rPr>
              <a:t>transition-delay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982B8BF-5EAE-24BD-E4EB-3875DE0FCD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Valores de timing-function:</a:t>
            </a:r>
          </a:p>
          <a:p>
            <a:pPr lvl="1"/>
            <a:r>
              <a:rPr lang="en-US" dirty="0"/>
              <a:t>ease (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defecto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linearease</a:t>
            </a:r>
            <a:r>
              <a:rPr lang="en-US" dirty="0"/>
              <a:t>-in</a:t>
            </a:r>
          </a:p>
          <a:p>
            <a:pPr lvl="1"/>
            <a:r>
              <a:rPr lang="en-US" dirty="0"/>
              <a:t>ease-out</a:t>
            </a:r>
          </a:p>
          <a:p>
            <a:pPr lvl="1"/>
            <a:r>
              <a:rPr lang="en-US" dirty="0"/>
              <a:t>ease-in-out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979FBF-46E5-E912-909B-8CC257082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47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FF3B2-2232-6518-C6A3-684FB2E1D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FD0C58-C339-7574-19AE-EF65D5506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Transformaciones en CSS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4F1DE9-7290-FFF9-04CC-BC9ED911EB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/>
              <a:t>Definición:</a:t>
            </a:r>
            <a:r>
              <a:rPr lang="es-ES" dirty="0"/>
              <a:t> Permiten cambiar el aspecto de un elemento (girar, escalar, mover, etc.).</a:t>
            </a:r>
          </a:p>
          <a:p>
            <a:r>
              <a:rPr lang="es-ES" b="1" dirty="0"/>
              <a:t>Tipos más comunes:</a:t>
            </a:r>
          </a:p>
          <a:p>
            <a:pPr lvl="1"/>
            <a:r>
              <a:rPr lang="es-ES" dirty="0" err="1"/>
              <a:t>transform</a:t>
            </a:r>
            <a:r>
              <a:rPr lang="es-ES" dirty="0"/>
              <a:t>: </a:t>
            </a:r>
            <a:r>
              <a:rPr lang="es-ES" dirty="0" err="1"/>
              <a:t>scale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transform</a:t>
            </a:r>
            <a:r>
              <a:rPr lang="es-ES" dirty="0"/>
              <a:t>: </a:t>
            </a:r>
            <a:r>
              <a:rPr lang="es-ES" dirty="0" err="1"/>
              <a:t>rotate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transform</a:t>
            </a:r>
            <a:r>
              <a:rPr lang="es-ES" dirty="0"/>
              <a:t>: </a:t>
            </a:r>
            <a:r>
              <a:rPr lang="es-ES" dirty="0" err="1"/>
              <a:t>translate</a:t>
            </a:r>
            <a:r>
              <a:rPr lang="es-ES" dirty="0"/>
              <a:t>()</a:t>
            </a:r>
          </a:p>
          <a:p>
            <a:pPr lvl="1"/>
            <a:r>
              <a:rPr lang="es-ES" dirty="0" err="1"/>
              <a:t>transform</a:t>
            </a:r>
            <a:r>
              <a:rPr lang="es-ES" dirty="0"/>
              <a:t>: </a:t>
            </a:r>
            <a:r>
              <a:rPr lang="es-ES" dirty="0" err="1"/>
              <a:t>skew</a:t>
            </a:r>
            <a:r>
              <a:rPr lang="es-ES" dirty="0"/>
              <a:t>()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86CBE6B-9196-E603-73C0-7D13079A8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50F3791C-8EE2-45F5-D5A1-07467CB1ACE2}"/>
              </a:ext>
            </a:extLst>
          </p:cNvPr>
          <p:cNvSpPr/>
          <p:nvPr/>
        </p:nvSpPr>
        <p:spPr>
          <a:xfrm>
            <a:off x="6172201" y="1825625"/>
            <a:ext cx="5181599" cy="38026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.scale 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	transform: scale(1.2);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.rotate 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transform: rotate(45deg);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.translate {  transform: 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translateX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(50px);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501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4E3A4-29A5-461D-E3AA-FCF95184D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C35C1-4D5C-B1C6-C155-B8D7F4CD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Combinando transformaciones y transiciones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C118B5C0-B5E2-4F8B-05EF-CB9BB07E9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Efecto:</a:t>
            </a:r>
            <a:r>
              <a:rPr lang="es-ES" dirty="0"/>
              <a:t> animación fluida al pasar el mouse.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631401C-ECAA-D2FD-FE4B-9AD444116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9A1925A-904C-FAB7-CA23-D06B5F459E56}"/>
              </a:ext>
            </a:extLst>
          </p:cNvPr>
          <p:cNvSpPr/>
          <p:nvPr/>
        </p:nvSpPr>
        <p:spPr>
          <a:xfrm>
            <a:off x="838201" y="2585731"/>
            <a:ext cx="10515600" cy="290763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caja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	transition: transform 0.5s ease;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FF00"/>
                </a:solidFill>
                <a:latin typeface="Consolas" panose="020B0609020204030204" pitchFamily="49" charset="0"/>
              </a:rPr>
              <a:t>caja:hover</a:t>
            </a: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 { 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	transform: scale(1.1) rotate(10deg);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7985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18CF8-0EFB-618A-6E1E-73F022D38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154F43-B76A-0C23-6A1F-B8CD92127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Buenas prácticas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373038-7F6E-2EA2-127D-42F8728CF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No animar demasiadas propiedades a la vez.</a:t>
            </a:r>
          </a:p>
          <a:p>
            <a:r>
              <a:rPr lang="es-ES" dirty="0"/>
              <a:t>Preferir </a:t>
            </a:r>
            <a:r>
              <a:rPr lang="es-ES" dirty="0" err="1"/>
              <a:t>transform</a:t>
            </a:r>
            <a:r>
              <a:rPr lang="es-ES" dirty="0"/>
              <a:t> y </a:t>
            </a:r>
            <a:r>
              <a:rPr lang="es-ES" dirty="0" err="1"/>
              <a:t>opacity</a:t>
            </a:r>
            <a:r>
              <a:rPr lang="es-ES" dirty="0"/>
              <a:t> para mejor rendimiento</a:t>
            </a:r>
          </a:p>
          <a:p>
            <a:r>
              <a:rPr lang="es-ES" dirty="0"/>
              <a:t>.Usar </a:t>
            </a:r>
            <a:r>
              <a:rPr lang="es-ES" dirty="0" err="1"/>
              <a:t>will-change</a:t>
            </a:r>
            <a:r>
              <a:rPr lang="es-ES" dirty="0"/>
              <a:t> si es necesario.</a:t>
            </a:r>
          </a:p>
          <a:p>
            <a:r>
              <a:rPr lang="es-ES" dirty="0"/>
              <a:t>Tener en cuenta la accesibilidad (no todos los usuarios toleran animaciones).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5B2A3D-6B48-D3AD-6B7E-A2EB69227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5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9B14-5B46-8717-92B6-C192D7E6C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D66D8-E320-3FF0-E66F-8E53629C5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Aplicaciones comunes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1578D6-69DA-10F8-ED8C-5E8619549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Menús desplegables suaves</a:t>
            </a:r>
          </a:p>
          <a:p>
            <a:r>
              <a:rPr lang="es-ES" dirty="0"/>
              <a:t>Botones con efecto </a:t>
            </a:r>
            <a:r>
              <a:rPr lang="es-ES" dirty="0" err="1"/>
              <a:t>hover</a:t>
            </a:r>
            <a:endParaRPr lang="es-ES" dirty="0"/>
          </a:p>
          <a:p>
            <a:r>
              <a:rPr lang="es-ES" dirty="0"/>
              <a:t>Tarjetas con animación al hacer </a:t>
            </a:r>
            <a:r>
              <a:rPr lang="es-ES" dirty="0" err="1"/>
              <a:t>scroll</a:t>
            </a:r>
            <a:endParaRPr lang="es-ES" dirty="0"/>
          </a:p>
          <a:p>
            <a:r>
              <a:rPr lang="es-ES" dirty="0"/>
              <a:t>Sliders y galerías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642028-43D0-95AA-4930-48A4D8F25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01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73D38-C551-D466-6EBC-82524A01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4D2FB-AEA3-79D3-E5C0-81186DDD8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Recursos y referencias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F1E5EF-454C-B6AD-0372-0C462F101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PE" dirty="0">
                <a:hlinkClick r:id="rId2"/>
              </a:rPr>
              <a:t>MDN Web </a:t>
            </a:r>
            <a:r>
              <a:rPr lang="es-PE" dirty="0" err="1">
                <a:hlinkClick r:id="rId2"/>
              </a:rPr>
              <a:t>Docs</a:t>
            </a:r>
            <a:r>
              <a:rPr lang="es-PE" dirty="0">
                <a:hlinkClick r:id="rId2"/>
              </a:rPr>
              <a:t>: </a:t>
            </a:r>
            <a:r>
              <a:rPr lang="es-PE" dirty="0" err="1">
                <a:hlinkClick r:id="rId2"/>
              </a:rPr>
              <a:t>transition</a:t>
            </a:r>
            <a:endParaRPr lang="es-PE" dirty="0"/>
          </a:p>
          <a:p>
            <a:pPr>
              <a:buFont typeface="Arial" panose="020B0604020202020204" pitchFamily="34" charset="0"/>
              <a:buChar char="•"/>
            </a:pPr>
            <a:r>
              <a:rPr lang="es-PE" dirty="0">
                <a:hlinkClick r:id="rId3"/>
              </a:rPr>
              <a:t>MDN Web </a:t>
            </a:r>
            <a:r>
              <a:rPr lang="es-PE" dirty="0" err="1">
                <a:hlinkClick r:id="rId3"/>
              </a:rPr>
              <a:t>Docs</a:t>
            </a:r>
            <a:r>
              <a:rPr lang="es-PE" dirty="0">
                <a:hlinkClick r:id="rId3"/>
              </a:rPr>
              <a:t>: </a:t>
            </a:r>
            <a:r>
              <a:rPr lang="es-PE" dirty="0" err="1">
                <a:hlinkClick r:id="rId3"/>
              </a:rPr>
              <a:t>transform</a:t>
            </a:r>
            <a:endParaRPr lang="es-PE" dirty="0"/>
          </a:p>
          <a:p>
            <a:r>
              <a:rPr lang="es-PE" dirty="0"/>
              <a:t>CSS </a:t>
            </a:r>
            <a:r>
              <a:rPr lang="es-PE" dirty="0" err="1"/>
              <a:t>Tricks</a:t>
            </a:r>
            <a:r>
              <a:rPr lang="es-PE" dirty="0"/>
              <a:t>: </a:t>
            </a:r>
            <a:r>
              <a:rPr lang="es-PE" dirty="0" err="1"/>
              <a:t>Transitions</a:t>
            </a:r>
            <a:r>
              <a:rPr lang="es-PE" dirty="0"/>
              <a:t> &amp; </a:t>
            </a:r>
            <a:r>
              <a:rPr lang="es-PE" dirty="0" err="1"/>
              <a:t>Transforms</a:t>
            </a:r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D511E1-E74D-7F29-3273-06378BD3E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628301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26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334</Words>
  <Application>Microsoft Office PowerPoint</Application>
  <PresentationFormat>Panorámica</PresentationFormat>
  <Paragraphs>67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Tema de Office</vt:lpstr>
      <vt:lpstr>Hojas de Estilo en Cascada Avanzado</vt:lpstr>
      <vt:lpstr>Objetivo de la Sesión</vt:lpstr>
      <vt:lpstr>¿Qué es una transición en CSS?</vt:lpstr>
      <vt:lpstr>Propiedades comunes para transiciones</vt:lpstr>
      <vt:lpstr>Transformaciones en CSS</vt:lpstr>
      <vt:lpstr>Combinando transformaciones y transiciones</vt:lpstr>
      <vt:lpstr>Buenas prácticas</vt:lpstr>
      <vt:lpstr>Aplicaciones comunes</vt:lpstr>
      <vt:lpstr>Recursos y referencias</vt:lpstr>
      <vt:lpstr>Preguntas y repaso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Hojas de Estilo en Cascada Avanzado</dc:title>
  <dc:creator>Docente - Carlos Reynaldo Portocarrero Tovar</dc:creator>
  <cp:lastModifiedBy>Docente - Carlos Reynaldo Portocarrero Tovar</cp:lastModifiedBy>
  <cp:revision>4</cp:revision>
  <dcterms:created xsi:type="dcterms:W3CDTF">2025-05-05T22:13:23Z</dcterms:created>
  <dcterms:modified xsi:type="dcterms:W3CDTF">2025-05-21T02:28:52Z</dcterms:modified>
</cp:coreProperties>
</file>