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89ECD-4950-47EA-B972-1A7E9A559FCC}" v="14" dt="2025-05-21T03:33:36.022"/>
    <p1510:client id="{CD0F64D9-AD9E-4634-8954-10BB55959FA6}" v="31" dt="2025-05-21T02:28:22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cente - Carlos Reynaldo Portocarrero Tovar" userId="d08652be-2c4f-4488-ac32-1df6adeeb637" providerId="ADAL" clId="{CD0F64D9-AD9E-4634-8954-10BB55959FA6}"/>
    <pc:docChg chg="undo redo custSel addSld delSld modSld">
      <pc:chgData name="Docente - Carlos Reynaldo Portocarrero Tovar" userId="d08652be-2c4f-4488-ac32-1df6adeeb637" providerId="ADAL" clId="{CD0F64D9-AD9E-4634-8954-10BB55959FA6}" dt="2025-05-21T02:28:48.224" v="183" actId="2711"/>
      <pc:docMkLst>
        <pc:docMk/>
      </pc:docMkLst>
      <pc:sldChg chg="modSp mod">
        <pc:chgData name="Docente - Carlos Reynaldo Portocarrero Tovar" userId="d08652be-2c4f-4488-ac32-1df6adeeb637" providerId="ADAL" clId="{CD0F64D9-AD9E-4634-8954-10BB55959FA6}" dt="2025-05-21T02:03:33.778" v="0"/>
        <pc:sldMkLst>
          <pc:docMk/>
          <pc:sldMk cId="2858337766" sldId="256"/>
        </pc:sldMkLst>
        <pc:spChg chg="mod">
          <ac:chgData name="Docente - Carlos Reynaldo Portocarrero Tovar" userId="d08652be-2c4f-4488-ac32-1df6adeeb637" providerId="ADAL" clId="{CD0F64D9-AD9E-4634-8954-10BB55959FA6}" dt="2025-05-21T02:03:33.778" v="0"/>
          <ac:spMkLst>
            <pc:docMk/>
            <pc:sldMk cId="2858337766" sldId="256"/>
            <ac:spMk id="3" creationId="{00000000-0000-0000-0000-000000000000}"/>
          </ac:spMkLst>
        </pc:spChg>
      </pc:sldChg>
      <pc:sldChg chg="modSp mod">
        <pc:chgData name="Docente - Carlos Reynaldo Portocarrero Tovar" userId="d08652be-2c4f-4488-ac32-1df6adeeb637" providerId="ADAL" clId="{CD0F64D9-AD9E-4634-8954-10BB55959FA6}" dt="2025-05-21T02:03:52.412" v="4" actId="5793"/>
        <pc:sldMkLst>
          <pc:docMk/>
          <pc:sldMk cId="3273992903" sldId="257"/>
        </pc:sldMkLst>
        <pc:spChg chg="mod">
          <ac:chgData name="Docente - Carlos Reynaldo Portocarrero Tovar" userId="d08652be-2c4f-4488-ac32-1df6adeeb637" providerId="ADAL" clId="{CD0F64D9-AD9E-4634-8954-10BB55959FA6}" dt="2025-05-21T02:03:52.412" v="4" actId="5793"/>
          <ac:spMkLst>
            <pc:docMk/>
            <pc:sldMk cId="3273992903" sldId="257"/>
            <ac:spMk id="3" creationId="{A6931B46-4E70-3333-ADC2-9F6C9B994128}"/>
          </ac:spMkLst>
        </pc:spChg>
      </pc:sldChg>
      <pc:sldChg chg="addSp delSp modSp mod modClrScheme chgLayout">
        <pc:chgData name="Docente - Carlos Reynaldo Portocarrero Tovar" userId="d08652be-2c4f-4488-ac32-1df6adeeb637" providerId="ADAL" clId="{CD0F64D9-AD9E-4634-8954-10BB55959FA6}" dt="2025-05-21T02:06:19.071" v="43" actId="20577"/>
        <pc:sldMkLst>
          <pc:docMk/>
          <pc:sldMk cId="656976862" sldId="258"/>
        </pc:sldMkLst>
        <pc:spChg chg="mod ord">
          <ac:chgData name="Docente - Carlos Reynaldo Portocarrero Tovar" userId="d08652be-2c4f-4488-ac32-1df6adeeb637" providerId="ADAL" clId="{CD0F64D9-AD9E-4634-8954-10BB55959FA6}" dt="2025-05-21T02:04:33.645" v="11" actId="700"/>
          <ac:spMkLst>
            <pc:docMk/>
            <pc:sldMk cId="656976862" sldId="258"/>
            <ac:spMk id="2" creationId="{33A5D40D-5EE0-A4BF-98FD-018A69B28545}"/>
          </ac:spMkLst>
        </pc:spChg>
        <pc:spChg chg="mod ord">
          <ac:chgData name="Docente - Carlos Reynaldo Portocarrero Tovar" userId="d08652be-2c4f-4488-ac32-1df6adeeb637" providerId="ADAL" clId="{CD0F64D9-AD9E-4634-8954-10BB55959FA6}" dt="2025-05-21T02:05:14.894" v="26" actId="20577"/>
          <ac:spMkLst>
            <pc:docMk/>
            <pc:sldMk cId="656976862" sldId="258"/>
            <ac:spMk id="3" creationId="{043CA231-6E4C-DB97-5C39-65664191A270}"/>
          </ac:spMkLst>
        </pc:spChg>
        <pc:spChg chg="del">
          <ac:chgData name="Docente - Carlos Reynaldo Portocarrero Tovar" userId="d08652be-2c4f-4488-ac32-1df6adeeb637" providerId="ADAL" clId="{CD0F64D9-AD9E-4634-8954-10BB55959FA6}" dt="2025-05-21T02:04:24.552" v="9" actId="478"/>
          <ac:spMkLst>
            <pc:docMk/>
            <pc:sldMk cId="656976862" sldId="258"/>
            <ac:spMk id="6" creationId="{EB6C824B-F8C4-2DF1-5916-7A545BEE1DE5}"/>
          </ac:spMkLst>
        </pc:spChg>
        <pc:spChg chg="add del mod">
          <ac:chgData name="Docente - Carlos Reynaldo Portocarrero Tovar" userId="d08652be-2c4f-4488-ac32-1df6adeeb637" providerId="ADAL" clId="{CD0F64D9-AD9E-4634-8954-10BB55959FA6}" dt="2025-05-21T02:04:26.892" v="10" actId="478"/>
          <ac:spMkLst>
            <pc:docMk/>
            <pc:sldMk cId="656976862" sldId="258"/>
            <ac:spMk id="7" creationId="{7255E386-5952-D598-0A37-270CE10D9AC6}"/>
          </ac:spMkLst>
        </pc:spChg>
        <pc:spChg chg="add mod">
          <ac:chgData name="Docente - Carlos Reynaldo Portocarrero Tovar" userId="d08652be-2c4f-4488-ac32-1df6adeeb637" providerId="ADAL" clId="{CD0F64D9-AD9E-4634-8954-10BB55959FA6}" dt="2025-05-21T02:06:19.071" v="43" actId="20577"/>
          <ac:spMkLst>
            <pc:docMk/>
            <pc:sldMk cId="656976862" sldId="258"/>
            <ac:spMk id="8" creationId="{74613D75-C6A4-E913-0AB6-977F853A6210}"/>
          </ac:spMkLst>
        </pc:spChg>
        <pc:spChg chg="add mod">
          <ac:chgData name="Docente - Carlos Reynaldo Portocarrero Tovar" userId="d08652be-2c4f-4488-ac32-1df6adeeb637" providerId="ADAL" clId="{CD0F64D9-AD9E-4634-8954-10BB55959FA6}" dt="2025-05-21T02:06:09.437" v="40" actId="14100"/>
          <ac:spMkLst>
            <pc:docMk/>
            <pc:sldMk cId="656976862" sldId="258"/>
            <ac:spMk id="9" creationId="{1F4FDC4F-557A-F3F8-F817-688AF03113ED}"/>
          </ac:spMkLst>
        </pc:spChg>
      </pc:sldChg>
      <pc:sldChg chg="addSp delSp modSp mod">
        <pc:chgData name="Docente - Carlos Reynaldo Portocarrero Tovar" userId="d08652be-2c4f-4488-ac32-1df6adeeb637" providerId="ADAL" clId="{CD0F64D9-AD9E-4634-8954-10BB55959FA6}" dt="2025-05-21T02:08:51.800" v="70" actId="113"/>
        <pc:sldMkLst>
          <pc:docMk/>
          <pc:sldMk cId="2082747672" sldId="260"/>
        </pc:sldMkLst>
        <pc:spChg chg="mod">
          <ac:chgData name="Docente - Carlos Reynaldo Portocarrero Tovar" userId="d08652be-2c4f-4488-ac32-1df6adeeb637" providerId="ADAL" clId="{CD0F64D9-AD9E-4634-8954-10BB55959FA6}" dt="2025-05-21T02:07:28.259" v="46"/>
          <ac:spMkLst>
            <pc:docMk/>
            <pc:sldMk cId="2082747672" sldId="260"/>
            <ac:spMk id="2" creationId="{34C4FE2F-D918-34EE-92AF-A5177D24DD7B}"/>
          </ac:spMkLst>
        </pc:spChg>
        <pc:spChg chg="add del mod">
          <ac:chgData name="Docente - Carlos Reynaldo Portocarrero Tovar" userId="d08652be-2c4f-4488-ac32-1df6adeeb637" providerId="ADAL" clId="{CD0F64D9-AD9E-4634-8954-10BB55959FA6}" dt="2025-05-21T02:08:51.800" v="70" actId="113"/>
          <ac:spMkLst>
            <pc:docMk/>
            <pc:sldMk cId="2082747672" sldId="260"/>
            <ac:spMk id="3" creationId="{FAAC0643-0BE9-CDE7-BED4-BD34CAF0A303}"/>
          </ac:spMkLst>
        </pc:spChg>
        <pc:spChg chg="add">
          <ac:chgData name="Docente - Carlos Reynaldo Portocarrero Tovar" userId="d08652be-2c4f-4488-ac32-1df6adeeb637" providerId="ADAL" clId="{CD0F64D9-AD9E-4634-8954-10BB55959FA6}" dt="2025-05-21T02:07:38.773" v="47"/>
          <ac:spMkLst>
            <pc:docMk/>
            <pc:sldMk cId="2082747672" sldId="260"/>
            <ac:spMk id="5" creationId="{C3D5E23C-B36D-6381-6C0F-FCBF6C4F9967}"/>
          </ac:spMkLst>
        </pc:spChg>
        <pc:spChg chg="add del mod">
          <ac:chgData name="Docente - Carlos Reynaldo Portocarrero Tovar" userId="d08652be-2c4f-4488-ac32-1df6adeeb637" providerId="ADAL" clId="{CD0F64D9-AD9E-4634-8954-10BB55959FA6}" dt="2025-05-21T02:08:32.679" v="68" actId="113"/>
          <ac:spMkLst>
            <pc:docMk/>
            <pc:sldMk cId="2082747672" sldId="260"/>
            <ac:spMk id="6" creationId="{8982B8BF-5EAE-24BD-E4EB-3875DE0FCD06}"/>
          </ac:spMkLst>
        </pc:spChg>
        <pc:spChg chg="add mod">
          <ac:chgData name="Docente - Carlos Reynaldo Portocarrero Tovar" userId="d08652be-2c4f-4488-ac32-1df6adeeb637" providerId="ADAL" clId="{CD0F64D9-AD9E-4634-8954-10BB55959FA6}" dt="2025-05-21T02:07:45.680" v="50"/>
          <ac:spMkLst>
            <pc:docMk/>
            <pc:sldMk cId="2082747672" sldId="260"/>
            <ac:spMk id="7" creationId="{FCE84C71-FCF5-45F1-7F90-26E911CF26CE}"/>
          </ac:spMkLst>
        </pc:spChg>
        <pc:spChg chg="add">
          <ac:chgData name="Docente - Carlos Reynaldo Portocarrero Tovar" userId="d08652be-2c4f-4488-ac32-1df6adeeb637" providerId="ADAL" clId="{CD0F64D9-AD9E-4634-8954-10BB55959FA6}" dt="2025-05-21T02:08:03.927" v="56"/>
          <ac:spMkLst>
            <pc:docMk/>
            <pc:sldMk cId="2082747672" sldId="260"/>
            <ac:spMk id="8" creationId="{40EFFCEF-AB15-D5AA-D23F-FD84C2A83125}"/>
          </ac:spMkLst>
        </pc:spChg>
        <pc:spChg chg="add mod">
          <ac:chgData name="Docente - Carlos Reynaldo Portocarrero Tovar" userId="d08652be-2c4f-4488-ac32-1df6adeeb637" providerId="ADAL" clId="{CD0F64D9-AD9E-4634-8954-10BB55959FA6}" dt="2025-05-21T02:08:12.141" v="59"/>
          <ac:spMkLst>
            <pc:docMk/>
            <pc:sldMk cId="2082747672" sldId="260"/>
            <ac:spMk id="9" creationId="{C878FE22-9769-B228-222A-A5B317AA6F80}"/>
          </ac:spMkLst>
        </pc:spChg>
      </pc:sldChg>
      <pc:sldChg chg="addSp delSp modSp mod modClrScheme chgLayout">
        <pc:chgData name="Docente - Carlos Reynaldo Portocarrero Tovar" userId="d08652be-2c4f-4488-ac32-1df6adeeb637" providerId="ADAL" clId="{CD0F64D9-AD9E-4634-8954-10BB55959FA6}" dt="2025-05-21T02:19:23.358" v="131" actId="20577"/>
        <pc:sldMkLst>
          <pc:docMk/>
          <pc:sldMk cId="3079853972" sldId="261"/>
        </pc:sldMkLst>
        <pc:spChg chg="mod ord">
          <ac:chgData name="Docente - Carlos Reynaldo Portocarrero Tovar" userId="d08652be-2c4f-4488-ac32-1df6adeeb637" providerId="ADAL" clId="{CD0F64D9-AD9E-4634-8954-10BB55959FA6}" dt="2025-05-21T02:18:36.507" v="113" actId="700"/>
          <ac:spMkLst>
            <pc:docMk/>
            <pc:sldMk cId="3079853972" sldId="261"/>
            <ac:spMk id="2" creationId="{244C35C1-4D5C-B1C6-C155-B8D7F4CD9CC3}"/>
          </ac:spMkLst>
        </pc:spChg>
        <pc:spChg chg="del mod ord">
          <ac:chgData name="Docente - Carlos Reynaldo Portocarrero Tovar" userId="d08652be-2c4f-4488-ac32-1df6adeeb637" providerId="ADAL" clId="{CD0F64D9-AD9E-4634-8954-10BB55959FA6}" dt="2025-05-21T02:18:23.554" v="112" actId="478"/>
          <ac:spMkLst>
            <pc:docMk/>
            <pc:sldMk cId="3079853972" sldId="261"/>
            <ac:spMk id="3" creationId="{0A343D63-70AA-FDF0-1A40-61BA501D3188}"/>
          </ac:spMkLst>
        </pc:spChg>
        <pc:spChg chg="add mod ord">
          <ac:chgData name="Docente - Carlos Reynaldo Portocarrero Tovar" userId="d08652be-2c4f-4488-ac32-1df6adeeb637" providerId="ADAL" clId="{CD0F64D9-AD9E-4634-8954-10BB55959FA6}" dt="2025-05-21T02:18:40.667" v="116" actId="20577"/>
          <ac:spMkLst>
            <pc:docMk/>
            <pc:sldMk cId="3079853972" sldId="261"/>
            <ac:spMk id="5" creationId="{C118B5C0-B5E2-4F8B-05EF-CB9BB07E9BA3}"/>
          </ac:spMkLst>
        </pc:spChg>
        <pc:spChg chg="add mod">
          <ac:chgData name="Docente - Carlos Reynaldo Portocarrero Tovar" userId="d08652be-2c4f-4488-ac32-1df6adeeb637" providerId="ADAL" clId="{CD0F64D9-AD9E-4634-8954-10BB55959FA6}" dt="2025-05-21T02:19:23.358" v="131" actId="20577"/>
          <ac:spMkLst>
            <pc:docMk/>
            <pc:sldMk cId="3079853972" sldId="261"/>
            <ac:spMk id="6" creationId="{69A1925A-904C-FAB7-CA23-D06B5F459E56}"/>
          </ac:spMkLst>
        </pc:spChg>
      </pc:sldChg>
      <pc:sldChg chg="addSp delSp modSp mod modClrScheme chgLayout">
        <pc:chgData name="Docente - Carlos Reynaldo Portocarrero Tovar" userId="d08652be-2c4f-4488-ac32-1df6adeeb637" providerId="ADAL" clId="{CD0F64D9-AD9E-4634-8954-10BB55959FA6}" dt="2025-05-21T02:25:19.923" v="145" actId="2711"/>
        <pc:sldMkLst>
          <pc:docMk/>
          <pc:sldMk cId="2924959643" sldId="262"/>
        </pc:sldMkLst>
        <pc:spChg chg="mod ord">
          <ac:chgData name="Docente - Carlos Reynaldo Portocarrero Tovar" userId="d08652be-2c4f-4488-ac32-1df6adeeb637" providerId="ADAL" clId="{CD0F64D9-AD9E-4634-8954-10BB55959FA6}" dt="2025-05-21T02:24:44.310" v="137" actId="700"/>
          <ac:spMkLst>
            <pc:docMk/>
            <pc:sldMk cId="2924959643" sldId="262"/>
            <ac:spMk id="2" creationId="{E8154F43-B76A-0C23-6A1F-B8CD92127486}"/>
          </ac:spMkLst>
        </pc:spChg>
        <pc:spChg chg="mod ord">
          <ac:chgData name="Docente - Carlos Reynaldo Portocarrero Tovar" userId="d08652be-2c4f-4488-ac32-1df6adeeb637" providerId="ADAL" clId="{CD0F64D9-AD9E-4634-8954-10BB55959FA6}" dt="2025-05-21T02:25:19.923" v="145" actId="2711"/>
          <ac:spMkLst>
            <pc:docMk/>
            <pc:sldMk cId="2924959643" sldId="262"/>
            <ac:spMk id="3" creationId="{CC373038-7F6E-2EA2-127D-42F8728CF6C5}"/>
          </ac:spMkLst>
        </pc:spChg>
        <pc:spChg chg="del">
          <ac:chgData name="Docente - Carlos Reynaldo Portocarrero Tovar" userId="d08652be-2c4f-4488-ac32-1df6adeeb637" providerId="ADAL" clId="{CD0F64D9-AD9E-4634-8954-10BB55959FA6}" dt="2025-05-21T02:24:38.299" v="135" actId="478"/>
          <ac:spMkLst>
            <pc:docMk/>
            <pc:sldMk cId="2924959643" sldId="262"/>
            <ac:spMk id="6" creationId="{87661230-239C-5418-6595-FE84AA4A8492}"/>
          </ac:spMkLst>
        </pc:spChg>
        <pc:spChg chg="add del mod">
          <ac:chgData name="Docente - Carlos Reynaldo Portocarrero Tovar" userId="d08652be-2c4f-4488-ac32-1df6adeeb637" providerId="ADAL" clId="{CD0F64D9-AD9E-4634-8954-10BB55959FA6}" dt="2025-05-21T02:24:39.907" v="136" actId="478"/>
          <ac:spMkLst>
            <pc:docMk/>
            <pc:sldMk cId="2924959643" sldId="262"/>
            <ac:spMk id="7" creationId="{FE599AA2-9876-B8B3-97A4-36A72DF79A3B}"/>
          </ac:spMkLst>
        </pc:spChg>
        <pc:spChg chg="add">
          <ac:chgData name="Docente - Carlos Reynaldo Portocarrero Tovar" userId="d08652be-2c4f-4488-ac32-1df6adeeb637" providerId="ADAL" clId="{CD0F64D9-AD9E-4634-8954-10BB55959FA6}" dt="2025-05-21T02:24:59.467" v="138"/>
          <ac:spMkLst>
            <pc:docMk/>
            <pc:sldMk cId="2924959643" sldId="262"/>
            <ac:spMk id="8" creationId="{BEF8A597-6D39-8550-2675-F5B1A4A3BED5}"/>
          </ac:spMkLst>
        </pc:spChg>
      </pc:sldChg>
      <pc:sldChg chg="del">
        <pc:chgData name="Docente - Carlos Reynaldo Portocarrero Tovar" userId="d08652be-2c4f-4488-ac32-1df6adeeb637" providerId="ADAL" clId="{CD0F64D9-AD9E-4634-8954-10BB55959FA6}" dt="2025-05-21T02:25:45.312" v="146" actId="47"/>
        <pc:sldMkLst>
          <pc:docMk/>
          <pc:sldMk cId="3213182109" sldId="264"/>
        </pc:sldMkLst>
      </pc:sldChg>
      <pc:sldChg chg="del">
        <pc:chgData name="Docente - Carlos Reynaldo Portocarrero Tovar" userId="d08652be-2c4f-4488-ac32-1df6adeeb637" providerId="ADAL" clId="{CD0F64D9-AD9E-4634-8954-10BB55959FA6}" dt="2025-05-21T02:25:45.312" v="146" actId="47"/>
        <pc:sldMkLst>
          <pc:docMk/>
          <pc:sldMk cId="3338418543" sldId="265"/>
        </pc:sldMkLst>
      </pc:sldChg>
      <pc:sldChg chg="del">
        <pc:chgData name="Docente - Carlos Reynaldo Portocarrero Tovar" userId="d08652be-2c4f-4488-ac32-1df6adeeb637" providerId="ADAL" clId="{CD0F64D9-AD9E-4634-8954-10BB55959FA6}" dt="2025-05-21T02:25:45.312" v="146" actId="47"/>
        <pc:sldMkLst>
          <pc:docMk/>
          <pc:sldMk cId="1221092059" sldId="266"/>
        </pc:sldMkLst>
      </pc:sldChg>
      <pc:sldChg chg="del">
        <pc:chgData name="Docente - Carlos Reynaldo Portocarrero Tovar" userId="d08652be-2c4f-4488-ac32-1df6adeeb637" providerId="ADAL" clId="{CD0F64D9-AD9E-4634-8954-10BB55959FA6}" dt="2025-05-21T02:25:45.312" v="146" actId="47"/>
        <pc:sldMkLst>
          <pc:docMk/>
          <pc:sldMk cId="1357151846" sldId="267"/>
        </pc:sldMkLst>
      </pc:sldChg>
      <pc:sldChg chg="del">
        <pc:chgData name="Docente - Carlos Reynaldo Portocarrero Tovar" userId="d08652be-2c4f-4488-ac32-1df6adeeb637" providerId="ADAL" clId="{CD0F64D9-AD9E-4634-8954-10BB55959FA6}" dt="2025-05-21T02:25:45.312" v="146" actId="47"/>
        <pc:sldMkLst>
          <pc:docMk/>
          <pc:sldMk cId="3542874056" sldId="268"/>
        </pc:sldMkLst>
      </pc:sldChg>
      <pc:sldChg chg="del">
        <pc:chgData name="Docente - Carlos Reynaldo Portocarrero Tovar" userId="d08652be-2c4f-4488-ac32-1df6adeeb637" providerId="ADAL" clId="{CD0F64D9-AD9E-4634-8954-10BB55959FA6}" dt="2025-05-21T02:25:45.312" v="146" actId="47"/>
        <pc:sldMkLst>
          <pc:docMk/>
          <pc:sldMk cId="2104116320" sldId="271"/>
        </pc:sldMkLst>
      </pc:sldChg>
      <pc:sldChg chg="addSp delSp modSp add mod">
        <pc:chgData name="Docente - Carlos Reynaldo Portocarrero Tovar" userId="d08652be-2c4f-4488-ac32-1df6adeeb637" providerId="ADAL" clId="{CD0F64D9-AD9E-4634-8954-10BB55959FA6}" dt="2025-05-21T02:11:25.614" v="107" actId="20577"/>
        <pc:sldMkLst>
          <pc:docMk/>
          <pc:sldMk cId="2283501156" sldId="272"/>
        </pc:sldMkLst>
        <pc:spChg chg="mod">
          <ac:chgData name="Docente - Carlos Reynaldo Portocarrero Tovar" userId="d08652be-2c4f-4488-ac32-1df6adeeb637" providerId="ADAL" clId="{CD0F64D9-AD9E-4634-8954-10BB55959FA6}" dt="2025-05-21T02:09:29.120" v="76"/>
          <ac:spMkLst>
            <pc:docMk/>
            <pc:sldMk cId="2283501156" sldId="272"/>
            <ac:spMk id="2" creationId="{2BFD0C58-C339-7574-19AE-EF65D5506B6E}"/>
          </ac:spMkLst>
        </pc:spChg>
        <pc:spChg chg="mod">
          <ac:chgData name="Docente - Carlos Reynaldo Portocarrero Tovar" userId="d08652be-2c4f-4488-ac32-1df6adeeb637" providerId="ADAL" clId="{CD0F64D9-AD9E-4634-8954-10BB55959FA6}" dt="2025-05-21T02:10:07.733" v="88" actId="15"/>
          <ac:spMkLst>
            <pc:docMk/>
            <pc:sldMk cId="2283501156" sldId="272"/>
            <ac:spMk id="3" creationId="{744F1DE9-7290-FFF9-04CC-BC9ED911EB4C}"/>
          </ac:spMkLst>
        </pc:spChg>
        <pc:spChg chg="add">
          <ac:chgData name="Docente - Carlos Reynaldo Portocarrero Tovar" userId="d08652be-2c4f-4488-ac32-1df6adeeb637" providerId="ADAL" clId="{CD0F64D9-AD9E-4634-8954-10BB55959FA6}" dt="2025-05-21T02:09:42.688" v="79"/>
          <ac:spMkLst>
            <pc:docMk/>
            <pc:sldMk cId="2283501156" sldId="272"/>
            <ac:spMk id="5" creationId="{76699581-3B11-9A93-CA6D-D8831CE08BEE}"/>
          </ac:spMkLst>
        </pc:spChg>
        <pc:spChg chg="del">
          <ac:chgData name="Docente - Carlos Reynaldo Portocarrero Tovar" userId="d08652be-2c4f-4488-ac32-1df6adeeb637" providerId="ADAL" clId="{CD0F64D9-AD9E-4634-8954-10BB55959FA6}" dt="2025-05-21T02:10:13.757" v="89" actId="478"/>
          <ac:spMkLst>
            <pc:docMk/>
            <pc:sldMk cId="2283501156" sldId="272"/>
            <ac:spMk id="6" creationId="{E6F7BD71-F15A-4094-BA69-02F91AADA93D}"/>
          </ac:spMkLst>
        </pc:spChg>
        <pc:spChg chg="add del mod">
          <ac:chgData name="Docente - Carlos Reynaldo Portocarrero Tovar" userId="d08652be-2c4f-4488-ac32-1df6adeeb637" providerId="ADAL" clId="{CD0F64D9-AD9E-4634-8954-10BB55959FA6}" dt="2025-05-21T02:10:17.219" v="90" actId="478"/>
          <ac:spMkLst>
            <pc:docMk/>
            <pc:sldMk cId="2283501156" sldId="272"/>
            <ac:spMk id="8" creationId="{DC2D64DF-993E-65CB-DCEF-E290B448A51A}"/>
          </ac:spMkLst>
        </pc:spChg>
        <pc:spChg chg="add mod">
          <ac:chgData name="Docente - Carlos Reynaldo Portocarrero Tovar" userId="d08652be-2c4f-4488-ac32-1df6adeeb637" providerId="ADAL" clId="{CD0F64D9-AD9E-4634-8954-10BB55959FA6}" dt="2025-05-21T02:11:25.614" v="107" actId="20577"/>
          <ac:spMkLst>
            <pc:docMk/>
            <pc:sldMk cId="2283501156" sldId="272"/>
            <ac:spMk id="9" creationId="{50F3791C-8EE2-45F5-D5A1-07467CB1ACE2}"/>
          </ac:spMkLst>
        </pc:spChg>
      </pc:sldChg>
      <pc:sldChg chg="modSp add mod">
        <pc:chgData name="Docente - Carlos Reynaldo Portocarrero Tovar" userId="d08652be-2c4f-4488-ac32-1df6adeeb637" providerId="ADAL" clId="{CD0F64D9-AD9E-4634-8954-10BB55959FA6}" dt="2025-05-21T02:26:15.595" v="156" actId="20577"/>
        <pc:sldMkLst>
          <pc:docMk/>
          <pc:sldMk cId="3540019530" sldId="273"/>
        </pc:sldMkLst>
        <pc:spChg chg="mod">
          <ac:chgData name="Docente - Carlos Reynaldo Portocarrero Tovar" userId="d08652be-2c4f-4488-ac32-1df6adeeb637" providerId="ADAL" clId="{CD0F64D9-AD9E-4634-8954-10BB55959FA6}" dt="2025-05-21T02:26:01.252" v="150"/>
          <ac:spMkLst>
            <pc:docMk/>
            <pc:sldMk cId="3540019530" sldId="273"/>
            <ac:spMk id="2" creationId="{D4DD66D8-E320-3FF0-E66F-8E53629C540C}"/>
          </ac:spMkLst>
        </pc:spChg>
        <pc:spChg chg="mod">
          <ac:chgData name="Docente - Carlos Reynaldo Portocarrero Tovar" userId="d08652be-2c4f-4488-ac32-1df6adeeb637" providerId="ADAL" clId="{CD0F64D9-AD9E-4634-8954-10BB55959FA6}" dt="2025-05-21T02:26:15.595" v="156" actId="20577"/>
          <ac:spMkLst>
            <pc:docMk/>
            <pc:sldMk cId="3540019530" sldId="273"/>
            <ac:spMk id="3" creationId="{C11578D6-69DA-10F8-ED8C-5E8619549042}"/>
          </ac:spMkLst>
        </pc:spChg>
      </pc:sldChg>
      <pc:sldChg chg="modSp add mod">
        <pc:chgData name="Docente - Carlos Reynaldo Portocarrero Tovar" userId="d08652be-2c4f-4488-ac32-1df6adeeb637" providerId="ADAL" clId="{CD0F64D9-AD9E-4634-8954-10BB55959FA6}" dt="2025-05-21T02:27:02.608" v="162"/>
        <pc:sldMkLst>
          <pc:docMk/>
          <pc:sldMk cId="114022647" sldId="274"/>
        </pc:sldMkLst>
        <pc:spChg chg="mod">
          <ac:chgData name="Docente - Carlos Reynaldo Portocarrero Tovar" userId="d08652be-2c4f-4488-ac32-1df6adeeb637" providerId="ADAL" clId="{CD0F64D9-AD9E-4634-8954-10BB55959FA6}" dt="2025-05-21T02:26:50.306" v="160"/>
          <ac:spMkLst>
            <pc:docMk/>
            <pc:sldMk cId="114022647" sldId="274"/>
            <ac:spMk id="2" creationId="{FC24D2FB-AEA3-79D3-E5C0-81186DDD82B0}"/>
          </ac:spMkLst>
        </pc:spChg>
        <pc:spChg chg="mod">
          <ac:chgData name="Docente - Carlos Reynaldo Portocarrero Tovar" userId="d08652be-2c4f-4488-ac32-1df6adeeb637" providerId="ADAL" clId="{CD0F64D9-AD9E-4634-8954-10BB55959FA6}" dt="2025-05-21T02:27:02.608" v="162"/>
          <ac:spMkLst>
            <pc:docMk/>
            <pc:sldMk cId="114022647" sldId="274"/>
            <ac:spMk id="3" creationId="{8EF1E5EF-454C-B6AD-0372-0C462F10166A}"/>
          </ac:spMkLst>
        </pc:spChg>
      </pc:sldChg>
      <pc:sldChg chg="new del">
        <pc:chgData name="Docente - Carlos Reynaldo Portocarrero Tovar" userId="d08652be-2c4f-4488-ac32-1df6adeeb637" providerId="ADAL" clId="{CD0F64D9-AD9E-4634-8954-10BB55959FA6}" dt="2025-05-21T02:27:58.704" v="164" actId="680"/>
        <pc:sldMkLst>
          <pc:docMk/>
          <pc:sldMk cId="829805125" sldId="275"/>
        </pc:sldMkLst>
      </pc:sldChg>
      <pc:sldChg chg="addSp delSp modSp add mod">
        <pc:chgData name="Docente - Carlos Reynaldo Portocarrero Tovar" userId="d08652be-2c4f-4488-ac32-1df6adeeb637" providerId="ADAL" clId="{CD0F64D9-AD9E-4634-8954-10BB55959FA6}" dt="2025-05-21T02:28:48.224" v="183" actId="2711"/>
        <pc:sldMkLst>
          <pc:docMk/>
          <pc:sldMk cId="3297935867" sldId="275"/>
        </pc:sldMkLst>
        <pc:spChg chg="mod">
          <ac:chgData name="Docente - Carlos Reynaldo Portocarrero Tovar" userId="d08652be-2c4f-4488-ac32-1df6adeeb637" providerId="ADAL" clId="{CD0F64D9-AD9E-4634-8954-10BB55959FA6}" dt="2025-05-21T02:28:10.414" v="170"/>
          <ac:spMkLst>
            <pc:docMk/>
            <pc:sldMk cId="3297935867" sldId="275"/>
            <ac:spMk id="2" creationId="{1F7C2338-1183-BC93-438C-DFB5EB9F8243}"/>
          </ac:spMkLst>
        </pc:spChg>
        <pc:spChg chg="add del mod">
          <ac:chgData name="Docente - Carlos Reynaldo Portocarrero Tovar" userId="d08652be-2c4f-4488-ac32-1df6adeeb637" providerId="ADAL" clId="{CD0F64D9-AD9E-4634-8954-10BB55959FA6}" dt="2025-05-21T02:28:48.224" v="183" actId="2711"/>
          <ac:spMkLst>
            <pc:docMk/>
            <pc:sldMk cId="3297935867" sldId="275"/>
            <ac:spMk id="3" creationId="{1FC9EB0B-C994-61D6-B154-3ED7D6913283}"/>
          </ac:spMkLst>
        </pc:spChg>
        <pc:spChg chg="add">
          <ac:chgData name="Docente - Carlos Reynaldo Portocarrero Tovar" userId="d08652be-2c4f-4488-ac32-1df6adeeb637" providerId="ADAL" clId="{CD0F64D9-AD9E-4634-8954-10BB55959FA6}" dt="2025-05-21T02:28:17.228" v="171"/>
          <ac:spMkLst>
            <pc:docMk/>
            <pc:sldMk cId="3297935867" sldId="275"/>
            <ac:spMk id="5" creationId="{378CB8F5-8106-4089-ECF6-74C73A04E603}"/>
          </ac:spMkLst>
        </pc:spChg>
        <pc:spChg chg="add mod">
          <ac:chgData name="Docente - Carlos Reynaldo Portocarrero Tovar" userId="d08652be-2c4f-4488-ac32-1df6adeeb637" providerId="ADAL" clId="{CD0F64D9-AD9E-4634-8954-10BB55959FA6}" dt="2025-05-21T02:28:21.176" v="174"/>
          <ac:spMkLst>
            <pc:docMk/>
            <pc:sldMk cId="3297935867" sldId="275"/>
            <ac:spMk id="6" creationId="{19A98EC9-7DE0-65C8-8938-D3E317101474}"/>
          </ac:spMkLst>
        </pc:spChg>
      </pc:sldChg>
    </pc:docChg>
  </pc:docChgLst>
  <pc:docChgLst>
    <pc:chgData name="Docente - Carlos Reynaldo Portocarrero Tovar" userId="d08652be-2c4f-4488-ac32-1df6adeeb637" providerId="ADAL" clId="{1C389ECD-4950-47EA-B972-1A7E9A559FCC}"/>
    <pc:docChg chg="undo redo custSel addSld delSld modSld sldOrd">
      <pc:chgData name="Docente - Carlos Reynaldo Portocarrero Tovar" userId="d08652be-2c4f-4488-ac32-1df6adeeb637" providerId="ADAL" clId="{1C389ECD-4950-47EA-B972-1A7E9A559FCC}" dt="2025-05-21T03:36:03.839" v="128" actId="207"/>
      <pc:docMkLst>
        <pc:docMk/>
      </pc:docMkLst>
      <pc:sldChg chg="modSp mod">
        <pc:chgData name="Docente - Carlos Reynaldo Portocarrero Tovar" userId="d08652be-2c4f-4488-ac32-1df6adeeb637" providerId="ADAL" clId="{1C389ECD-4950-47EA-B972-1A7E9A559FCC}" dt="2025-05-21T03:30:52.740" v="27" actId="790"/>
        <pc:sldMkLst>
          <pc:docMk/>
          <pc:sldMk cId="2858337766" sldId="256"/>
        </pc:sldMkLst>
        <pc:spChg chg="mod">
          <ac:chgData name="Docente - Carlos Reynaldo Portocarrero Tovar" userId="d08652be-2c4f-4488-ac32-1df6adeeb637" providerId="ADAL" clId="{1C389ECD-4950-47EA-B972-1A7E9A559FCC}" dt="2025-05-21T03:30:52.740" v="27" actId="790"/>
          <ac:spMkLst>
            <pc:docMk/>
            <pc:sldMk cId="2858337766" sldId="256"/>
            <ac:spMk id="2" creationId="{00000000-0000-0000-0000-000000000000}"/>
          </ac:spMkLst>
        </pc:spChg>
        <pc:spChg chg="mod">
          <ac:chgData name="Docente - Carlos Reynaldo Portocarrero Tovar" userId="d08652be-2c4f-4488-ac32-1df6adeeb637" providerId="ADAL" clId="{1C389ECD-4950-47EA-B972-1A7E9A559FCC}" dt="2025-05-21T03:30:52.740" v="27" actId="790"/>
          <ac:spMkLst>
            <pc:docMk/>
            <pc:sldMk cId="2858337766" sldId="256"/>
            <ac:spMk id="3" creationId="{00000000-0000-0000-0000-000000000000}"/>
          </ac:spMkLst>
        </pc:spChg>
      </pc:sldChg>
      <pc:sldChg chg="del">
        <pc:chgData name="Docente - Carlos Reynaldo Portocarrero Tovar" userId="d08652be-2c4f-4488-ac32-1df6adeeb637" providerId="ADAL" clId="{1C389ECD-4950-47EA-B972-1A7E9A559FCC}" dt="2025-05-21T03:30:28.823" v="24" actId="47"/>
        <pc:sldMkLst>
          <pc:docMk/>
          <pc:sldMk cId="3273992903" sldId="257"/>
        </pc:sldMkLst>
      </pc:sldChg>
      <pc:sldChg chg="modSp del mod ord">
        <pc:chgData name="Docente - Carlos Reynaldo Portocarrero Tovar" userId="d08652be-2c4f-4488-ac32-1df6adeeb637" providerId="ADAL" clId="{1C389ECD-4950-47EA-B972-1A7E9A559FCC}" dt="2025-05-21T03:35:45.950" v="119" actId="2696"/>
        <pc:sldMkLst>
          <pc:docMk/>
          <pc:sldMk cId="656976862" sldId="258"/>
        </pc:sldMkLst>
        <pc:spChg chg="mod">
          <ac:chgData name="Docente - Carlos Reynaldo Portocarrero Tovar" userId="d08652be-2c4f-4488-ac32-1df6adeeb637" providerId="ADAL" clId="{1C389ECD-4950-47EA-B972-1A7E9A559FCC}" dt="2025-05-21T03:30:52.740" v="27" actId="790"/>
          <ac:spMkLst>
            <pc:docMk/>
            <pc:sldMk cId="656976862" sldId="258"/>
            <ac:spMk id="2" creationId="{33A5D40D-5EE0-A4BF-98FD-018A69B28545}"/>
          </ac:spMkLst>
        </pc:spChg>
        <pc:spChg chg="mod">
          <ac:chgData name="Docente - Carlos Reynaldo Portocarrero Tovar" userId="d08652be-2c4f-4488-ac32-1df6adeeb637" providerId="ADAL" clId="{1C389ECD-4950-47EA-B972-1A7E9A559FCC}" dt="2025-05-21T03:30:52.740" v="27" actId="790"/>
          <ac:spMkLst>
            <pc:docMk/>
            <pc:sldMk cId="656976862" sldId="258"/>
            <ac:spMk id="3" creationId="{043CA231-6E4C-DB97-5C39-65664191A270}"/>
          </ac:spMkLst>
        </pc:spChg>
        <pc:spChg chg="mod">
          <ac:chgData name="Docente - Carlos Reynaldo Portocarrero Tovar" userId="d08652be-2c4f-4488-ac32-1df6adeeb637" providerId="ADAL" clId="{1C389ECD-4950-47EA-B972-1A7E9A559FCC}" dt="2025-05-21T03:30:52.740" v="27" actId="790"/>
          <ac:spMkLst>
            <pc:docMk/>
            <pc:sldMk cId="656976862" sldId="258"/>
            <ac:spMk id="8" creationId="{74613D75-C6A4-E913-0AB6-977F853A6210}"/>
          </ac:spMkLst>
        </pc:spChg>
        <pc:spChg chg="mod">
          <ac:chgData name="Docente - Carlos Reynaldo Portocarrero Tovar" userId="d08652be-2c4f-4488-ac32-1df6adeeb637" providerId="ADAL" clId="{1C389ECD-4950-47EA-B972-1A7E9A559FCC}" dt="2025-05-21T03:30:52.740" v="27" actId="790"/>
          <ac:spMkLst>
            <pc:docMk/>
            <pc:sldMk cId="656976862" sldId="258"/>
            <ac:spMk id="9" creationId="{1F4FDC4F-557A-F3F8-F817-688AF03113ED}"/>
          </ac:spMkLst>
        </pc:spChg>
      </pc:sldChg>
      <pc:sldChg chg="addSp modSp add mod">
        <pc:chgData name="Docente - Carlos Reynaldo Portocarrero Tovar" userId="d08652be-2c4f-4488-ac32-1df6adeeb637" providerId="ADAL" clId="{1C389ECD-4950-47EA-B972-1A7E9A559FCC}" dt="2025-05-21T03:33:01.708" v="75" actId="207"/>
        <pc:sldMkLst>
          <pc:docMk/>
          <pc:sldMk cId="0" sldId="259"/>
        </pc:sldMkLst>
        <pc:spChg chg="mod">
          <ac:chgData name="Docente - Carlos Reynaldo Portocarrero Tovar" userId="d08652be-2c4f-4488-ac32-1df6adeeb637" providerId="ADAL" clId="{1C389ECD-4950-47EA-B972-1A7E9A559FCC}" dt="2025-05-21T03:33:01.708" v="75" actId="207"/>
          <ac:spMkLst>
            <pc:docMk/>
            <pc:sldMk cId="0" sldId="259"/>
            <ac:spMk id="2" creationId="{00000000-0000-0000-0000-000000000000}"/>
          </ac:spMkLst>
        </pc:spChg>
        <pc:spChg chg="mod">
          <ac:chgData name="Docente - Carlos Reynaldo Portocarrero Tovar" userId="d08652be-2c4f-4488-ac32-1df6adeeb637" providerId="ADAL" clId="{1C389ECD-4950-47EA-B972-1A7E9A559FCC}" dt="2025-05-21T03:31:19.447" v="45" actId="20577"/>
          <ac:spMkLst>
            <pc:docMk/>
            <pc:sldMk cId="0" sldId="259"/>
            <ac:spMk id="3" creationId="{00000000-0000-0000-0000-000000000000}"/>
          </ac:spMkLst>
        </pc:spChg>
        <pc:picChg chg="add mod">
          <ac:chgData name="Docente - Carlos Reynaldo Portocarrero Tovar" userId="d08652be-2c4f-4488-ac32-1df6adeeb637" providerId="ADAL" clId="{1C389ECD-4950-47EA-B972-1A7E9A559FCC}" dt="2025-05-21T03:29:12.894" v="7"/>
          <ac:picMkLst>
            <pc:docMk/>
            <pc:sldMk cId="0" sldId="259"/>
            <ac:picMk id="4" creationId="{78A026B7-5210-7F14-E18B-92A1FE7C794E}"/>
          </ac:picMkLst>
        </pc:picChg>
      </pc:sldChg>
      <pc:sldChg chg="addSp modSp add mod">
        <pc:chgData name="Docente - Carlos Reynaldo Portocarrero Tovar" userId="d08652be-2c4f-4488-ac32-1df6adeeb637" providerId="ADAL" clId="{1C389ECD-4950-47EA-B972-1A7E9A559FCC}" dt="2025-05-21T03:33:04.548" v="76" actId="207"/>
        <pc:sldMkLst>
          <pc:docMk/>
          <pc:sldMk cId="0" sldId="260"/>
        </pc:sldMkLst>
        <pc:spChg chg="mod">
          <ac:chgData name="Docente - Carlos Reynaldo Portocarrero Tovar" userId="d08652be-2c4f-4488-ac32-1df6adeeb637" providerId="ADAL" clId="{1C389ECD-4950-47EA-B972-1A7E9A559FCC}" dt="2025-05-21T03:33:04.548" v="76" actId="207"/>
          <ac:spMkLst>
            <pc:docMk/>
            <pc:sldMk cId="0" sldId="260"/>
            <ac:spMk id="2" creationId="{00000000-0000-0000-0000-000000000000}"/>
          </ac:spMkLst>
        </pc:spChg>
        <pc:spChg chg="mod">
          <ac:chgData name="Docente - Carlos Reynaldo Portocarrero Tovar" userId="d08652be-2c4f-4488-ac32-1df6adeeb637" providerId="ADAL" clId="{1C389ECD-4950-47EA-B972-1A7E9A559FCC}" dt="2025-05-21T03:32:52.763" v="74" actId="20577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Docente - Carlos Reynaldo Portocarrero Tovar" userId="d08652be-2c4f-4488-ac32-1df6adeeb637" providerId="ADAL" clId="{1C389ECD-4950-47EA-B972-1A7E9A559FCC}" dt="2025-05-21T03:32:41.386" v="66" actId="14100"/>
          <ac:spMkLst>
            <pc:docMk/>
            <pc:sldMk cId="0" sldId="260"/>
            <ac:spMk id="5" creationId="{A0B4AABA-16C6-4C8D-786C-606420437496}"/>
          </ac:spMkLst>
        </pc:spChg>
        <pc:picChg chg="add mod">
          <ac:chgData name="Docente - Carlos Reynaldo Portocarrero Tovar" userId="d08652be-2c4f-4488-ac32-1df6adeeb637" providerId="ADAL" clId="{1C389ECD-4950-47EA-B972-1A7E9A559FCC}" dt="2025-05-21T03:29:14.109" v="8"/>
          <ac:picMkLst>
            <pc:docMk/>
            <pc:sldMk cId="0" sldId="260"/>
            <ac:picMk id="4" creationId="{0B0E43B1-5826-8563-1D7E-2DA27D34842C}"/>
          </ac:picMkLst>
        </pc:picChg>
      </pc:sldChg>
      <pc:sldChg chg="del">
        <pc:chgData name="Docente - Carlos Reynaldo Portocarrero Tovar" userId="d08652be-2c4f-4488-ac32-1df6adeeb637" providerId="ADAL" clId="{1C389ECD-4950-47EA-B972-1A7E9A559FCC}" dt="2025-05-21T03:28:45.312" v="0" actId="47"/>
        <pc:sldMkLst>
          <pc:docMk/>
          <pc:sldMk cId="2082747672" sldId="260"/>
        </pc:sldMkLst>
      </pc:sldChg>
      <pc:sldChg chg="addSp modSp add mod">
        <pc:chgData name="Docente - Carlos Reynaldo Portocarrero Tovar" userId="d08652be-2c4f-4488-ac32-1df6adeeb637" providerId="ADAL" clId="{1C389ECD-4950-47EA-B972-1A7E9A559FCC}" dt="2025-05-21T03:33:07.556" v="77" actId="207"/>
        <pc:sldMkLst>
          <pc:docMk/>
          <pc:sldMk cId="0" sldId="261"/>
        </pc:sldMkLst>
        <pc:spChg chg="mod">
          <ac:chgData name="Docente - Carlos Reynaldo Portocarrero Tovar" userId="d08652be-2c4f-4488-ac32-1df6adeeb637" providerId="ADAL" clId="{1C389ECD-4950-47EA-B972-1A7E9A559FCC}" dt="2025-05-21T03:33:07.556" v="77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Docente - Carlos Reynaldo Portocarrero Tovar" userId="d08652be-2c4f-4488-ac32-1df6adeeb637" providerId="ADAL" clId="{1C389ECD-4950-47EA-B972-1A7E9A559FCC}" dt="2025-05-21T03:30:52.740" v="27" actId="790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Docente - Carlos Reynaldo Portocarrero Tovar" userId="d08652be-2c4f-4488-ac32-1df6adeeb637" providerId="ADAL" clId="{1C389ECD-4950-47EA-B972-1A7E9A559FCC}" dt="2025-05-21T03:29:15.479" v="9"/>
          <ac:picMkLst>
            <pc:docMk/>
            <pc:sldMk cId="0" sldId="261"/>
            <ac:picMk id="4" creationId="{DF9FA957-8BB5-5870-A65B-5C69DA3FF664}"/>
          </ac:picMkLst>
        </pc:picChg>
      </pc:sldChg>
      <pc:sldChg chg="del">
        <pc:chgData name="Docente - Carlos Reynaldo Portocarrero Tovar" userId="d08652be-2c4f-4488-ac32-1df6adeeb637" providerId="ADAL" clId="{1C389ECD-4950-47EA-B972-1A7E9A559FCC}" dt="2025-05-21T03:28:45.312" v="0" actId="47"/>
        <pc:sldMkLst>
          <pc:docMk/>
          <pc:sldMk cId="3079853972" sldId="261"/>
        </pc:sldMkLst>
      </pc:sldChg>
      <pc:sldChg chg="addSp modSp add mod modClrScheme chgLayout">
        <pc:chgData name="Docente - Carlos Reynaldo Portocarrero Tovar" userId="d08652be-2c4f-4488-ac32-1df6adeeb637" providerId="ADAL" clId="{1C389ECD-4950-47EA-B972-1A7E9A559FCC}" dt="2025-05-21T03:33:55.546" v="98" actId="20577"/>
        <pc:sldMkLst>
          <pc:docMk/>
          <pc:sldMk cId="0" sldId="262"/>
        </pc:sldMkLst>
        <pc:spChg chg="mod ord">
          <ac:chgData name="Docente - Carlos Reynaldo Portocarrero Tovar" userId="d08652be-2c4f-4488-ac32-1df6adeeb637" providerId="ADAL" clId="{1C389ECD-4950-47EA-B972-1A7E9A559FCC}" dt="2025-05-21T03:33:33.130" v="79" actId="700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Docente - Carlos Reynaldo Portocarrero Tovar" userId="d08652be-2c4f-4488-ac32-1df6adeeb637" providerId="ADAL" clId="{1C389ECD-4950-47EA-B972-1A7E9A559FCC}" dt="2025-05-21T03:33:55.546" v="98" actId="20577"/>
          <ac:spMkLst>
            <pc:docMk/>
            <pc:sldMk cId="0" sldId="262"/>
            <ac:spMk id="3" creationId="{00000000-0000-0000-0000-000000000000}"/>
          </ac:spMkLst>
        </pc:spChg>
        <pc:spChg chg="add mod ord">
          <ac:chgData name="Docente - Carlos Reynaldo Portocarrero Tovar" userId="d08652be-2c4f-4488-ac32-1df6adeeb637" providerId="ADAL" clId="{1C389ECD-4950-47EA-B972-1A7E9A559FCC}" dt="2025-05-21T03:33:43.197" v="86" actId="27636"/>
          <ac:spMkLst>
            <pc:docMk/>
            <pc:sldMk cId="0" sldId="262"/>
            <ac:spMk id="5" creationId="{D60A1BE9-E2FE-7213-AECE-833DC60B30D4}"/>
          </ac:spMkLst>
        </pc:spChg>
        <pc:spChg chg="add mod">
          <ac:chgData name="Docente - Carlos Reynaldo Portocarrero Tovar" userId="d08652be-2c4f-4488-ac32-1df6adeeb637" providerId="ADAL" clId="{1C389ECD-4950-47EA-B972-1A7E9A559FCC}" dt="2025-05-21T03:33:48.357" v="90"/>
          <ac:spMkLst>
            <pc:docMk/>
            <pc:sldMk cId="0" sldId="262"/>
            <ac:spMk id="6" creationId="{67DD4DFD-2F99-6889-B213-21A18D7374C5}"/>
          </ac:spMkLst>
        </pc:spChg>
        <pc:picChg chg="add mod">
          <ac:chgData name="Docente - Carlos Reynaldo Portocarrero Tovar" userId="d08652be-2c4f-4488-ac32-1df6adeeb637" providerId="ADAL" clId="{1C389ECD-4950-47EA-B972-1A7E9A559FCC}" dt="2025-05-21T03:29:16.935" v="10"/>
          <ac:picMkLst>
            <pc:docMk/>
            <pc:sldMk cId="0" sldId="262"/>
            <ac:picMk id="4" creationId="{FABB5ED4-CB00-8167-BBB3-AE81B998D9E4}"/>
          </ac:picMkLst>
        </pc:picChg>
      </pc:sldChg>
      <pc:sldChg chg="del">
        <pc:chgData name="Docente - Carlos Reynaldo Portocarrero Tovar" userId="d08652be-2c4f-4488-ac32-1df6adeeb637" providerId="ADAL" clId="{1C389ECD-4950-47EA-B972-1A7E9A559FCC}" dt="2025-05-21T03:28:45.312" v="0" actId="47"/>
        <pc:sldMkLst>
          <pc:docMk/>
          <pc:sldMk cId="2924959643" sldId="262"/>
        </pc:sldMkLst>
      </pc:sldChg>
      <pc:sldChg chg="addSp modSp add mod">
        <pc:chgData name="Docente - Carlos Reynaldo Portocarrero Tovar" userId="d08652be-2c4f-4488-ac32-1df6adeeb637" providerId="ADAL" clId="{1C389ECD-4950-47EA-B972-1A7E9A559FCC}" dt="2025-05-21T03:36:03.839" v="128" actId="207"/>
        <pc:sldMkLst>
          <pc:docMk/>
          <pc:sldMk cId="0" sldId="263"/>
        </pc:sldMkLst>
        <pc:spChg chg="mod">
          <ac:chgData name="Docente - Carlos Reynaldo Portocarrero Tovar" userId="d08652be-2c4f-4488-ac32-1df6adeeb637" providerId="ADAL" clId="{1C389ECD-4950-47EA-B972-1A7E9A559FCC}" dt="2025-05-21T03:36:03.839" v="128" actId="207"/>
          <ac:spMkLst>
            <pc:docMk/>
            <pc:sldMk cId="0" sldId="263"/>
            <ac:spMk id="2" creationId="{00000000-0000-0000-0000-000000000000}"/>
          </ac:spMkLst>
        </pc:spChg>
        <pc:spChg chg="mod">
          <ac:chgData name="Docente - Carlos Reynaldo Portocarrero Tovar" userId="d08652be-2c4f-4488-ac32-1df6adeeb637" providerId="ADAL" clId="{1C389ECD-4950-47EA-B972-1A7E9A559FCC}" dt="2025-05-21T03:30:52.740" v="27" actId="790"/>
          <ac:spMkLst>
            <pc:docMk/>
            <pc:sldMk cId="0" sldId="263"/>
            <ac:spMk id="3" creationId="{00000000-0000-0000-0000-000000000000}"/>
          </ac:spMkLst>
        </pc:spChg>
        <pc:picChg chg="add mod">
          <ac:chgData name="Docente - Carlos Reynaldo Portocarrero Tovar" userId="d08652be-2c4f-4488-ac32-1df6adeeb637" providerId="ADAL" clId="{1C389ECD-4950-47EA-B972-1A7E9A559FCC}" dt="2025-05-21T03:29:18.939" v="11"/>
          <ac:picMkLst>
            <pc:docMk/>
            <pc:sldMk cId="0" sldId="263"/>
            <ac:picMk id="4" creationId="{AB6F1E8F-69C2-D4D1-B6B4-05FE4BED4A06}"/>
          </ac:picMkLst>
        </pc:picChg>
      </pc:sldChg>
      <pc:sldChg chg="addSp modSp add mod">
        <pc:chgData name="Docente - Carlos Reynaldo Portocarrero Tovar" userId="d08652be-2c4f-4488-ac32-1df6adeeb637" providerId="ADAL" clId="{1C389ECD-4950-47EA-B972-1A7E9A559FCC}" dt="2025-05-21T03:36:01.054" v="127" actId="207"/>
        <pc:sldMkLst>
          <pc:docMk/>
          <pc:sldMk cId="0" sldId="264"/>
        </pc:sldMkLst>
        <pc:spChg chg="mod">
          <ac:chgData name="Docente - Carlos Reynaldo Portocarrero Tovar" userId="d08652be-2c4f-4488-ac32-1df6adeeb637" providerId="ADAL" clId="{1C389ECD-4950-47EA-B972-1A7E9A559FCC}" dt="2025-05-21T03:36:01.054" v="127" actId="207"/>
          <ac:spMkLst>
            <pc:docMk/>
            <pc:sldMk cId="0" sldId="264"/>
            <ac:spMk id="2" creationId="{00000000-0000-0000-0000-000000000000}"/>
          </ac:spMkLst>
        </pc:spChg>
        <pc:spChg chg="mod">
          <ac:chgData name="Docente - Carlos Reynaldo Portocarrero Tovar" userId="d08652be-2c4f-4488-ac32-1df6adeeb637" providerId="ADAL" clId="{1C389ECD-4950-47EA-B972-1A7E9A559FCC}" dt="2025-05-21T03:34:36.426" v="111" actId="12"/>
          <ac:spMkLst>
            <pc:docMk/>
            <pc:sldMk cId="0" sldId="264"/>
            <ac:spMk id="3" creationId="{00000000-0000-0000-0000-000000000000}"/>
          </ac:spMkLst>
        </pc:spChg>
        <pc:picChg chg="add mod">
          <ac:chgData name="Docente - Carlos Reynaldo Portocarrero Tovar" userId="d08652be-2c4f-4488-ac32-1df6adeeb637" providerId="ADAL" clId="{1C389ECD-4950-47EA-B972-1A7E9A559FCC}" dt="2025-05-21T03:29:19.923" v="12"/>
          <ac:picMkLst>
            <pc:docMk/>
            <pc:sldMk cId="0" sldId="264"/>
            <ac:picMk id="4" creationId="{C455B91F-49DC-E963-B99B-C2A3B44B1A09}"/>
          </ac:picMkLst>
        </pc:picChg>
      </pc:sldChg>
      <pc:sldChg chg="addSp modSp add mod">
        <pc:chgData name="Docente - Carlos Reynaldo Portocarrero Tovar" userId="d08652be-2c4f-4488-ac32-1df6adeeb637" providerId="ADAL" clId="{1C389ECD-4950-47EA-B972-1A7E9A559FCC}" dt="2025-05-21T03:35:40.173" v="118" actId="207"/>
        <pc:sldMkLst>
          <pc:docMk/>
          <pc:sldMk cId="0" sldId="265"/>
        </pc:sldMkLst>
        <pc:spChg chg="mod">
          <ac:chgData name="Docente - Carlos Reynaldo Portocarrero Tovar" userId="d08652be-2c4f-4488-ac32-1df6adeeb637" providerId="ADAL" clId="{1C389ECD-4950-47EA-B972-1A7E9A559FCC}" dt="2025-05-21T03:35:40.173" v="118" actId="207"/>
          <ac:spMkLst>
            <pc:docMk/>
            <pc:sldMk cId="0" sldId="265"/>
            <ac:spMk id="2" creationId="{00000000-0000-0000-0000-000000000000}"/>
          </ac:spMkLst>
        </pc:spChg>
        <pc:spChg chg="mod">
          <ac:chgData name="Docente - Carlos Reynaldo Portocarrero Tovar" userId="d08652be-2c4f-4488-ac32-1df6adeeb637" providerId="ADAL" clId="{1C389ECD-4950-47EA-B972-1A7E9A559FCC}" dt="2025-05-21T03:34:44.953" v="117" actId="20577"/>
          <ac:spMkLst>
            <pc:docMk/>
            <pc:sldMk cId="0" sldId="265"/>
            <ac:spMk id="3" creationId="{00000000-0000-0000-0000-000000000000}"/>
          </ac:spMkLst>
        </pc:spChg>
        <pc:picChg chg="add mod">
          <ac:chgData name="Docente - Carlos Reynaldo Portocarrero Tovar" userId="d08652be-2c4f-4488-ac32-1df6adeeb637" providerId="ADAL" clId="{1C389ECD-4950-47EA-B972-1A7E9A559FCC}" dt="2025-05-21T03:29:20.715" v="13"/>
          <ac:picMkLst>
            <pc:docMk/>
            <pc:sldMk cId="0" sldId="265"/>
            <ac:picMk id="4" creationId="{6B9AA89B-BDDE-C851-D861-A203A17FD3B4}"/>
          </ac:picMkLst>
        </pc:picChg>
      </pc:sldChg>
      <pc:sldChg chg="addSp modSp add mod">
        <pc:chgData name="Docente - Carlos Reynaldo Portocarrero Tovar" userId="d08652be-2c4f-4488-ac32-1df6adeeb637" providerId="ADAL" clId="{1C389ECD-4950-47EA-B972-1A7E9A559FCC}" dt="2025-05-21T03:35:55.037" v="126" actId="20577"/>
        <pc:sldMkLst>
          <pc:docMk/>
          <pc:sldMk cId="0" sldId="266"/>
        </pc:sldMkLst>
        <pc:spChg chg="mod">
          <ac:chgData name="Docente - Carlos Reynaldo Portocarrero Tovar" userId="d08652be-2c4f-4488-ac32-1df6adeeb637" providerId="ADAL" clId="{1C389ECD-4950-47EA-B972-1A7E9A559FCC}" dt="2025-05-21T03:35:49.853" v="120" actId="207"/>
          <ac:spMkLst>
            <pc:docMk/>
            <pc:sldMk cId="0" sldId="266"/>
            <ac:spMk id="2" creationId="{00000000-0000-0000-0000-000000000000}"/>
          </ac:spMkLst>
        </pc:spChg>
        <pc:spChg chg="mod">
          <ac:chgData name="Docente - Carlos Reynaldo Portocarrero Tovar" userId="d08652be-2c4f-4488-ac32-1df6adeeb637" providerId="ADAL" clId="{1C389ECD-4950-47EA-B972-1A7E9A559FCC}" dt="2025-05-21T03:35:55.037" v="126" actId="20577"/>
          <ac:spMkLst>
            <pc:docMk/>
            <pc:sldMk cId="0" sldId="266"/>
            <ac:spMk id="3" creationId="{00000000-0000-0000-0000-000000000000}"/>
          </ac:spMkLst>
        </pc:spChg>
        <pc:picChg chg="add mod">
          <ac:chgData name="Docente - Carlos Reynaldo Portocarrero Tovar" userId="d08652be-2c4f-4488-ac32-1df6adeeb637" providerId="ADAL" clId="{1C389ECD-4950-47EA-B972-1A7E9A559FCC}" dt="2025-05-21T03:29:21.951" v="14"/>
          <ac:picMkLst>
            <pc:docMk/>
            <pc:sldMk cId="0" sldId="266"/>
            <ac:picMk id="4" creationId="{ABD27A20-BA86-C8CB-94BD-6CE10B8DB995}"/>
          </ac:picMkLst>
        </pc:picChg>
      </pc:sldChg>
      <pc:sldChg chg="addSp modSp add del mod">
        <pc:chgData name="Docente - Carlos Reynaldo Portocarrero Tovar" userId="d08652be-2c4f-4488-ac32-1df6adeeb637" providerId="ADAL" clId="{1C389ECD-4950-47EA-B972-1A7E9A559FCC}" dt="2025-05-21T03:30:34.282" v="25" actId="47"/>
        <pc:sldMkLst>
          <pc:docMk/>
          <pc:sldMk cId="0" sldId="270"/>
        </pc:sldMkLst>
        <pc:spChg chg="mod">
          <ac:chgData name="Docente - Carlos Reynaldo Portocarrero Tovar" userId="d08652be-2c4f-4488-ac32-1df6adeeb637" providerId="ADAL" clId="{1C389ECD-4950-47EA-B972-1A7E9A559FCC}" dt="2025-05-21T03:30:14.119" v="21" actId="207"/>
          <ac:spMkLst>
            <pc:docMk/>
            <pc:sldMk cId="0" sldId="270"/>
            <ac:spMk id="2" creationId="{00000000-0000-0000-0000-000000000000}"/>
          </ac:spMkLst>
        </pc:spChg>
        <pc:picChg chg="add mod">
          <ac:chgData name="Docente - Carlos Reynaldo Portocarrero Tovar" userId="d08652be-2c4f-4488-ac32-1df6adeeb637" providerId="ADAL" clId="{1C389ECD-4950-47EA-B972-1A7E9A559FCC}" dt="2025-05-21T03:29:09.088" v="4"/>
          <ac:picMkLst>
            <pc:docMk/>
            <pc:sldMk cId="0" sldId="270"/>
            <ac:picMk id="4" creationId="{2F9787E3-392B-32C6-70D1-F510D08F10AD}"/>
          </ac:picMkLst>
        </pc:picChg>
      </pc:sldChg>
      <pc:sldChg chg="addSp modSp add mod">
        <pc:chgData name="Docente - Carlos Reynaldo Portocarrero Tovar" userId="d08652be-2c4f-4488-ac32-1df6adeeb637" providerId="ADAL" clId="{1C389ECD-4950-47EA-B972-1A7E9A559FCC}" dt="2025-05-21T03:30:52.740" v="27" actId="790"/>
        <pc:sldMkLst>
          <pc:docMk/>
          <pc:sldMk cId="0" sldId="271"/>
        </pc:sldMkLst>
        <pc:spChg chg="mod">
          <ac:chgData name="Docente - Carlos Reynaldo Portocarrero Tovar" userId="d08652be-2c4f-4488-ac32-1df6adeeb637" providerId="ADAL" clId="{1C389ECD-4950-47EA-B972-1A7E9A559FCC}" dt="2025-05-21T03:30:52.740" v="27" actId="790"/>
          <ac:spMkLst>
            <pc:docMk/>
            <pc:sldMk cId="0" sldId="271"/>
            <ac:spMk id="2" creationId="{00000000-0000-0000-0000-000000000000}"/>
          </ac:spMkLst>
        </pc:spChg>
        <pc:spChg chg="mod">
          <ac:chgData name="Docente - Carlos Reynaldo Portocarrero Tovar" userId="d08652be-2c4f-4488-ac32-1df6adeeb637" providerId="ADAL" clId="{1C389ECD-4950-47EA-B972-1A7E9A559FCC}" dt="2025-05-21T03:30:52.740" v="27" actId="790"/>
          <ac:spMkLst>
            <pc:docMk/>
            <pc:sldMk cId="0" sldId="271"/>
            <ac:spMk id="3" creationId="{00000000-0000-0000-0000-000000000000}"/>
          </ac:spMkLst>
        </pc:spChg>
        <pc:picChg chg="add mod">
          <ac:chgData name="Docente - Carlos Reynaldo Portocarrero Tovar" userId="d08652be-2c4f-4488-ac32-1df6adeeb637" providerId="ADAL" clId="{1C389ECD-4950-47EA-B972-1A7E9A559FCC}" dt="2025-05-21T03:29:10.536" v="5"/>
          <ac:picMkLst>
            <pc:docMk/>
            <pc:sldMk cId="0" sldId="271"/>
            <ac:picMk id="4" creationId="{02FCF5A5-3BF8-0D70-6656-318ADC9156A4}"/>
          </ac:picMkLst>
        </pc:picChg>
      </pc:sldChg>
      <pc:sldChg chg="addSp modSp add mod">
        <pc:chgData name="Docente - Carlos Reynaldo Portocarrero Tovar" userId="d08652be-2c4f-4488-ac32-1df6adeeb637" providerId="ADAL" clId="{1C389ECD-4950-47EA-B972-1A7E9A559FCC}" dt="2025-05-21T03:31:07.376" v="34" actId="20577"/>
        <pc:sldMkLst>
          <pc:docMk/>
          <pc:sldMk cId="0" sldId="272"/>
        </pc:sldMkLst>
        <pc:spChg chg="mod">
          <ac:chgData name="Docente - Carlos Reynaldo Portocarrero Tovar" userId="d08652be-2c4f-4488-ac32-1df6adeeb637" providerId="ADAL" clId="{1C389ECD-4950-47EA-B972-1A7E9A559FCC}" dt="2025-05-21T03:30:58.994" v="28" actId="207"/>
          <ac:spMkLst>
            <pc:docMk/>
            <pc:sldMk cId="0" sldId="272"/>
            <ac:spMk id="2" creationId="{00000000-0000-0000-0000-000000000000}"/>
          </ac:spMkLst>
        </pc:spChg>
        <pc:spChg chg="mod">
          <ac:chgData name="Docente - Carlos Reynaldo Portocarrero Tovar" userId="d08652be-2c4f-4488-ac32-1df6adeeb637" providerId="ADAL" clId="{1C389ECD-4950-47EA-B972-1A7E9A559FCC}" dt="2025-05-21T03:31:07.376" v="34" actId="20577"/>
          <ac:spMkLst>
            <pc:docMk/>
            <pc:sldMk cId="0" sldId="272"/>
            <ac:spMk id="3" creationId="{00000000-0000-0000-0000-000000000000}"/>
          </ac:spMkLst>
        </pc:spChg>
        <pc:picChg chg="add mod">
          <ac:chgData name="Docente - Carlos Reynaldo Portocarrero Tovar" userId="d08652be-2c4f-4488-ac32-1df6adeeb637" providerId="ADAL" clId="{1C389ECD-4950-47EA-B972-1A7E9A559FCC}" dt="2025-05-21T03:29:12.052" v="6"/>
          <ac:picMkLst>
            <pc:docMk/>
            <pc:sldMk cId="0" sldId="272"/>
            <ac:picMk id="4" creationId="{ABC9BA12-8ACF-EC06-5075-537DEED5E0C3}"/>
          </ac:picMkLst>
        </pc:picChg>
      </pc:sldChg>
      <pc:sldChg chg="del">
        <pc:chgData name="Docente - Carlos Reynaldo Portocarrero Tovar" userId="d08652be-2c4f-4488-ac32-1df6adeeb637" providerId="ADAL" clId="{1C389ECD-4950-47EA-B972-1A7E9A559FCC}" dt="2025-05-21T03:28:45.312" v="0" actId="47"/>
        <pc:sldMkLst>
          <pc:docMk/>
          <pc:sldMk cId="2283501156" sldId="272"/>
        </pc:sldMkLst>
      </pc:sldChg>
      <pc:sldChg chg="del">
        <pc:chgData name="Docente - Carlos Reynaldo Portocarrero Tovar" userId="d08652be-2c4f-4488-ac32-1df6adeeb637" providerId="ADAL" clId="{1C389ECD-4950-47EA-B972-1A7E9A559FCC}" dt="2025-05-21T03:28:45.312" v="0" actId="47"/>
        <pc:sldMkLst>
          <pc:docMk/>
          <pc:sldMk cId="3540019530" sldId="273"/>
        </pc:sldMkLst>
      </pc:sldChg>
      <pc:sldChg chg="del">
        <pc:chgData name="Docente - Carlos Reynaldo Portocarrero Tovar" userId="d08652be-2c4f-4488-ac32-1df6adeeb637" providerId="ADAL" clId="{1C389ECD-4950-47EA-B972-1A7E9A559FCC}" dt="2025-05-21T03:28:45.312" v="0" actId="47"/>
        <pc:sldMkLst>
          <pc:docMk/>
          <pc:sldMk cId="114022647" sldId="274"/>
        </pc:sldMkLst>
      </pc:sldChg>
      <pc:sldChg chg="del">
        <pc:chgData name="Docente - Carlos Reynaldo Portocarrero Tovar" userId="d08652be-2c4f-4488-ac32-1df6adeeb637" providerId="ADAL" clId="{1C389ECD-4950-47EA-B972-1A7E9A559FCC}" dt="2025-05-21T03:28:45.312" v="0" actId="47"/>
        <pc:sldMkLst>
          <pc:docMk/>
          <pc:sldMk cId="3297935867" sldId="275"/>
        </pc:sldMkLst>
      </pc:sldChg>
    </pc:docChg>
  </pc:docChgLst>
  <pc:docChgLst>
    <pc:chgData name="Docente - Carlos Reynaldo Portocarrero Tovar" userId="d08652be-2c4f-4488-ac32-1df6adeeb637" providerId="ADAL" clId="{D676899A-9503-451C-86A6-DA737A21A44B}"/>
    <pc:docChg chg="undo redo custSel addSld delSld modSld sldOrd">
      <pc:chgData name="Docente - Carlos Reynaldo Portocarrero Tovar" userId="d08652be-2c4f-4488-ac32-1df6adeeb637" providerId="ADAL" clId="{D676899A-9503-451C-86A6-DA737A21A44B}" dt="2025-05-18T17:24:27.704" v="308" actId="1076"/>
      <pc:docMkLst>
        <pc:docMk/>
      </pc:docMkLst>
      <pc:sldChg chg="modSp mod">
        <pc:chgData name="Docente - Carlos Reynaldo Portocarrero Tovar" userId="d08652be-2c4f-4488-ac32-1df6adeeb637" providerId="ADAL" clId="{D676899A-9503-451C-86A6-DA737A21A44B}" dt="2025-05-18T15:50:05.109" v="4" actId="1076"/>
        <pc:sldMkLst>
          <pc:docMk/>
          <pc:sldMk cId="2858337766" sldId="256"/>
        </pc:sldMkLst>
        <pc:spChg chg="mod">
          <ac:chgData name="Docente - Carlos Reynaldo Portocarrero Tovar" userId="d08652be-2c4f-4488-ac32-1df6adeeb637" providerId="ADAL" clId="{D676899A-9503-451C-86A6-DA737A21A44B}" dt="2025-05-18T15:49:48.139" v="3" actId="20577"/>
          <ac:spMkLst>
            <pc:docMk/>
            <pc:sldMk cId="2858337766" sldId="256"/>
            <ac:spMk id="3" creationId="{00000000-0000-0000-0000-000000000000}"/>
          </ac:spMkLst>
        </pc:spChg>
        <pc:picChg chg="mod">
          <ac:chgData name="Docente - Carlos Reynaldo Portocarrero Tovar" userId="d08652be-2c4f-4488-ac32-1df6adeeb637" providerId="ADAL" clId="{D676899A-9503-451C-86A6-DA737A21A44B}" dt="2025-05-18T15:50:05.109" v="4" actId="1076"/>
          <ac:picMkLst>
            <pc:docMk/>
            <pc:sldMk cId="2858337766" sldId="256"/>
            <ac:picMk id="4" creationId="{00000000-0000-0000-0000-000000000000}"/>
          </ac:picMkLst>
        </pc:picChg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6130006" sldId="257"/>
        </pc:sldMkLst>
      </pc:sldChg>
      <pc:sldChg chg="modSp add mod modClrScheme chgLayout">
        <pc:chgData name="Docente - Carlos Reynaldo Portocarrero Tovar" userId="d08652be-2c4f-4488-ac32-1df6adeeb637" providerId="ADAL" clId="{D676899A-9503-451C-86A6-DA737A21A44B}" dt="2025-05-18T15:51:32.063" v="43" actId="313"/>
        <pc:sldMkLst>
          <pc:docMk/>
          <pc:sldMk cId="3273992903" sldId="257"/>
        </pc:sldMkLst>
      </pc:sldChg>
      <pc:sldChg chg="addSp delSp modSp add mod modClrScheme chgLayout">
        <pc:chgData name="Docente - Carlos Reynaldo Portocarrero Tovar" userId="d08652be-2c4f-4488-ac32-1df6adeeb637" providerId="ADAL" clId="{D676899A-9503-451C-86A6-DA737A21A44B}" dt="2025-05-18T15:52:57.857" v="71" actId="20577"/>
        <pc:sldMkLst>
          <pc:docMk/>
          <pc:sldMk cId="656976862" sldId="258"/>
        </pc:sldMkLst>
        <pc:spChg chg="mod ord">
          <ac:chgData name="Docente - Carlos Reynaldo Portocarrero Tovar" userId="d08652be-2c4f-4488-ac32-1df6adeeb637" providerId="ADAL" clId="{D676899A-9503-451C-86A6-DA737A21A44B}" dt="2025-05-18T15:52:16.682" v="54" actId="700"/>
          <ac:spMkLst>
            <pc:docMk/>
            <pc:sldMk cId="656976862" sldId="258"/>
            <ac:spMk id="2" creationId="{33A5D40D-5EE0-A4BF-98FD-018A69B28545}"/>
          </ac:spMkLst>
        </pc:spChg>
        <pc:spChg chg="add del mod ord">
          <ac:chgData name="Docente - Carlos Reynaldo Portocarrero Tovar" userId="d08652be-2c4f-4488-ac32-1df6adeeb637" providerId="ADAL" clId="{D676899A-9503-451C-86A6-DA737A21A44B}" dt="2025-05-18T15:52:39.075" v="63" actId="12"/>
          <ac:spMkLst>
            <pc:docMk/>
            <pc:sldMk cId="656976862" sldId="258"/>
            <ac:spMk id="3" creationId="{043CA231-6E4C-DB97-5C39-65664191A270}"/>
          </ac:spMkLst>
        </pc:spChg>
      </pc:sldChg>
      <pc:sldChg chg="new del">
        <pc:chgData name="Docente - Carlos Reynaldo Portocarrero Tovar" userId="d08652be-2c4f-4488-ac32-1df6adeeb637" providerId="ADAL" clId="{D676899A-9503-451C-86A6-DA737A21A44B}" dt="2025-05-18T15:51:37.188" v="45" actId="680"/>
        <pc:sldMkLst>
          <pc:docMk/>
          <pc:sldMk cId="2758177630" sldId="258"/>
        </pc:sldMkLst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693964732" sldId="258"/>
        </pc:sldMkLst>
      </pc:sldChg>
      <pc:sldChg chg="new del">
        <pc:chgData name="Docente - Carlos Reynaldo Portocarrero Tovar" userId="d08652be-2c4f-4488-ac32-1df6adeeb637" providerId="ADAL" clId="{D676899A-9503-451C-86A6-DA737A21A44B}" dt="2025-05-18T15:57:23.104" v="75" actId="47"/>
        <pc:sldMkLst>
          <pc:docMk/>
          <pc:sldMk cId="4191179833" sldId="259"/>
        </pc:sldMkLst>
      </pc:sldChg>
      <pc:sldChg chg="addSp modSp add mod">
        <pc:chgData name="Docente - Carlos Reynaldo Portocarrero Tovar" userId="d08652be-2c4f-4488-ac32-1df6adeeb637" providerId="ADAL" clId="{D676899A-9503-451C-86A6-DA737A21A44B}" dt="2025-05-18T15:59:32.098" v="100" actId="2711"/>
        <pc:sldMkLst>
          <pc:docMk/>
          <pc:sldMk cId="2082747672" sldId="260"/>
        </pc:sldMkLst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621899429" sldId="260"/>
        </pc:sldMkLst>
      </pc:sldChg>
      <pc:sldChg chg="add del">
        <pc:chgData name="Docente - Carlos Reynaldo Portocarrero Tovar" userId="d08652be-2c4f-4488-ac32-1df6adeeb637" providerId="ADAL" clId="{D676899A-9503-451C-86A6-DA737A21A44B}" dt="2025-05-18T15:57:21.526" v="74" actId="47"/>
        <pc:sldMkLst>
          <pc:docMk/>
          <pc:sldMk cId="2390440492" sldId="261"/>
        </pc:sldMkLst>
      </pc:sldChg>
      <pc:sldChg chg="delSp modSp add mod modClrScheme chgLayout">
        <pc:chgData name="Docente - Carlos Reynaldo Portocarrero Tovar" userId="d08652be-2c4f-4488-ac32-1df6adeeb637" providerId="ADAL" clId="{D676899A-9503-451C-86A6-DA737A21A44B}" dt="2025-05-18T16:08:01.858" v="126" actId="20577"/>
        <pc:sldMkLst>
          <pc:docMk/>
          <pc:sldMk cId="3079853972" sldId="261"/>
        </pc:sldMkLst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598821742" sldId="261"/>
        </pc:sldMkLst>
      </pc:sldChg>
      <pc:sldChg chg="addSp modSp add mod modClrScheme chgLayout">
        <pc:chgData name="Docente - Carlos Reynaldo Portocarrero Tovar" userId="d08652be-2c4f-4488-ac32-1df6adeeb637" providerId="ADAL" clId="{D676899A-9503-451C-86A6-DA737A21A44B}" dt="2025-05-18T16:17:02.213" v="171" actId="20577"/>
        <pc:sldMkLst>
          <pc:docMk/>
          <pc:sldMk cId="2924959643" sldId="262"/>
        </pc:sldMkLst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037695953" sldId="262"/>
        </pc:sldMkLst>
      </pc:sldChg>
      <pc:sldChg chg="addSp delSp modSp add del mod modClrScheme chgLayout">
        <pc:chgData name="Docente - Carlos Reynaldo Portocarrero Tovar" userId="d08652be-2c4f-4488-ac32-1df6adeeb637" providerId="ADAL" clId="{D676899A-9503-451C-86A6-DA737A21A44B}" dt="2025-05-18T17:13:16.686" v="209" actId="2696"/>
        <pc:sldMkLst>
          <pc:docMk/>
          <pc:sldMk cId="2919224927" sldId="263"/>
        </pc:sldMkLst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677022461" sldId="263"/>
        </pc:sldMkLst>
      </pc:sldChg>
      <pc:sldChg chg="addSp modSp add mod modClrScheme chgLayout">
        <pc:chgData name="Docente - Carlos Reynaldo Portocarrero Tovar" userId="d08652be-2c4f-4488-ac32-1df6adeeb637" providerId="ADAL" clId="{D676899A-9503-451C-86A6-DA737A21A44B}" dt="2025-05-18T17:14:14.075" v="222" actId="5793"/>
        <pc:sldMkLst>
          <pc:docMk/>
          <pc:sldMk cId="3213182109" sldId="264"/>
        </pc:sldMkLst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436883977" sldId="264"/>
        </pc:sldMkLst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864617522" sldId="265"/>
        </pc:sldMkLst>
      </pc:sldChg>
      <pc:sldChg chg="modSp add mod">
        <pc:chgData name="Docente - Carlos Reynaldo Portocarrero Tovar" userId="d08652be-2c4f-4488-ac32-1df6adeeb637" providerId="ADAL" clId="{D676899A-9503-451C-86A6-DA737A21A44B}" dt="2025-05-18T17:14:09.374" v="221" actId="5793"/>
        <pc:sldMkLst>
          <pc:docMk/>
          <pc:sldMk cId="3338418543" sldId="265"/>
        </pc:sldMkLst>
      </pc:sldChg>
      <pc:sldChg chg="addSp modSp add mod ord">
        <pc:chgData name="Docente - Carlos Reynaldo Portocarrero Tovar" userId="d08652be-2c4f-4488-ac32-1df6adeeb637" providerId="ADAL" clId="{D676899A-9503-451C-86A6-DA737A21A44B}" dt="2025-05-18T17:15:23.413" v="237" actId="20577"/>
        <pc:sldMkLst>
          <pc:docMk/>
          <pc:sldMk cId="1221092059" sldId="266"/>
        </pc:sldMkLst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4018397898" sldId="266"/>
        </pc:sldMkLst>
      </pc:sldChg>
      <pc:sldChg chg="modSp add mod">
        <pc:chgData name="Docente - Carlos Reynaldo Portocarrero Tovar" userId="d08652be-2c4f-4488-ac32-1df6adeeb637" providerId="ADAL" clId="{D676899A-9503-451C-86A6-DA737A21A44B}" dt="2025-05-18T17:16:11.594" v="260" actId="20577"/>
        <pc:sldMkLst>
          <pc:docMk/>
          <pc:sldMk cId="1357151846" sldId="267"/>
        </pc:sldMkLst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1870534311" sldId="267"/>
        </pc:sldMkLst>
      </pc:sldChg>
      <pc:sldChg chg="new del">
        <pc:chgData name="Docente - Carlos Reynaldo Portocarrero Tovar" userId="d08652be-2c4f-4488-ac32-1df6adeeb637" providerId="ADAL" clId="{D676899A-9503-451C-86A6-DA737A21A44B}" dt="2025-05-18T17:16:46.179" v="262" actId="680"/>
        <pc:sldMkLst>
          <pc:docMk/>
          <pc:sldMk cId="2441760273" sldId="268"/>
        </pc:sldMkLst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2591718427" sldId="268"/>
        </pc:sldMkLst>
      </pc:sldChg>
      <pc:sldChg chg="addSp modSp add mod">
        <pc:chgData name="Docente - Carlos Reynaldo Portocarrero Tovar" userId="d08652be-2c4f-4488-ac32-1df6adeeb637" providerId="ADAL" clId="{D676899A-9503-451C-86A6-DA737A21A44B}" dt="2025-05-18T17:20:03.807" v="283" actId="20577"/>
        <pc:sldMkLst>
          <pc:docMk/>
          <pc:sldMk cId="3542874056" sldId="268"/>
        </pc:sldMkLst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605932653" sldId="269"/>
        </pc:sldMkLst>
      </pc:sldChg>
      <pc:sldChg chg="addSp delSp modSp new mod setBg">
        <pc:chgData name="Docente - Carlos Reynaldo Portocarrero Tovar" userId="d08652be-2c4f-4488-ac32-1df6adeeb637" providerId="ADAL" clId="{D676899A-9503-451C-86A6-DA737A21A44B}" dt="2025-05-18T17:17:48.850" v="275" actId="26606"/>
        <pc:sldMkLst>
          <pc:docMk/>
          <pc:sldMk cId="2744430818" sldId="269"/>
        </pc:sldMkLst>
        <pc:picChg chg="add mod">
          <ac:chgData name="Docente - Carlos Reynaldo Portocarrero Tovar" userId="d08652be-2c4f-4488-ac32-1df6adeeb637" providerId="ADAL" clId="{D676899A-9503-451C-86A6-DA737A21A44B}" dt="2025-05-18T17:17:48.850" v="275" actId="26606"/>
          <ac:picMkLst>
            <pc:docMk/>
            <pc:sldMk cId="2744430818" sldId="269"/>
            <ac:picMk id="5" creationId="{4C42D7F8-D049-9729-C7E6-26A186BC192B}"/>
          </ac:picMkLst>
        </pc:picChg>
      </pc:sldChg>
      <pc:sldChg chg="new del">
        <pc:chgData name="Docente - Carlos Reynaldo Portocarrero Tovar" userId="d08652be-2c4f-4488-ac32-1df6adeeb637" providerId="ADAL" clId="{D676899A-9503-451C-86A6-DA737A21A44B}" dt="2025-05-18T17:22:26.852" v="286" actId="47"/>
        <pc:sldMkLst>
          <pc:docMk/>
          <pc:sldMk cId="2489435398" sldId="270"/>
        </pc:sldMkLst>
      </pc:sldChg>
      <pc:sldChg chg="addSp delSp modSp add mod">
        <pc:chgData name="Docente - Carlos Reynaldo Portocarrero Tovar" userId="d08652be-2c4f-4488-ac32-1df6adeeb637" providerId="ADAL" clId="{D676899A-9503-451C-86A6-DA737A21A44B}" dt="2025-05-18T17:24:27.704" v="308" actId="1076"/>
        <pc:sldMkLst>
          <pc:docMk/>
          <pc:sldMk cId="2104116320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81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627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033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865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437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28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726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188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527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447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586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48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</a:rPr>
              <a:t>Hojas de Estilo en Cascada Avanzado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b="1" noProof="0" dirty="0"/>
              <a:t>Compatibilidad entre Navegadores</a:t>
            </a:r>
          </a:p>
          <a:p>
            <a:r>
              <a:rPr lang="es-PE" noProof="0" dirty="0"/>
              <a:t>Carlos Reynaldo Portocarrero Tovar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3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</a:rPr>
              <a:t>Recursos recomendados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noProof="0" dirty="0"/>
              <a:t>https://caniuse.com</a:t>
            </a:r>
          </a:p>
          <a:p>
            <a:r>
              <a:rPr lang="es-PE" noProof="0" dirty="0"/>
              <a:t>https://developer.mozilla.org/en-US/docs/Web/CSS/CSS_animations</a:t>
            </a:r>
          </a:p>
          <a:p>
            <a:r>
              <a:rPr lang="es-PE" noProof="0" dirty="0"/>
              <a:t>https://autoprefixer.github.io/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9AA89B-BDDE-C851-D861-A203A17FD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</a:rPr>
              <a:t>Preguntas y discusión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noProof="0" dirty="0"/>
              <a:t>¿Qué problemas de compatibilidad has enfrentado al usar animaciones?</a:t>
            </a:r>
          </a:p>
          <a:p>
            <a:r>
              <a:rPr lang="es-PE" noProof="0" dirty="0"/>
              <a:t>¿Qué navegador te ha dado más dificultades?</a:t>
            </a:r>
          </a:p>
          <a:p>
            <a:r>
              <a:rPr lang="es-PE" noProof="0" dirty="0"/>
              <a:t>¿Consideras importante animar para todos o para los más modernos?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D27A20-BA86-C8CB-94BD-6CE10B8DB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C42D7F8-D049-9729-C7E6-26A186BC1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56816"/>
            <a:ext cx="10905066" cy="29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3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noProof="0" dirty="0"/>
              <a:t>Identificar las principales consideraciones de compatibilidad entre navegadores al aplicar animaciones CSS, y utilizar buenas prácticas para garantizar una experiencia consistente para el usuario.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FCF5A5-3BF8-0D70-6656-318ADC915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</a:rPr>
              <a:t>¿Por qué es importante la compatibilidad?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noProof="0" dirty="0"/>
              <a:t>No todos los navegadores implementan las propiedades CSS de la misma forma.</a:t>
            </a:r>
          </a:p>
          <a:p>
            <a:r>
              <a:rPr lang="es-PE" noProof="0" dirty="0"/>
              <a:t>Algunas animaciones pueden fallar o comportarse de forma inesperada.</a:t>
            </a:r>
          </a:p>
          <a:p>
            <a:r>
              <a:rPr lang="es-PE" noProof="0" dirty="0"/>
              <a:t>Una mala compatibilidad afecta la experiencia del usuario y la percepción de calidad del sitio.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C9BA12-8ACF-EC06-5075-537DEED5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</a:rPr>
              <a:t>Propiedades que generan más conflictos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noProof="0" dirty="0" err="1"/>
              <a:t>animation</a:t>
            </a:r>
            <a:r>
              <a:rPr lang="es-PE" noProof="0" dirty="0"/>
              <a:t> / @keyframes</a:t>
            </a:r>
          </a:p>
          <a:p>
            <a:r>
              <a:rPr lang="es-PE" noProof="0" dirty="0"/>
              <a:t> </a:t>
            </a:r>
            <a:r>
              <a:rPr lang="es-PE" noProof="0" dirty="0" err="1"/>
              <a:t>transition</a:t>
            </a:r>
            <a:endParaRPr lang="es-PE" noProof="0" dirty="0"/>
          </a:p>
          <a:p>
            <a:r>
              <a:rPr lang="es-PE" noProof="0" dirty="0" err="1"/>
              <a:t>transform</a:t>
            </a:r>
            <a:endParaRPr lang="es-PE" noProof="0" dirty="0"/>
          </a:p>
          <a:p>
            <a:r>
              <a:rPr lang="es-PE" noProof="0" dirty="0" err="1"/>
              <a:t>filter</a:t>
            </a:r>
            <a:endParaRPr lang="es-PE" noProof="0" dirty="0"/>
          </a:p>
          <a:p>
            <a:r>
              <a:rPr lang="es-PE" noProof="0" dirty="0" err="1"/>
              <a:t>backdrop-filter</a:t>
            </a:r>
            <a:endParaRPr lang="es-PE" noProof="0" dirty="0"/>
          </a:p>
          <a:p>
            <a:endParaRPr lang="es-PE" noProof="0" dirty="0"/>
          </a:p>
          <a:p>
            <a:r>
              <a:rPr lang="es-PE" noProof="0" dirty="0"/>
              <a:t>Nota: Las animaciones complejas suelen requerir pruebas adicionales.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A026B7-5210-7F14-E18B-92A1FE7C7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</a:rPr>
              <a:t>Prefijos de proveedor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9416" cy="3912702"/>
          </a:xfrm>
        </p:spPr>
        <p:txBody>
          <a:bodyPr>
            <a:normAutofit/>
          </a:bodyPr>
          <a:lstStyle/>
          <a:p>
            <a:r>
              <a:rPr lang="es-PE" noProof="0" dirty="0"/>
              <a:t>Algunos navegadores requieren prefijos para interpretar correctamente ciertas propiedades.</a:t>
            </a:r>
          </a:p>
          <a:p>
            <a:endParaRPr lang="es-PE" noProof="0" dirty="0"/>
          </a:p>
          <a:p>
            <a:r>
              <a:rPr lang="es-PE" noProof="0" dirty="0"/>
              <a:t>Chrome/Safari: -webkit-</a:t>
            </a:r>
          </a:p>
          <a:p>
            <a:r>
              <a:rPr lang="es-PE" noProof="0" dirty="0"/>
              <a:t>Firefox: -</a:t>
            </a:r>
            <a:r>
              <a:rPr lang="es-PE" noProof="0" dirty="0" err="1"/>
              <a:t>moz</a:t>
            </a:r>
            <a:r>
              <a:rPr lang="es-PE" noProof="0" dirty="0"/>
              <a:t>-</a:t>
            </a:r>
          </a:p>
          <a:p>
            <a:r>
              <a:rPr lang="es-PE" noProof="0" dirty="0"/>
              <a:t>IE/Edge antiguos: -ms-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0E43B1-5826-8563-1D7E-2DA27D348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0B4AABA-16C6-4C8D-786C-606420437496}"/>
              </a:ext>
            </a:extLst>
          </p:cNvPr>
          <p:cNvSpPr/>
          <p:nvPr/>
        </p:nvSpPr>
        <p:spPr>
          <a:xfrm>
            <a:off x="6304386" y="1690688"/>
            <a:ext cx="5517500" cy="40476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s-PE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.</a:t>
            </a:r>
            <a:r>
              <a:rPr lang="es-PE" sz="2400" noProof="0" dirty="0" err="1">
                <a:solidFill>
                  <a:srgbClr val="00FF00"/>
                </a:solidFill>
                <a:latin typeface="Consolas" panose="020B0609020204030204" pitchFamily="49" charset="0"/>
              </a:rPr>
              <a:t>element</a:t>
            </a:r>
            <a:r>
              <a:rPr lang="es-PE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PE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  -webkit-</a:t>
            </a:r>
            <a:r>
              <a:rPr lang="es-PE" sz="2400" noProof="0" dirty="0" err="1">
                <a:solidFill>
                  <a:srgbClr val="00FF00"/>
                </a:solidFill>
                <a:latin typeface="Consolas" panose="020B0609020204030204" pitchFamily="49" charset="0"/>
              </a:rPr>
              <a:t>transform</a:t>
            </a:r>
            <a:r>
              <a:rPr lang="es-PE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: </a:t>
            </a:r>
            <a:r>
              <a:rPr lang="es-PE" sz="2400" noProof="0" dirty="0" err="1">
                <a:solidFill>
                  <a:srgbClr val="00FF00"/>
                </a:solidFill>
                <a:latin typeface="Consolas" panose="020B0609020204030204" pitchFamily="49" charset="0"/>
              </a:rPr>
              <a:t>scale</a:t>
            </a:r>
            <a:r>
              <a:rPr lang="es-PE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(1.2);</a:t>
            </a:r>
          </a:p>
          <a:p>
            <a:pPr marL="0" indent="0">
              <a:buNone/>
            </a:pPr>
            <a:r>
              <a:rPr lang="es-PE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     -</a:t>
            </a:r>
            <a:r>
              <a:rPr lang="es-PE" sz="2400" noProof="0" dirty="0" err="1">
                <a:solidFill>
                  <a:srgbClr val="00FF00"/>
                </a:solidFill>
                <a:latin typeface="Consolas" panose="020B0609020204030204" pitchFamily="49" charset="0"/>
              </a:rPr>
              <a:t>moz-transform</a:t>
            </a:r>
            <a:r>
              <a:rPr lang="es-PE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: </a:t>
            </a:r>
            <a:r>
              <a:rPr lang="es-PE" sz="2400" noProof="0" dirty="0" err="1">
                <a:solidFill>
                  <a:srgbClr val="00FF00"/>
                </a:solidFill>
                <a:latin typeface="Consolas" panose="020B0609020204030204" pitchFamily="49" charset="0"/>
              </a:rPr>
              <a:t>scale</a:t>
            </a:r>
            <a:r>
              <a:rPr lang="es-PE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(1.2);</a:t>
            </a:r>
          </a:p>
          <a:p>
            <a:pPr marL="0" indent="0">
              <a:buNone/>
            </a:pPr>
            <a:r>
              <a:rPr lang="es-PE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      -ms-</a:t>
            </a:r>
            <a:r>
              <a:rPr lang="es-PE" sz="2400" noProof="0" dirty="0" err="1">
                <a:solidFill>
                  <a:srgbClr val="00FF00"/>
                </a:solidFill>
                <a:latin typeface="Consolas" panose="020B0609020204030204" pitchFamily="49" charset="0"/>
              </a:rPr>
              <a:t>transform</a:t>
            </a:r>
            <a:r>
              <a:rPr lang="es-PE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: </a:t>
            </a:r>
            <a:r>
              <a:rPr lang="es-PE" sz="2400" noProof="0" dirty="0" err="1">
                <a:solidFill>
                  <a:srgbClr val="00FF00"/>
                </a:solidFill>
                <a:latin typeface="Consolas" panose="020B0609020204030204" pitchFamily="49" charset="0"/>
              </a:rPr>
              <a:t>scale</a:t>
            </a:r>
            <a:r>
              <a:rPr lang="es-PE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(1.2);</a:t>
            </a:r>
          </a:p>
          <a:p>
            <a:pPr marL="0" indent="0">
              <a:buNone/>
            </a:pPr>
            <a:r>
              <a:rPr lang="es-PE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          </a:t>
            </a:r>
            <a:r>
              <a:rPr lang="es-PE" sz="2400" noProof="0" dirty="0" err="1">
                <a:solidFill>
                  <a:srgbClr val="00FF00"/>
                </a:solidFill>
                <a:latin typeface="Consolas" panose="020B0609020204030204" pitchFamily="49" charset="0"/>
              </a:rPr>
              <a:t>transform</a:t>
            </a:r>
            <a:r>
              <a:rPr lang="es-PE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: </a:t>
            </a:r>
            <a:r>
              <a:rPr lang="es-PE" sz="2400" noProof="0" dirty="0" err="1">
                <a:solidFill>
                  <a:srgbClr val="00FF00"/>
                </a:solidFill>
                <a:latin typeface="Consolas" panose="020B0609020204030204" pitchFamily="49" charset="0"/>
              </a:rPr>
              <a:t>scale</a:t>
            </a:r>
            <a:r>
              <a:rPr lang="es-PE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(1.2);</a:t>
            </a:r>
          </a:p>
          <a:p>
            <a:pPr marL="0" indent="0">
              <a:buNone/>
            </a:pPr>
            <a:r>
              <a:rPr lang="es-PE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</a:rPr>
              <a:t>Herramientas para verificar compatibilidad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noProof="0" dirty="0"/>
              <a:t>- Can I Use – https://caniuse.com</a:t>
            </a:r>
          </a:p>
          <a:p>
            <a:r>
              <a:rPr lang="es-PE" noProof="0" dirty="0"/>
              <a:t>- MDN Web </a:t>
            </a:r>
            <a:r>
              <a:rPr lang="es-PE" noProof="0" dirty="0" err="1"/>
              <a:t>Docs</a:t>
            </a:r>
            <a:r>
              <a:rPr lang="es-PE" noProof="0" dirty="0"/>
              <a:t> – Información por navegador</a:t>
            </a:r>
          </a:p>
          <a:p>
            <a:r>
              <a:rPr lang="es-PE" noProof="0" dirty="0"/>
              <a:t>- </a:t>
            </a:r>
            <a:r>
              <a:rPr lang="es-PE" noProof="0" dirty="0" err="1"/>
              <a:t>Autoprefixer</a:t>
            </a:r>
            <a:r>
              <a:rPr lang="es-PE" noProof="0" dirty="0"/>
              <a:t> – Herramienta que añade automáticamente prefijos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9FA957-8BB5-5870-A65B-5C69DA3FF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</a:rPr>
              <a:t>Buenas prácticas para compatibilidad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PE" noProof="0" dirty="0"/>
              <a:t>Usa prefijos si estás apuntando a navegadores antiguos.</a:t>
            </a:r>
          </a:p>
          <a:p>
            <a:r>
              <a:rPr lang="es-PE" noProof="0" dirty="0"/>
              <a:t>Valida tus animaciones en varios navegadores (Chrome, Firefox, Safari, Edge).</a:t>
            </a:r>
          </a:p>
          <a:p>
            <a:r>
              <a:rPr lang="es-PE" noProof="0" dirty="0"/>
              <a:t>Considera el uso progresivo: animaciones opcionales, no críticas.</a:t>
            </a:r>
          </a:p>
          <a:p>
            <a:r>
              <a:rPr lang="es-PE" noProof="0" dirty="0"/>
              <a:t>Usa @supports para aplicar estilos solo si están disponibles.</a:t>
            </a:r>
          </a:p>
          <a:p>
            <a:endParaRPr lang="es-PE" noProof="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60A1BE9-E2FE-7213-AECE-833DC60B30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BB5ED4-CB00-8167-BBB3-AE81B998D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7DD4DFD-2F99-6889-B213-21A18D7374C5}"/>
              </a:ext>
            </a:extLst>
          </p:cNvPr>
          <p:cNvSpPr/>
          <p:nvPr/>
        </p:nvSpPr>
        <p:spPr>
          <a:xfrm>
            <a:off x="6137600" y="1825626"/>
            <a:ext cx="5517500" cy="38026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@supports (animation: name) {</a:t>
            </a:r>
          </a:p>
          <a:p>
            <a:pPr marL="0" indent="0">
              <a:buNone/>
            </a:pPr>
            <a:r>
              <a:rPr lang="en-US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  .</a:t>
            </a:r>
            <a:r>
              <a:rPr lang="en-US" sz="2400" noProof="0" dirty="0" err="1">
                <a:solidFill>
                  <a:srgbClr val="00FF00"/>
                </a:solidFill>
                <a:latin typeface="Consolas" panose="020B0609020204030204" pitchFamily="49" charset="0"/>
              </a:rPr>
              <a:t>elemento</a:t>
            </a:r>
            <a:r>
              <a:rPr lang="en-US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    animation: </a:t>
            </a:r>
            <a:r>
              <a:rPr lang="en-US" sz="2400" noProof="0" dirty="0" err="1">
                <a:solidFill>
                  <a:srgbClr val="00FF00"/>
                </a:solidFill>
                <a:latin typeface="Consolas" panose="020B0609020204030204" pitchFamily="49" charset="0"/>
              </a:rPr>
              <a:t>slideIn</a:t>
            </a:r>
            <a:r>
              <a:rPr lang="en-US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 1s ease;</a:t>
            </a:r>
          </a:p>
          <a:p>
            <a:pPr marL="0" indent="0">
              <a:buNone/>
            </a:pPr>
            <a:r>
              <a:rPr lang="en-US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noProof="0" dirty="0">
                <a:solidFill>
                  <a:srgbClr val="00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</a:rPr>
              <a:t>Consideraciones para dispositivos móviles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noProof="0" dirty="0"/>
              <a:t>- Revisa la compatibilidad en navegadores móviles (Safari iOS, Chrome Android).</a:t>
            </a:r>
          </a:p>
          <a:p>
            <a:r>
              <a:rPr lang="es-PE" noProof="0" dirty="0"/>
              <a:t>- Algunas propiedades como </a:t>
            </a:r>
            <a:r>
              <a:rPr lang="es-PE" noProof="0" dirty="0" err="1"/>
              <a:t>filter</a:t>
            </a:r>
            <a:r>
              <a:rPr lang="es-PE" noProof="0" dirty="0"/>
              <a:t> o </a:t>
            </a:r>
            <a:r>
              <a:rPr lang="es-PE" noProof="0" dirty="0" err="1"/>
              <a:t>backdrop-filter</a:t>
            </a:r>
            <a:r>
              <a:rPr lang="es-PE" noProof="0" dirty="0"/>
              <a:t> pueden no funcionar o ser lentas.</a:t>
            </a:r>
          </a:p>
          <a:p>
            <a:r>
              <a:rPr lang="es-PE" noProof="0" dirty="0"/>
              <a:t>- Evita animar propiedades costosas como top, </a:t>
            </a:r>
            <a:r>
              <a:rPr lang="es-PE" noProof="0" dirty="0" err="1"/>
              <a:t>left</a:t>
            </a:r>
            <a:r>
              <a:rPr lang="es-PE" noProof="0" dirty="0"/>
              <a:t>, </a:t>
            </a:r>
            <a:r>
              <a:rPr lang="es-PE" noProof="0" dirty="0" err="1"/>
              <a:t>height</a:t>
            </a:r>
            <a:r>
              <a:rPr lang="es-PE" noProof="0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6F1E8F-69C2-D4D1-B6B4-05FE4BED4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</a:rPr>
              <a:t>Ejercicio propuesto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noProof="0" dirty="0"/>
              <a:t>Crea una animación con @keyframes que use </a:t>
            </a:r>
            <a:r>
              <a:rPr lang="es-PE" noProof="0" dirty="0" err="1"/>
              <a:t>transform</a:t>
            </a:r>
            <a:r>
              <a:rPr lang="es-PE" noProof="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PE" noProof="0" dirty="0"/>
              <a:t>Aplica prefijos de proveedor.</a:t>
            </a:r>
          </a:p>
          <a:p>
            <a:pPr marL="514350" indent="-514350">
              <a:buFont typeface="+mj-lt"/>
              <a:buAutoNum type="arabicPeriod"/>
            </a:pPr>
            <a:r>
              <a:rPr lang="es-PE" noProof="0" dirty="0"/>
              <a:t>Verifica su funcionamiento en al menos dos navegadores distintos.</a:t>
            </a:r>
          </a:p>
          <a:p>
            <a:pPr marL="514350" indent="-514350">
              <a:buFont typeface="+mj-lt"/>
              <a:buAutoNum type="arabicPeriod"/>
            </a:pPr>
            <a:r>
              <a:rPr lang="es-PE" noProof="0" dirty="0"/>
              <a:t>Usa @supports para comprobar si se puede aplicar </a:t>
            </a:r>
            <a:r>
              <a:rPr lang="es-PE" noProof="0" dirty="0" err="1"/>
              <a:t>transform</a:t>
            </a:r>
            <a:r>
              <a:rPr lang="es-PE" noProof="0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55B91F-49DC-E963-B99B-C2A3B44B1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432</Words>
  <Application>Microsoft Office PowerPoint</Application>
  <PresentationFormat>Panorámica</PresentationFormat>
  <Paragraphs>60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Tema de Office</vt:lpstr>
      <vt:lpstr>Hojas de Estilo en Cascada Avanzado</vt:lpstr>
      <vt:lpstr>Objetivo de la sesión</vt:lpstr>
      <vt:lpstr>¿Por qué es importante la compatibilidad?</vt:lpstr>
      <vt:lpstr>Propiedades que generan más conflictos</vt:lpstr>
      <vt:lpstr>Prefijos de proveedor</vt:lpstr>
      <vt:lpstr>Herramientas para verificar compatibilidad</vt:lpstr>
      <vt:lpstr>Buenas prácticas para compatibilidad</vt:lpstr>
      <vt:lpstr>Consideraciones para dispositivos móviles</vt:lpstr>
      <vt:lpstr>Ejercicio propuesto</vt:lpstr>
      <vt:lpstr>Recursos recomendados</vt:lpstr>
      <vt:lpstr>Preguntas y discusión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Hojas de Estilo en Cascada Avanzado</dc:title>
  <dc:creator>Docente - Carlos Reynaldo Portocarrero Tovar</dc:creator>
  <cp:lastModifiedBy>Docente - Carlos Reynaldo Portocarrero Tovar</cp:lastModifiedBy>
  <cp:revision>4</cp:revision>
  <dcterms:created xsi:type="dcterms:W3CDTF">2025-05-05T22:13:23Z</dcterms:created>
  <dcterms:modified xsi:type="dcterms:W3CDTF">2025-05-21T03:36:06Z</dcterms:modified>
</cp:coreProperties>
</file>