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64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omponents.com/" TargetMode="External"/><Relationship Id="rId2" Type="http://schemas.openxmlformats.org/officeDocument/2006/relationships/hyperlink" Target="https://play.tailwindcss.com/" TargetMode="External"/><Relationship Id="rId1" Type="http://schemas.openxmlformats.org/officeDocument/2006/relationships/hyperlink" Target="https://tailwindcss.com/docs" TargetMode="External"/><Relationship Id="rId4" Type="http://schemas.openxmlformats.org/officeDocument/2006/relationships/hyperlink" Target="https://github.com/tailwindlabs/tailwindcss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hyperlink" Target="https://tailwindcomponents.com/" TargetMode="External"/><Relationship Id="rId2" Type="http://schemas.openxmlformats.org/officeDocument/2006/relationships/hyperlink" Target="https://play.tailwindcss.com/" TargetMode="External"/><Relationship Id="rId1" Type="http://schemas.openxmlformats.org/officeDocument/2006/relationships/hyperlink" Target="https://tailwindcss.com/docs" TargetMode="External"/><Relationship Id="rId4" Type="http://schemas.openxmlformats.org/officeDocument/2006/relationships/hyperlink" Target="https://github.com/tailwindlabs/tailwindcss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72A557-B9DF-4D7A-85AE-89D24250520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BB3FC49-B1C2-4C29-A5CD-129F5AD7B342}">
      <dgm:prSet/>
      <dgm:spPr/>
      <dgm:t>
        <a:bodyPr/>
        <a:lstStyle/>
        <a:p>
          <a:r>
            <a:rPr lang="en-US"/>
            <a:t>Tailwind CSS promueve escribir estilos directamente con clases como:</a:t>
          </a:r>
        </a:p>
      </dgm:t>
    </dgm:pt>
    <dgm:pt modelId="{E5F29102-74D5-4A55-81EE-9B112DB6CF59}" type="parTrans" cxnId="{9731B9F2-1F06-44D1-99F8-58656FD9BD5B}">
      <dgm:prSet/>
      <dgm:spPr/>
      <dgm:t>
        <a:bodyPr/>
        <a:lstStyle/>
        <a:p>
          <a:endParaRPr lang="en-US"/>
        </a:p>
      </dgm:t>
    </dgm:pt>
    <dgm:pt modelId="{05630266-4FA3-498E-946E-C16C3F1A53FB}" type="sibTrans" cxnId="{9731B9F2-1F06-44D1-99F8-58656FD9BD5B}">
      <dgm:prSet/>
      <dgm:spPr/>
      <dgm:t>
        <a:bodyPr/>
        <a:lstStyle/>
        <a:p>
          <a:endParaRPr lang="en-US"/>
        </a:p>
      </dgm:t>
    </dgm:pt>
    <dgm:pt modelId="{915D6479-A9D3-4CE5-99BD-48AD4E7498B4}">
      <dgm:prSet/>
      <dgm:spPr/>
      <dgm:t>
        <a:bodyPr/>
        <a:lstStyle/>
        <a:p>
          <a:r>
            <a:rPr lang="en-US"/>
            <a:t>- text-center, bg-blue-500, p-4, etc.</a:t>
          </a:r>
        </a:p>
      </dgm:t>
    </dgm:pt>
    <dgm:pt modelId="{F4CDCF21-7131-49E3-AA2F-E339CF18373C}" type="parTrans" cxnId="{10164F84-DCB7-45FB-A626-06E2E99C66C2}">
      <dgm:prSet/>
      <dgm:spPr/>
      <dgm:t>
        <a:bodyPr/>
        <a:lstStyle/>
        <a:p>
          <a:endParaRPr lang="en-US"/>
        </a:p>
      </dgm:t>
    </dgm:pt>
    <dgm:pt modelId="{1ABC418D-AA43-4D24-94C1-FDAE0E5B18D7}" type="sibTrans" cxnId="{10164F84-DCB7-45FB-A626-06E2E99C66C2}">
      <dgm:prSet/>
      <dgm:spPr/>
      <dgm:t>
        <a:bodyPr/>
        <a:lstStyle/>
        <a:p>
          <a:endParaRPr lang="en-US"/>
        </a:p>
      </dgm:t>
    </dgm:pt>
    <dgm:pt modelId="{7D91D308-BA91-47C8-9510-351E895B84F3}">
      <dgm:prSet/>
      <dgm:spPr/>
      <dgm:t>
        <a:bodyPr/>
        <a:lstStyle/>
        <a:p>
          <a:r>
            <a:rPr lang="en-US"/>
            <a:t>Evita escribir CSS personalizado.</a:t>
          </a:r>
        </a:p>
      </dgm:t>
    </dgm:pt>
    <dgm:pt modelId="{4248124A-6489-4378-B684-6230588A37DD}" type="parTrans" cxnId="{14CDF7DF-4803-4201-B0D6-72DD82C5C007}">
      <dgm:prSet/>
      <dgm:spPr/>
      <dgm:t>
        <a:bodyPr/>
        <a:lstStyle/>
        <a:p>
          <a:endParaRPr lang="en-US"/>
        </a:p>
      </dgm:t>
    </dgm:pt>
    <dgm:pt modelId="{0292FDA7-76D9-4BF4-AD34-2FDD024FCEF7}" type="sibTrans" cxnId="{14CDF7DF-4803-4201-B0D6-72DD82C5C007}">
      <dgm:prSet/>
      <dgm:spPr/>
      <dgm:t>
        <a:bodyPr/>
        <a:lstStyle/>
        <a:p>
          <a:endParaRPr lang="en-US"/>
        </a:p>
      </dgm:t>
    </dgm:pt>
    <dgm:pt modelId="{5238291B-C2B8-446E-8F4D-C6705E515535}">
      <dgm:prSet/>
      <dgm:spPr/>
      <dgm:t>
        <a:bodyPr/>
        <a:lstStyle/>
        <a:p>
          <a:r>
            <a:rPr lang="en-US"/>
            <a:t>Fomenta velocidad y consistencia en diseño.</a:t>
          </a:r>
        </a:p>
      </dgm:t>
    </dgm:pt>
    <dgm:pt modelId="{676FF0DC-0D2D-49A6-BB22-BEE1032FF50D}" type="parTrans" cxnId="{C4C6C54F-C20A-4FA5-A8E5-315D2676487D}">
      <dgm:prSet/>
      <dgm:spPr/>
      <dgm:t>
        <a:bodyPr/>
        <a:lstStyle/>
        <a:p>
          <a:endParaRPr lang="en-US"/>
        </a:p>
      </dgm:t>
    </dgm:pt>
    <dgm:pt modelId="{825C3A63-052D-4DDD-9FD7-B9BE1084E22A}" type="sibTrans" cxnId="{C4C6C54F-C20A-4FA5-A8E5-315D2676487D}">
      <dgm:prSet/>
      <dgm:spPr/>
      <dgm:t>
        <a:bodyPr/>
        <a:lstStyle/>
        <a:p>
          <a:endParaRPr lang="en-US"/>
        </a:p>
      </dgm:t>
    </dgm:pt>
    <dgm:pt modelId="{FF444F92-07ED-4DC5-8B25-6B80A9926FAB}" type="pres">
      <dgm:prSet presAssocID="{E972A557-B9DF-4D7A-85AE-89D242505206}" presName="root" presStyleCnt="0">
        <dgm:presLayoutVars>
          <dgm:dir/>
          <dgm:resizeHandles val="exact"/>
        </dgm:presLayoutVars>
      </dgm:prSet>
      <dgm:spPr/>
    </dgm:pt>
    <dgm:pt modelId="{4BF617AD-CAD6-4C54-BC00-C2F981404922}" type="pres">
      <dgm:prSet presAssocID="{E972A557-B9DF-4D7A-85AE-89D242505206}" presName="container" presStyleCnt="0">
        <dgm:presLayoutVars>
          <dgm:dir/>
          <dgm:resizeHandles val="exact"/>
        </dgm:presLayoutVars>
      </dgm:prSet>
      <dgm:spPr/>
    </dgm:pt>
    <dgm:pt modelId="{31BB2774-4B56-4983-83BD-9F4519292C34}" type="pres">
      <dgm:prSet presAssocID="{7BB3FC49-B1C2-4C29-A5CD-129F5AD7B342}" presName="compNode" presStyleCnt="0"/>
      <dgm:spPr/>
    </dgm:pt>
    <dgm:pt modelId="{4BD6968E-C730-49CB-99B3-1BCC2B30D077}" type="pres">
      <dgm:prSet presAssocID="{7BB3FC49-B1C2-4C29-A5CD-129F5AD7B342}" presName="iconBgRect" presStyleLbl="bgShp" presStyleIdx="0" presStyleCnt="4"/>
      <dgm:spPr/>
    </dgm:pt>
    <dgm:pt modelId="{58BCA55D-4F71-47FE-BA25-757AE3F0BB19}" type="pres">
      <dgm:prSet presAssocID="{7BB3FC49-B1C2-4C29-A5CD-129F5AD7B34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6417DD7E-CCFE-4D85-BA48-0D5A3B380A7A}" type="pres">
      <dgm:prSet presAssocID="{7BB3FC49-B1C2-4C29-A5CD-129F5AD7B342}" presName="spaceRect" presStyleCnt="0"/>
      <dgm:spPr/>
    </dgm:pt>
    <dgm:pt modelId="{C564A17B-D36A-4189-A9BA-746D073F1022}" type="pres">
      <dgm:prSet presAssocID="{7BB3FC49-B1C2-4C29-A5CD-129F5AD7B342}" presName="textRect" presStyleLbl="revTx" presStyleIdx="0" presStyleCnt="4">
        <dgm:presLayoutVars>
          <dgm:chMax val="1"/>
          <dgm:chPref val="1"/>
        </dgm:presLayoutVars>
      </dgm:prSet>
      <dgm:spPr/>
    </dgm:pt>
    <dgm:pt modelId="{8498BCF5-4886-40B5-97FE-6BB5CDFA4940}" type="pres">
      <dgm:prSet presAssocID="{05630266-4FA3-498E-946E-C16C3F1A53FB}" presName="sibTrans" presStyleLbl="sibTrans2D1" presStyleIdx="0" presStyleCnt="0"/>
      <dgm:spPr/>
    </dgm:pt>
    <dgm:pt modelId="{9695692D-BEA7-4037-B25F-F6A4CAB34C63}" type="pres">
      <dgm:prSet presAssocID="{915D6479-A9D3-4CE5-99BD-48AD4E7498B4}" presName="compNode" presStyleCnt="0"/>
      <dgm:spPr/>
    </dgm:pt>
    <dgm:pt modelId="{C5C7DC0E-C7AF-4C34-925B-D29634B45526}" type="pres">
      <dgm:prSet presAssocID="{915D6479-A9D3-4CE5-99BD-48AD4E7498B4}" presName="iconBgRect" presStyleLbl="bgShp" presStyleIdx="1" presStyleCnt="4"/>
      <dgm:spPr/>
    </dgm:pt>
    <dgm:pt modelId="{0A3B913E-1767-4376-8EC2-59AA372D1CEA}" type="pres">
      <dgm:prSet presAssocID="{915D6479-A9D3-4CE5-99BD-48AD4E7498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ón"/>
        </a:ext>
      </dgm:extLst>
    </dgm:pt>
    <dgm:pt modelId="{96B4F2D0-2E79-4613-A46D-268FC8B41C2A}" type="pres">
      <dgm:prSet presAssocID="{915D6479-A9D3-4CE5-99BD-48AD4E7498B4}" presName="spaceRect" presStyleCnt="0"/>
      <dgm:spPr/>
    </dgm:pt>
    <dgm:pt modelId="{36FD56F9-5412-4D38-BC00-7CA4D860CC82}" type="pres">
      <dgm:prSet presAssocID="{915D6479-A9D3-4CE5-99BD-48AD4E7498B4}" presName="textRect" presStyleLbl="revTx" presStyleIdx="1" presStyleCnt="4">
        <dgm:presLayoutVars>
          <dgm:chMax val="1"/>
          <dgm:chPref val="1"/>
        </dgm:presLayoutVars>
      </dgm:prSet>
      <dgm:spPr/>
    </dgm:pt>
    <dgm:pt modelId="{DB360BBF-F20D-4BF3-A1FB-F5375ED81EA8}" type="pres">
      <dgm:prSet presAssocID="{1ABC418D-AA43-4D24-94C1-FDAE0E5B18D7}" presName="sibTrans" presStyleLbl="sibTrans2D1" presStyleIdx="0" presStyleCnt="0"/>
      <dgm:spPr/>
    </dgm:pt>
    <dgm:pt modelId="{ACE184DB-A807-482B-9D46-07CE874C2634}" type="pres">
      <dgm:prSet presAssocID="{7D91D308-BA91-47C8-9510-351E895B84F3}" presName="compNode" presStyleCnt="0"/>
      <dgm:spPr/>
    </dgm:pt>
    <dgm:pt modelId="{475489C3-AE21-4DB7-A322-DE656030385F}" type="pres">
      <dgm:prSet presAssocID="{7D91D308-BA91-47C8-9510-351E895B84F3}" presName="iconBgRect" presStyleLbl="bgShp" presStyleIdx="2" presStyleCnt="4"/>
      <dgm:spPr/>
    </dgm:pt>
    <dgm:pt modelId="{48F36727-6460-4FDD-A5BD-7419737AE8DE}" type="pres">
      <dgm:prSet presAssocID="{7D91D308-BA91-47C8-9510-351E895B84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156A6830-6F05-421C-97AE-D2EC4080D50E}" type="pres">
      <dgm:prSet presAssocID="{7D91D308-BA91-47C8-9510-351E895B84F3}" presName="spaceRect" presStyleCnt="0"/>
      <dgm:spPr/>
    </dgm:pt>
    <dgm:pt modelId="{C96606A1-A252-453D-960F-27F1B5F680C4}" type="pres">
      <dgm:prSet presAssocID="{7D91D308-BA91-47C8-9510-351E895B84F3}" presName="textRect" presStyleLbl="revTx" presStyleIdx="2" presStyleCnt="4">
        <dgm:presLayoutVars>
          <dgm:chMax val="1"/>
          <dgm:chPref val="1"/>
        </dgm:presLayoutVars>
      </dgm:prSet>
      <dgm:spPr/>
    </dgm:pt>
    <dgm:pt modelId="{6C3E7D1A-92C2-48E9-9A6C-192B9ECD2C0D}" type="pres">
      <dgm:prSet presAssocID="{0292FDA7-76D9-4BF4-AD34-2FDD024FCEF7}" presName="sibTrans" presStyleLbl="sibTrans2D1" presStyleIdx="0" presStyleCnt="0"/>
      <dgm:spPr/>
    </dgm:pt>
    <dgm:pt modelId="{30AF4708-CF13-4D46-810C-FC4674AA2117}" type="pres">
      <dgm:prSet presAssocID="{5238291B-C2B8-446E-8F4D-C6705E515535}" presName="compNode" presStyleCnt="0"/>
      <dgm:spPr/>
    </dgm:pt>
    <dgm:pt modelId="{AB6693F2-B53F-4458-8E0C-24048F17466A}" type="pres">
      <dgm:prSet presAssocID="{5238291B-C2B8-446E-8F4D-C6705E515535}" presName="iconBgRect" presStyleLbl="bgShp" presStyleIdx="3" presStyleCnt="4"/>
      <dgm:spPr/>
    </dgm:pt>
    <dgm:pt modelId="{02DD6E88-396D-469E-B426-6DECB5C10140}" type="pres">
      <dgm:prSet presAssocID="{5238291B-C2B8-446E-8F4D-C6705E5155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C67CA698-D467-43B8-9E69-D183C308840A}" type="pres">
      <dgm:prSet presAssocID="{5238291B-C2B8-446E-8F4D-C6705E515535}" presName="spaceRect" presStyleCnt="0"/>
      <dgm:spPr/>
    </dgm:pt>
    <dgm:pt modelId="{4AB7BA7E-CA40-442B-A1CF-4CAFDB5231B2}" type="pres">
      <dgm:prSet presAssocID="{5238291B-C2B8-446E-8F4D-C6705E51553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74591A-D79E-4F5E-AAA6-97BD02F40854}" type="presOf" srcId="{E972A557-B9DF-4D7A-85AE-89D242505206}" destId="{FF444F92-07ED-4DC5-8B25-6B80A9926FAB}" srcOrd="0" destOrd="0" presId="urn:microsoft.com/office/officeart/2018/2/layout/IconCircleList"/>
    <dgm:cxn modelId="{B21CDC1C-7B68-45D5-90DA-8E2B9D33B3C6}" type="presOf" srcId="{1ABC418D-AA43-4D24-94C1-FDAE0E5B18D7}" destId="{DB360BBF-F20D-4BF3-A1FB-F5375ED81EA8}" srcOrd="0" destOrd="0" presId="urn:microsoft.com/office/officeart/2018/2/layout/IconCircleList"/>
    <dgm:cxn modelId="{57C5A52F-12F8-4110-A747-4160167B2DD1}" type="presOf" srcId="{05630266-4FA3-498E-946E-C16C3F1A53FB}" destId="{8498BCF5-4886-40B5-97FE-6BB5CDFA4940}" srcOrd="0" destOrd="0" presId="urn:microsoft.com/office/officeart/2018/2/layout/IconCircleList"/>
    <dgm:cxn modelId="{C4C6C54F-C20A-4FA5-A8E5-315D2676487D}" srcId="{E972A557-B9DF-4D7A-85AE-89D242505206}" destId="{5238291B-C2B8-446E-8F4D-C6705E515535}" srcOrd="3" destOrd="0" parTransId="{676FF0DC-0D2D-49A6-BB22-BEE1032FF50D}" sibTransId="{825C3A63-052D-4DDD-9FD7-B9BE1084E22A}"/>
    <dgm:cxn modelId="{10164F84-DCB7-45FB-A626-06E2E99C66C2}" srcId="{E972A557-B9DF-4D7A-85AE-89D242505206}" destId="{915D6479-A9D3-4CE5-99BD-48AD4E7498B4}" srcOrd="1" destOrd="0" parTransId="{F4CDCF21-7131-49E3-AA2F-E339CF18373C}" sibTransId="{1ABC418D-AA43-4D24-94C1-FDAE0E5B18D7}"/>
    <dgm:cxn modelId="{9F2E1393-F086-49D5-BD6F-6D26A341E180}" type="presOf" srcId="{915D6479-A9D3-4CE5-99BD-48AD4E7498B4}" destId="{36FD56F9-5412-4D38-BC00-7CA4D860CC82}" srcOrd="0" destOrd="0" presId="urn:microsoft.com/office/officeart/2018/2/layout/IconCircleList"/>
    <dgm:cxn modelId="{871213AB-09A2-4FE6-A43E-1773755D4777}" type="presOf" srcId="{7D91D308-BA91-47C8-9510-351E895B84F3}" destId="{C96606A1-A252-453D-960F-27F1B5F680C4}" srcOrd="0" destOrd="0" presId="urn:microsoft.com/office/officeart/2018/2/layout/IconCircleList"/>
    <dgm:cxn modelId="{8768BDCC-7E98-47A0-8B72-1A327B81D53D}" type="presOf" srcId="{5238291B-C2B8-446E-8F4D-C6705E515535}" destId="{4AB7BA7E-CA40-442B-A1CF-4CAFDB5231B2}" srcOrd="0" destOrd="0" presId="urn:microsoft.com/office/officeart/2018/2/layout/IconCircleList"/>
    <dgm:cxn modelId="{14CDF7DF-4803-4201-B0D6-72DD82C5C007}" srcId="{E972A557-B9DF-4D7A-85AE-89D242505206}" destId="{7D91D308-BA91-47C8-9510-351E895B84F3}" srcOrd="2" destOrd="0" parTransId="{4248124A-6489-4378-B684-6230588A37DD}" sibTransId="{0292FDA7-76D9-4BF4-AD34-2FDD024FCEF7}"/>
    <dgm:cxn modelId="{9731B9F2-1F06-44D1-99F8-58656FD9BD5B}" srcId="{E972A557-B9DF-4D7A-85AE-89D242505206}" destId="{7BB3FC49-B1C2-4C29-A5CD-129F5AD7B342}" srcOrd="0" destOrd="0" parTransId="{E5F29102-74D5-4A55-81EE-9B112DB6CF59}" sibTransId="{05630266-4FA3-498E-946E-C16C3F1A53FB}"/>
    <dgm:cxn modelId="{67941CFB-7BA0-4BD4-B8C3-8211D2BE84BD}" type="presOf" srcId="{0292FDA7-76D9-4BF4-AD34-2FDD024FCEF7}" destId="{6C3E7D1A-92C2-48E9-9A6C-192B9ECD2C0D}" srcOrd="0" destOrd="0" presId="urn:microsoft.com/office/officeart/2018/2/layout/IconCircleList"/>
    <dgm:cxn modelId="{484BE8FB-93EC-4F5A-A3D3-4F5209FB973C}" type="presOf" srcId="{7BB3FC49-B1C2-4C29-A5CD-129F5AD7B342}" destId="{C564A17B-D36A-4189-A9BA-746D073F1022}" srcOrd="0" destOrd="0" presId="urn:microsoft.com/office/officeart/2018/2/layout/IconCircleList"/>
    <dgm:cxn modelId="{7198FAC9-CBEC-439F-85DF-D3504F5FB86A}" type="presParOf" srcId="{FF444F92-07ED-4DC5-8B25-6B80A9926FAB}" destId="{4BF617AD-CAD6-4C54-BC00-C2F981404922}" srcOrd="0" destOrd="0" presId="urn:microsoft.com/office/officeart/2018/2/layout/IconCircleList"/>
    <dgm:cxn modelId="{E83C75C6-0F4B-49DD-8818-3C0DEB09B4AB}" type="presParOf" srcId="{4BF617AD-CAD6-4C54-BC00-C2F981404922}" destId="{31BB2774-4B56-4983-83BD-9F4519292C34}" srcOrd="0" destOrd="0" presId="urn:microsoft.com/office/officeart/2018/2/layout/IconCircleList"/>
    <dgm:cxn modelId="{93742A75-0901-43A3-9979-FB4FC767B1A5}" type="presParOf" srcId="{31BB2774-4B56-4983-83BD-9F4519292C34}" destId="{4BD6968E-C730-49CB-99B3-1BCC2B30D077}" srcOrd="0" destOrd="0" presId="urn:microsoft.com/office/officeart/2018/2/layout/IconCircleList"/>
    <dgm:cxn modelId="{970CBE56-BC72-4CFC-BCF6-DF731F91D762}" type="presParOf" srcId="{31BB2774-4B56-4983-83BD-9F4519292C34}" destId="{58BCA55D-4F71-47FE-BA25-757AE3F0BB19}" srcOrd="1" destOrd="0" presId="urn:microsoft.com/office/officeart/2018/2/layout/IconCircleList"/>
    <dgm:cxn modelId="{FEF2E1BE-714C-4320-86A7-D4EC5C9B0CF2}" type="presParOf" srcId="{31BB2774-4B56-4983-83BD-9F4519292C34}" destId="{6417DD7E-CCFE-4D85-BA48-0D5A3B380A7A}" srcOrd="2" destOrd="0" presId="urn:microsoft.com/office/officeart/2018/2/layout/IconCircleList"/>
    <dgm:cxn modelId="{F9EF9E8B-9E91-4C62-B242-696D1075263E}" type="presParOf" srcId="{31BB2774-4B56-4983-83BD-9F4519292C34}" destId="{C564A17B-D36A-4189-A9BA-746D073F1022}" srcOrd="3" destOrd="0" presId="urn:microsoft.com/office/officeart/2018/2/layout/IconCircleList"/>
    <dgm:cxn modelId="{BA619857-C167-41F4-8B52-0BD120C8AC6A}" type="presParOf" srcId="{4BF617AD-CAD6-4C54-BC00-C2F981404922}" destId="{8498BCF5-4886-40B5-97FE-6BB5CDFA4940}" srcOrd="1" destOrd="0" presId="urn:microsoft.com/office/officeart/2018/2/layout/IconCircleList"/>
    <dgm:cxn modelId="{440B1103-E2B5-4D54-8F0D-AFE156394671}" type="presParOf" srcId="{4BF617AD-CAD6-4C54-BC00-C2F981404922}" destId="{9695692D-BEA7-4037-B25F-F6A4CAB34C63}" srcOrd="2" destOrd="0" presId="urn:microsoft.com/office/officeart/2018/2/layout/IconCircleList"/>
    <dgm:cxn modelId="{59E38BED-6EF7-4147-B0DE-2C6E56710546}" type="presParOf" srcId="{9695692D-BEA7-4037-B25F-F6A4CAB34C63}" destId="{C5C7DC0E-C7AF-4C34-925B-D29634B45526}" srcOrd="0" destOrd="0" presId="urn:microsoft.com/office/officeart/2018/2/layout/IconCircleList"/>
    <dgm:cxn modelId="{A318EEA0-D8D5-415A-B726-D2693424D490}" type="presParOf" srcId="{9695692D-BEA7-4037-B25F-F6A4CAB34C63}" destId="{0A3B913E-1767-4376-8EC2-59AA372D1CEA}" srcOrd="1" destOrd="0" presId="urn:microsoft.com/office/officeart/2018/2/layout/IconCircleList"/>
    <dgm:cxn modelId="{DA1BE9C2-E97C-44D4-A02F-992D65129C1D}" type="presParOf" srcId="{9695692D-BEA7-4037-B25F-F6A4CAB34C63}" destId="{96B4F2D0-2E79-4613-A46D-268FC8B41C2A}" srcOrd="2" destOrd="0" presId="urn:microsoft.com/office/officeart/2018/2/layout/IconCircleList"/>
    <dgm:cxn modelId="{0EBCE772-21C5-4846-B9F9-4E47D08BC2F2}" type="presParOf" srcId="{9695692D-BEA7-4037-B25F-F6A4CAB34C63}" destId="{36FD56F9-5412-4D38-BC00-7CA4D860CC82}" srcOrd="3" destOrd="0" presId="urn:microsoft.com/office/officeart/2018/2/layout/IconCircleList"/>
    <dgm:cxn modelId="{BCC1F41E-FDA5-41A8-932B-4DA0F294B880}" type="presParOf" srcId="{4BF617AD-CAD6-4C54-BC00-C2F981404922}" destId="{DB360BBF-F20D-4BF3-A1FB-F5375ED81EA8}" srcOrd="3" destOrd="0" presId="urn:microsoft.com/office/officeart/2018/2/layout/IconCircleList"/>
    <dgm:cxn modelId="{97D2B260-CA94-43F7-BDC6-854963F8A736}" type="presParOf" srcId="{4BF617AD-CAD6-4C54-BC00-C2F981404922}" destId="{ACE184DB-A807-482B-9D46-07CE874C2634}" srcOrd="4" destOrd="0" presId="urn:microsoft.com/office/officeart/2018/2/layout/IconCircleList"/>
    <dgm:cxn modelId="{3C5436CF-CBA1-434D-8647-964724C22380}" type="presParOf" srcId="{ACE184DB-A807-482B-9D46-07CE874C2634}" destId="{475489C3-AE21-4DB7-A322-DE656030385F}" srcOrd="0" destOrd="0" presId="urn:microsoft.com/office/officeart/2018/2/layout/IconCircleList"/>
    <dgm:cxn modelId="{31AAD411-F82C-4C7B-B24D-7C20D490EC45}" type="presParOf" srcId="{ACE184DB-A807-482B-9D46-07CE874C2634}" destId="{48F36727-6460-4FDD-A5BD-7419737AE8DE}" srcOrd="1" destOrd="0" presId="urn:microsoft.com/office/officeart/2018/2/layout/IconCircleList"/>
    <dgm:cxn modelId="{F2532B61-221E-4B9F-A58C-0DE11D5A8C36}" type="presParOf" srcId="{ACE184DB-A807-482B-9D46-07CE874C2634}" destId="{156A6830-6F05-421C-97AE-D2EC4080D50E}" srcOrd="2" destOrd="0" presId="urn:microsoft.com/office/officeart/2018/2/layout/IconCircleList"/>
    <dgm:cxn modelId="{9D3D373A-AC38-4011-964F-35575BF21904}" type="presParOf" srcId="{ACE184DB-A807-482B-9D46-07CE874C2634}" destId="{C96606A1-A252-453D-960F-27F1B5F680C4}" srcOrd="3" destOrd="0" presId="urn:microsoft.com/office/officeart/2018/2/layout/IconCircleList"/>
    <dgm:cxn modelId="{FC9528F4-3FAA-4351-9213-AFEE3A36470F}" type="presParOf" srcId="{4BF617AD-CAD6-4C54-BC00-C2F981404922}" destId="{6C3E7D1A-92C2-48E9-9A6C-192B9ECD2C0D}" srcOrd="5" destOrd="0" presId="urn:microsoft.com/office/officeart/2018/2/layout/IconCircleList"/>
    <dgm:cxn modelId="{0C26E804-B22A-4E4F-B0AB-1AF39C8C80E7}" type="presParOf" srcId="{4BF617AD-CAD6-4C54-BC00-C2F981404922}" destId="{30AF4708-CF13-4D46-810C-FC4674AA2117}" srcOrd="6" destOrd="0" presId="urn:microsoft.com/office/officeart/2018/2/layout/IconCircleList"/>
    <dgm:cxn modelId="{86A24EC3-A35B-4C7B-BDA8-7E8E92F6631D}" type="presParOf" srcId="{30AF4708-CF13-4D46-810C-FC4674AA2117}" destId="{AB6693F2-B53F-4458-8E0C-24048F17466A}" srcOrd="0" destOrd="0" presId="urn:microsoft.com/office/officeart/2018/2/layout/IconCircleList"/>
    <dgm:cxn modelId="{0AB9CE4C-0B90-4404-8F5F-CACD457845ED}" type="presParOf" srcId="{30AF4708-CF13-4D46-810C-FC4674AA2117}" destId="{02DD6E88-396D-469E-B426-6DECB5C10140}" srcOrd="1" destOrd="0" presId="urn:microsoft.com/office/officeart/2018/2/layout/IconCircleList"/>
    <dgm:cxn modelId="{56EF6067-DF9F-4B1B-B272-E91631DC136B}" type="presParOf" srcId="{30AF4708-CF13-4D46-810C-FC4674AA2117}" destId="{C67CA698-D467-43B8-9E69-D183C308840A}" srcOrd="2" destOrd="0" presId="urn:microsoft.com/office/officeart/2018/2/layout/IconCircleList"/>
    <dgm:cxn modelId="{65CC304B-FCEE-4D09-8AC2-ED241A65639E}" type="presParOf" srcId="{30AF4708-CF13-4D46-810C-FC4674AA2117}" destId="{4AB7BA7E-CA40-442B-A1CF-4CAFDB5231B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A5175A-C9E2-4666-9AC9-D822E52572D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01A939-98FB-41B3-AF0E-51DE283AB0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Diseño rápido y eficiente con clases utilitarias.</a:t>
          </a:r>
        </a:p>
      </dgm:t>
    </dgm:pt>
    <dgm:pt modelId="{4ECB5188-42FF-4ADD-97AD-D2AB493C1414}" type="parTrans" cxnId="{60C1251A-D407-4DED-B0FC-733640072BB1}">
      <dgm:prSet/>
      <dgm:spPr/>
      <dgm:t>
        <a:bodyPr/>
        <a:lstStyle/>
        <a:p>
          <a:endParaRPr lang="en-US"/>
        </a:p>
      </dgm:t>
    </dgm:pt>
    <dgm:pt modelId="{0CD0E94A-9B81-45A9-A188-BAF99EE546D6}" type="sibTrans" cxnId="{60C1251A-D407-4DED-B0FC-733640072B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9F9C65-D733-4D82-9F13-DA207C5532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Totalmente personalizable.</a:t>
          </a:r>
        </a:p>
      </dgm:t>
    </dgm:pt>
    <dgm:pt modelId="{BC33B826-73E8-4CEE-BFC8-24EEF6C70BFC}" type="parTrans" cxnId="{863239F5-4628-403B-8D16-FB16B5F61A1F}">
      <dgm:prSet/>
      <dgm:spPr/>
      <dgm:t>
        <a:bodyPr/>
        <a:lstStyle/>
        <a:p>
          <a:endParaRPr lang="en-US"/>
        </a:p>
      </dgm:t>
    </dgm:pt>
    <dgm:pt modelId="{27082F23-13C9-4280-82EF-BE99A6A99E20}" type="sibTrans" cxnId="{863239F5-4628-403B-8D16-FB16B5F61A1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CCCA1DF-448B-44F1-A2F1-1831582D0E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Facilita diseños responsivos.</a:t>
          </a:r>
        </a:p>
      </dgm:t>
    </dgm:pt>
    <dgm:pt modelId="{55D896D1-E754-4817-AF36-FBBB86E86A81}" type="parTrans" cxnId="{6E77F97F-DDDA-409B-91AE-FDEFA6616D36}">
      <dgm:prSet/>
      <dgm:spPr/>
      <dgm:t>
        <a:bodyPr/>
        <a:lstStyle/>
        <a:p>
          <a:endParaRPr lang="en-US"/>
        </a:p>
      </dgm:t>
    </dgm:pt>
    <dgm:pt modelId="{9263F64C-F725-4DA4-B459-457E6C893FA2}" type="sibTrans" cxnId="{6E77F97F-DDDA-409B-91AE-FDEFA6616D3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7845D8-C4E1-44C2-A43B-E4E13C79F7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Excelente documentación.</a:t>
          </a:r>
        </a:p>
      </dgm:t>
    </dgm:pt>
    <dgm:pt modelId="{78B2C1E9-D650-44B2-BCFD-C90B5C1EECA6}" type="parTrans" cxnId="{5B564217-9118-4259-A6FA-208C30EDF64F}">
      <dgm:prSet/>
      <dgm:spPr/>
      <dgm:t>
        <a:bodyPr/>
        <a:lstStyle/>
        <a:p>
          <a:endParaRPr lang="en-US"/>
        </a:p>
      </dgm:t>
    </dgm:pt>
    <dgm:pt modelId="{611FEC94-BEAA-4FC3-AAE8-D3AA2096CCDC}" type="sibTrans" cxnId="{5B564217-9118-4259-A6FA-208C30EDF6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8FB1D9-CE0B-4A55-B988-7BA0438FDB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Ideal para prototipos y productos finales.</a:t>
          </a:r>
        </a:p>
      </dgm:t>
    </dgm:pt>
    <dgm:pt modelId="{5C5F0292-F506-48D7-9629-A48B80A35FD5}" type="parTrans" cxnId="{1F94C1FE-8F4C-410F-BD73-28DC2B8CB166}">
      <dgm:prSet/>
      <dgm:spPr/>
      <dgm:t>
        <a:bodyPr/>
        <a:lstStyle/>
        <a:p>
          <a:endParaRPr lang="en-US"/>
        </a:p>
      </dgm:t>
    </dgm:pt>
    <dgm:pt modelId="{22ACC18A-9E7B-4885-8570-9E5480141C46}" type="sibTrans" cxnId="{1F94C1FE-8F4C-410F-BD73-28DC2B8CB166}">
      <dgm:prSet/>
      <dgm:spPr/>
      <dgm:t>
        <a:bodyPr/>
        <a:lstStyle/>
        <a:p>
          <a:endParaRPr lang="en-US"/>
        </a:p>
      </dgm:t>
    </dgm:pt>
    <dgm:pt modelId="{445D10BA-FE38-415E-89DE-5317515DDCE5}" type="pres">
      <dgm:prSet presAssocID="{68A5175A-C9E2-4666-9AC9-D822E52572DC}" presName="root" presStyleCnt="0">
        <dgm:presLayoutVars>
          <dgm:dir/>
          <dgm:resizeHandles val="exact"/>
        </dgm:presLayoutVars>
      </dgm:prSet>
      <dgm:spPr/>
    </dgm:pt>
    <dgm:pt modelId="{AD0D8118-E65F-40E4-B1CE-8309C3EF3479}" type="pres">
      <dgm:prSet presAssocID="{68A5175A-C9E2-4666-9AC9-D822E52572DC}" presName="container" presStyleCnt="0">
        <dgm:presLayoutVars>
          <dgm:dir/>
          <dgm:resizeHandles val="exact"/>
        </dgm:presLayoutVars>
      </dgm:prSet>
      <dgm:spPr/>
    </dgm:pt>
    <dgm:pt modelId="{A6B0B344-5794-493A-B52E-EFA361ED1763}" type="pres">
      <dgm:prSet presAssocID="{9D01A939-98FB-41B3-AF0E-51DE283AB02C}" presName="compNode" presStyleCnt="0"/>
      <dgm:spPr/>
    </dgm:pt>
    <dgm:pt modelId="{43034517-096F-4EF6-80A6-3DB1A1993779}" type="pres">
      <dgm:prSet presAssocID="{9D01A939-98FB-41B3-AF0E-51DE283AB02C}" presName="iconBgRect" presStyleLbl="bgShp" presStyleIdx="0" presStyleCnt="5"/>
      <dgm:spPr/>
    </dgm:pt>
    <dgm:pt modelId="{625524A3-9B65-46E2-A46F-A4626360DD75}" type="pres">
      <dgm:prSet presAssocID="{9D01A939-98FB-41B3-AF0E-51DE283AB02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D7761800-5743-487F-974E-B5E653E367C9}" type="pres">
      <dgm:prSet presAssocID="{9D01A939-98FB-41B3-AF0E-51DE283AB02C}" presName="spaceRect" presStyleCnt="0"/>
      <dgm:spPr/>
    </dgm:pt>
    <dgm:pt modelId="{3969F562-FEBD-49DB-9962-3156285FBF63}" type="pres">
      <dgm:prSet presAssocID="{9D01A939-98FB-41B3-AF0E-51DE283AB02C}" presName="textRect" presStyleLbl="revTx" presStyleIdx="0" presStyleCnt="5">
        <dgm:presLayoutVars>
          <dgm:chMax val="1"/>
          <dgm:chPref val="1"/>
        </dgm:presLayoutVars>
      </dgm:prSet>
      <dgm:spPr/>
    </dgm:pt>
    <dgm:pt modelId="{20884510-70ED-40E4-A8AC-65BD74F9F6EC}" type="pres">
      <dgm:prSet presAssocID="{0CD0E94A-9B81-45A9-A188-BAF99EE546D6}" presName="sibTrans" presStyleLbl="sibTrans2D1" presStyleIdx="0" presStyleCnt="0"/>
      <dgm:spPr/>
    </dgm:pt>
    <dgm:pt modelId="{F6A71312-65ED-4FD4-959C-CE338C238913}" type="pres">
      <dgm:prSet presAssocID="{C99F9C65-D733-4D82-9F13-DA207C55324D}" presName="compNode" presStyleCnt="0"/>
      <dgm:spPr/>
    </dgm:pt>
    <dgm:pt modelId="{DC48E250-AC07-4677-BA15-012669713259}" type="pres">
      <dgm:prSet presAssocID="{C99F9C65-D733-4D82-9F13-DA207C55324D}" presName="iconBgRect" presStyleLbl="bgShp" presStyleIdx="1" presStyleCnt="5"/>
      <dgm:spPr/>
    </dgm:pt>
    <dgm:pt modelId="{DB046299-81F7-415A-B135-B7B0F9103C6E}" type="pres">
      <dgm:prSet presAssocID="{C99F9C65-D733-4D82-9F13-DA207C55324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leta"/>
        </a:ext>
      </dgm:extLst>
    </dgm:pt>
    <dgm:pt modelId="{31461BCE-A227-4622-995E-1EBE294EEADA}" type="pres">
      <dgm:prSet presAssocID="{C99F9C65-D733-4D82-9F13-DA207C55324D}" presName="spaceRect" presStyleCnt="0"/>
      <dgm:spPr/>
    </dgm:pt>
    <dgm:pt modelId="{0AFFA97D-B63E-4431-ADCB-D40D38DBCEB4}" type="pres">
      <dgm:prSet presAssocID="{C99F9C65-D733-4D82-9F13-DA207C55324D}" presName="textRect" presStyleLbl="revTx" presStyleIdx="1" presStyleCnt="5">
        <dgm:presLayoutVars>
          <dgm:chMax val="1"/>
          <dgm:chPref val="1"/>
        </dgm:presLayoutVars>
      </dgm:prSet>
      <dgm:spPr/>
    </dgm:pt>
    <dgm:pt modelId="{E042381A-33D2-45BE-9831-B6805E087B88}" type="pres">
      <dgm:prSet presAssocID="{27082F23-13C9-4280-82EF-BE99A6A99E20}" presName="sibTrans" presStyleLbl="sibTrans2D1" presStyleIdx="0" presStyleCnt="0"/>
      <dgm:spPr/>
    </dgm:pt>
    <dgm:pt modelId="{FD23C24E-17CB-41E7-9EA0-56E1D869E510}" type="pres">
      <dgm:prSet presAssocID="{DCCCA1DF-448B-44F1-A2F1-1831582D0ED6}" presName="compNode" presStyleCnt="0"/>
      <dgm:spPr/>
    </dgm:pt>
    <dgm:pt modelId="{3FCF2E63-3578-4CA3-AF76-BDA284123C88}" type="pres">
      <dgm:prSet presAssocID="{DCCCA1DF-448B-44F1-A2F1-1831582D0ED6}" presName="iconBgRect" presStyleLbl="bgShp" presStyleIdx="2" presStyleCnt="5"/>
      <dgm:spPr/>
    </dgm:pt>
    <dgm:pt modelId="{F8AE9EB5-498D-4F4E-8E90-BB72693DE8B6}" type="pres">
      <dgm:prSet presAssocID="{DCCCA1DF-448B-44F1-A2F1-1831582D0ED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1AF35E94-1CFB-485A-9BF8-ACD0C69226EA}" type="pres">
      <dgm:prSet presAssocID="{DCCCA1DF-448B-44F1-A2F1-1831582D0ED6}" presName="spaceRect" presStyleCnt="0"/>
      <dgm:spPr/>
    </dgm:pt>
    <dgm:pt modelId="{1817CD61-A80F-4B6F-B169-4EAF5F5B9BD9}" type="pres">
      <dgm:prSet presAssocID="{DCCCA1DF-448B-44F1-A2F1-1831582D0ED6}" presName="textRect" presStyleLbl="revTx" presStyleIdx="2" presStyleCnt="5">
        <dgm:presLayoutVars>
          <dgm:chMax val="1"/>
          <dgm:chPref val="1"/>
        </dgm:presLayoutVars>
      </dgm:prSet>
      <dgm:spPr/>
    </dgm:pt>
    <dgm:pt modelId="{CFD348E1-B237-4D4F-9CDA-E546975DFA70}" type="pres">
      <dgm:prSet presAssocID="{9263F64C-F725-4DA4-B459-457E6C893FA2}" presName="sibTrans" presStyleLbl="sibTrans2D1" presStyleIdx="0" presStyleCnt="0"/>
      <dgm:spPr/>
    </dgm:pt>
    <dgm:pt modelId="{1A769DB0-3E8C-41BB-A1EF-9EEF1F00164E}" type="pres">
      <dgm:prSet presAssocID="{CE7845D8-C4E1-44C2-A43B-E4E13C79F73D}" presName="compNode" presStyleCnt="0"/>
      <dgm:spPr/>
    </dgm:pt>
    <dgm:pt modelId="{AE2934D9-8169-47C4-9E01-6D1204E61996}" type="pres">
      <dgm:prSet presAssocID="{CE7845D8-C4E1-44C2-A43B-E4E13C79F73D}" presName="iconBgRect" presStyleLbl="bgShp" presStyleIdx="3" presStyleCnt="5"/>
      <dgm:spPr/>
    </dgm:pt>
    <dgm:pt modelId="{43FC1C6F-266F-40AB-930D-B23AD482D047}" type="pres">
      <dgm:prSet presAssocID="{CE7845D8-C4E1-44C2-A43B-E4E13C79F73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F931430C-FFAE-48AC-8337-36332467FEFE}" type="pres">
      <dgm:prSet presAssocID="{CE7845D8-C4E1-44C2-A43B-E4E13C79F73D}" presName="spaceRect" presStyleCnt="0"/>
      <dgm:spPr/>
    </dgm:pt>
    <dgm:pt modelId="{EE8637E1-1D2A-4325-88DC-3EE5F52310F0}" type="pres">
      <dgm:prSet presAssocID="{CE7845D8-C4E1-44C2-A43B-E4E13C79F73D}" presName="textRect" presStyleLbl="revTx" presStyleIdx="3" presStyleCnt="5">
        <dgm:presLayoutVars>
          <dgm:chMax val="1"/>
          <dgm:chPref val="1"/>
        </dgm:presLayoutVars>
      </dgm:prSet>
      <dgm:spPr/>
    </dgm:pt>
    <dgm:pt modelId="{71EE02E3-1CC6-4870-A5FC-153AB0D2D64F}" type="pres">
      <dgm:prSet presAssocID="{611FEC94-BEAA-4FC3-AAE8-D3AA2096CCDC}" presName="sibTrans" presStyleLbl="sibTrans2D1" presStyleIdx="0" presStyleCnt="0"/>
      <dgm:spPr/>
    </dgm:pt>
    <dgm:pt modelId="{83981353-1C94-4531-8E5A-4974727F4DA7}" type="pres">
      <dgm:prSet presAssocID="{628FB1D9-CE0B-4A55-B988-7BA0438FDB62}" presName="compNode" presStyleCnt="0"/>
      <dgm:spPr/>
    </dgm:pt>
    <dgm:pt modelId="{E70A17DA-C264-4FE1-A1BE-317E92707914}" type="pres">
      <dgm:prSet presAssocID="{628FB1D9-CE0B-4A55-B988-7BA0438FDB62}" presName="iconBgRect" presStyleLbl="bgShp" presStyleIdx="4" presStyleCnt="5"/>
      <dgm:spPr/>
    </dgm:pt>
    <dgm:pt modelId="{6FDE013A-24EE-4D08-89BA-4BA17319BE3C}" type="pres">
      <dgm:prSet presAssocID="{628FB1D9-CE0B-4A55-B988-7BA0438FDB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hete"/>
        </a:ext>
      </dgm:extLst>
    </dgm:pt>
    <dgm:pt modelId="{680FFFD6-1120-413B-B1A3-9572ED0936B1}" type="pres">
      <dgm:prSet presAssocID="{628FB1D9-CE0B-4A55-B988-7BA0438FDB62}" presName="spaceRect" presStyleCnt="0"/>
      <dgm:spPr/>
    </dgm:pt>
    <dgm:pt modelId="{C6FEAB9B-F36E-4E07-B019-79FA9B96DC87}" type="pres">
      <dgm:prSet presAssocID="{628FB1D9-CE0B-4A55-B988-7BA0438FDB6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678910F-FC6E-44AE-B488-203650A981D0}" type="presOf" srcId="{0CD0E94A-9B81-45A9-A188-BAF99EE546D6}" destId="{20884510-70ED-40E4-A8AC-65BD74F9F6EC}" srcOrd="0" destOrd="0" presId="urn:microsoft.com/office/officeart/2018/2/layout/IconCircleList"/>
    <dgm:cxn modelId="{5B564217-9118-4259-A6FA-208C30EDF64F}" srcId="{68A5175A-C9E2-4666-9AC9-D822E52572DC}" destId="{CE7845D8-C4E1-44C2-A43B-E4E13C79F73D}" srcOrd="3" destOrd="0" parTransId="{78B2C1E9-D650-44B2-BCFD-C90B5C1EECA6}" sibTransId="{611FEC94-BEAA-4FC3-AAE8-D3AA2096CCDC}"/>
    <dgm:cxn modelId="{60C1251A-D407-4DED-B0FC-733640072BB1}" srcId="{68A5175A-C9E2-4666-9AC9-D822E52572DC}" destId="{9D01A939-98FB-41B3-AF0E-51DE283AB02C}" srcOrd="0" destOrd="0" parTransId="{4ECB5188-42FF-4ADD-97AD-D2AB493C1414}" sibTransId="{0CD0E94A-9B81-45A9-A188-BAF99EE546D6}"/>
    <dgm:cxn modelId="{4EBB871A-AFB7-4DF1-8CC3-7E942D9ED3F4}" type="presOf" srcId="{9D01A939-98FB-41B3-AF0E-51DE283AB02C}" destId="{3969F562-FEBD-49DB-9962-3156285FBF63}" srcOrd="0" destOrd="0" presId="urn:microsoft.com/office/officeart/2018/2/layout/IconCircleList"/>
    <dgm:cxn modelId="{EBE2752B-DD74-41EE-84A1-2584161E295D}" type="presOf" srcId="{9263F64C-F725-4DA4-B459-457E6C893FA2}" destId="{CFD348E1-B237-4D4F-9CDA-E546975DFA70}" srcOrd="0" destOrd="0" presId="urn:microsoft.com/office/officeart/2018/2/layout/IconCircleList"/>
    <dgm:cxn modelId="{3E4A2B2D-486C-43CD-9ACB-384797C1A50E}" type="presOf" srcId="{CE7845D8-C4E1-44C2-A43B-E4E13C79F73D}" destId="{EE8637E1-1D2A-4325-88DC-3EE5F52310F0}" srcOrd="0" destOrd="0" presId="urn:microsoft.com/office/officeart/2018/2/layout/IconCircleList"/>
    <dgm:cxn modelId="{27B3EA7B-FA78-4FB0-AB6A-C6A4CEA073D9}" type="presOf" srcId="{611FEC94-BEAA-4FC3-AAE8-D3AA2096CCDC}" destId="{71EE02E3-1CC6-4870-A5FC-153AB0D2D64F}" srcOrd="0" destOrd="0" presId="urn:microsoft.com/office/officeart/2018/2/layout/IconCircleList"/>
    <dgm:cxn modelId="{6E77F97F-DDDA-409B-91AE-FDEFA6616D36}" srcId="{68A5175A-C9E2-4666-9AC9-D822E52572DC}" destId="{DCCCA1DF-448B-44F1-A2F1-1831582D0ED6}" srcOrd="2" destOrd="0" parTransId="{55D896D1-E754-4817-AF36-FBBB86E86A81}" sibTransId="{9263F64C-F725-4DA4-B459-457E6C893FA2}"/>
    <dgm:cxn modelId="{EEC31A8B-85A2-4267-89D5-AFCD637910B4}" type="presOf" srcId="{27082F23-13C9-4280-82EF-BE99A6A99E20}" destId="{E042381A-33D2-45BE-9831-B6805E087B88}" srcOrd="0" destOrd="0" presId="urn:microsoft.com/office/officeart/2018/2/layout/IconCircleList"/>
    <dgm:cxn modelId="{CEDE3292-AD38-484D-B8A6-4EE52929C51C}" type="presOf" srcId="{DCCCA1DF-448B-44F1-A2F1-1831582D0ED6}" destId="{1817CD61-A80F-4B6F-B169-4EAF5F5B9BD9}" srcOrd="0" destOrd="0" presId="urn:microsoft.com/office/officeart/2018/2/layout/IconCircleList"/>
    <dgm:cxn modelId="{664D04BE-0240-4E2D-BDAD-91A274C075A8}" type="presOf" srcId="{628FB1D9-CE0B-4A55-B988-7BA0438FDB62}" destId="{C6FEAB9B-F36E-4E07-B019-79FA9B96DC87}" srcOrd="0" destOrd="0" presId="urn:microsoft.com/office/officeart/2018/2/layout/IconCircleList"/>
    <dgm:cxn modelId="{493E59C3-ADEF-4628-999F-BA43652EB52E}" type="presOf" srcId="{68A5175A-C9E2-4666-9AC9-D822E52572DC}" destId="{445D10BA-FE38-415E-89DE-5317515DDCE5}" srcOrd="0" destOrd="0" presId="urn:microsoft.com/office/officeart/2018/2/layout/IconCircleList"/>
    <dgm:cxn modelId="{6297E6E7-D7D0-4A48-BD16-FDDF0E7FD90E}" type="presOf" srcId="{C99F9C65-D733-4D82-9F13-DA207C55324D}" destId="{0AFFA97D-B63E-4431-ADCB-D40D38DBCEB4}" srcOrd="0" destOrd="0" presId="urn:microsoft.com/office/officeart/2018/2/layout/IconCircleList"/>
    <dgm:cxn modelId="{863239F5-4628-403B-8D16-FB16B5F61A1F}" srcId="{68A5175A-C9E2-4666-9AC9-D822E52572DC}" destId="{C99F9C65-D733-4D82-9F13-DA207C55324D}" srcOrd="1" destOrd="0" parTransId="{BC33B826-73E8-4CEE-BFC8-24EEF6C70BFC}" sibTransId="{27082F23-13C9-4280-82EF-BE99A6A99E20}"/>
    <dgm:cxn modelId="{1F94C1FE-8F4C-410F-BD73-28DC2B8CB166}" srcId="{68A5175A-C9E2-4666-9AC9-D822E52572DC}" destId="{628FB1D9-CE0B-4A55-B988-7BA0438FDB62}" srcOrd="4" destOrd="0" parTransId="{5C5F0292-F506-48D7-9629-A48B80A35FD5}" sibTransId="{22ACC18A-9E7B-4885-8570-9E5480141C46}"/>
    <dgm:cxn modelId="{9AD5840A-33E3-4C41-9814-8D178EA3947A}" type="presParOf" srcId="{445D10BA-FE38-415E-89DE-5317515DDCE5}" destId="{AD0D8118-E65F-40E4-B1CE-8309C3EF3479}" srcOrd="0" destOrd="0" presId="urn:microsoft.com/office/officeart/2018/2/layout/IconCircleList"/>
    <dgm:cxn modelId="{D5778DD2-6345-4583-B9B1-FA1EDEF0A6E9}" type="presParOf" srcId="{AD0D8118-E65F-40E4-B1CE-8309C3EF3479}" destId="{A6B0B344-5794-493A-B52E-EFA361ED1763}" srcOrd="0" destOrd="0" presId="urn:microsoft.com/office/officeart/2018/2/layout/IconCircleList"/>
    <dgm:cxn modelId="{DE3FC312-369A-40C1-A4C6-311EABC0A36C}" type="presParOf" srcId="{A6B0B344-5794-493A-B52E-EFA361ED1763}" destId="{43034517-096F-4EF6-80A6-3DB1A1993779}" srcOrd="0" destOrd="0" presId="urn:microsoft.com/office/officeart/2018/2/layout/IconCircleList"/>
    <dgm:cxn modelId="{9A6BD050-7ECA-414A-806B-D41296F00A4B}" type="presParOf" srcId="{A6B0B344-5794-493A-B52E-EFA361ED1763}" destId="{625524A3-9B65-46E2-A46F-A4626360DD75}" srcOrd="1" destOrd="0" presId="urn:microsoft.com/office/officeart/2018/2/layout/IconCircleList"/>
    <dgm:cxn modelId="{1E0DBEEF-9A2F-4DB0-97E2-56627D116B96}" type="presParOf" srcId="{A6B0B344-5794-493A-B52E-EFA361ED1763}" destId="{D7761800-5743-487F-974E-B5E653E367C9}" srcOrd="2" destOrd="0" presId="urn:microsoft.com/office/officeart/2018/2/layout/IconCircleList"/>
    <dgm:cxn modelId="{CBBC4CBA-1954-47C9-B168-96A50136A1FE}" type="presParOf" srcId="{A6B0B344-5794-493A-B52E-EFA361ED1763}" destId="{3969F562-FEBD-49DB-9962-3156285FBF63}" srcOrd="3" destOrd="0" presId="urn:microsoft.com/office/officeart/2018/2/layout/IconCircleList"/>
    <dgm:cxn modelId="{8D271853-9F3E-4E19-8202-AC559C780B0C}" type="presParOf" srcId="{AD0D8118-E65F-40E4-B1CE-8309C3EF3479}" destId="{20884510-70ED-40E4-A8AC-65BD74F9F6EC}" srcOrd="1" destOrd="0" presId="urn:microsoft.com/office/officeart/2018/2/layout/IconCircleList"/>
    <dgm:cxn modelId="{91D4F9AD-843F-4F2D-A538-C47B67A40315}" type="presParOf" srcId="{AD0D8118-E65F-40E4-B1CE-8309C3EF3479}" destId="{F6A71312-65ED-4FD4-959C-CE338C238913}" srcOrd="2" destOrd="0" presId="urn:microsoft.com/office/officeart/2018/2/layout/IconCircleList"/>
    <dgm:cxn modelId="{F15BED1E-5056-4751-9BD0-4DC5CF9E7C05}" type="presParOf" srcId="{F6A71312-65ED-4FD4-959C-CE338C238913}" destId="{DC48E250-AC07-4677-BA15-012669713259}" srcOrd="0" destOrd="0" presId="urn:microsoft.com/office/officeart/2018/2/layout/IconCircleList"/>
    <dgm:cxn modelId="{5E9A09A5-992E-49D5-9FCE-42A39FD1B9DA}" type="presParOf" srcId="{F6A71312-65ED-4FD4-959C-CE338C238913}" destId="{DB046299-81F7-415A-B135-B7B0F9103C6E}" srcOrd="1" destOrd="0" presId="urn:microsoft.com/office/officeart/2018/2/layout/IconCircleList"/>
    <dgm:cxn modelId="{158E3342-1F1E-49A2-A46C-C1295A9F6E09}" type="presParOf" srcId="{F6A71312-65ED-4FD4-959C-CE338C238913}" destId="{31461BCE-A227-4622-995E-1EBE294EEADA}" srcOrd="2" destOrd="0" presId="urn:microsoft.com/office/officeart/2018/2/layout/IconCircleList"/>
    <dgm:cxn modelId="{09D581F7-9ABE-4C02-84DD-6DDCA61F810E}" type="presParOf" srcId="{F6A71312-65ED-4FD4-959C-CE338C238913}" destId="{0AFFA97D-B63E-4431-ADCB-D40D38DBCEB4}" srcOrd="3" destOrd="0" presId="urn:microsoft.com/office/officeart/2018/2/layout/IconCircleList"/>
    <dgm:cxn modelId="{C0163137-6E28-4461-96FF-AF8F8BDE00DC}" type="presParOf" srcId="{AD0D8118-E65F-40E4-B1CE-8309C3EF3479}" destId="{E042381A-33D2-45BE-9831-B6805E087B88}" srcOrd="3" destOrd="0" presId="urn:microsoft.com/office/officeart/2018/2/layout/IconCircleList"/>
    <dgm:cxn modelId="{97FB2487-106E-4B17-9390-7427270ED7D2}" type="presParOf" srcId="{AD0D8118-E65F-40E4-B1CE-8309C3EF3479}" destId="{FD23C24E-17CB-41E7-9EA0-56E1D869E510}" srcOrd="4" destOrd="0" presId="urn:microsoft.com/office/officeart/2018/2/layout/IconCircleList"/>
    <dgm:cxn modelId="{3DF5BCB4-1DD8-4446-93D3-306849B6B957}" type="presParOf" srcId="{FD23C24E-17CB-41E7-9EA0-56E1D869E510}" destId="{3FCF2E63-3578-4CA3-AF76-BDA284123C88}" srcOrd="0" destOrd="0" presId="urn:microsoft.com/office/officeart/2018/2/layout/IconCircleList"/>
    <dgm:cxn modelId="{4031E26B-32CA-4FDB-8CE1-0FB915AC41AE}" type="presParOf" srcId="{FD23C24E-17CB-41E7-9EA0-56E1D869E510}" destId="{F8AE9EB5-498D-4F4E-8E90-BB72693DE8B6}" srcOrd="1" destOrd="0" presId="urn:microsoft.com/office/officeart/2018/2/layout/IconCircleList"/>
    <dgm:cxn modelId="{6FC88B9C-6246-48F3-9E35-11905DA17B2F}" type="presParOf" srcId="{FD23C24E-17CB-41E7-9EA0-56E1D869E510}" destId="{1AF35E94-1CFB-485A-9BF8-ACD0C69226EA}" srcOrd="2" destOrd="0" presId="urn:microsoft.com/office/officeart/2018/2/layout/IconCircleList"/>
    <dgm:cxn modelId="{AF71961B-0297-4067-849B-2C4BD400918B}" type="presParOf" srcId="{FD23C24E-17CB-41E7-9EA0-56E1D869E510}" destId="{1817CD61-A80F-4B6F-B169-4EAF5F5B9BD9}" srcOrd="3" destOrd="0" presId="urn:microsoft.com/office/officeart/2018/2/layout/IconCircleList"/>
    <dgm:cxn modelId="{EB06AB31-1139-43C3-AC16-6296CCE264B0}" type="presParOf" srcId="{AD0D8118-E65F-40E4-B1CE-8309C3EF3479}" destId="{CFD348E1-B237-4D4F-9CDA-E546975DFA70}" srcOrd="5" destOrd="0" presId="urn:microsoft.com/office/officeart/2018/2/layout/IconCircleList"/>
    <dgm:cxn modelId="{9978DBE2-B65C-43B3-AB8E-554A51DF3E38}" type="presParOf" srcId="{AD0D8118-E65F-40E4-B1CE-8309C3EF3479}" destId="{1A769DB0-3E8C-41BB-A1EF-9EEF1F00164E}" srcOrd="6" destOrd="0" presId="urn:microsoft.com/office/officeart/2018/2/layout/IconCircleList"/>
    <dgm:cxn modelId="{9E6259B2-6C12-4216-B528-98C1E97FB326}" type="presParOf" srcId="{1A769DB0-3E8C-41BB-A1EF-9EEF1F00164E}" destId="{AE2934D9-8169-47C4-9E01-6D1204E61996}" srcOrd="0" destOrd="0" presId="urn:microsoft.com/office/officeart/2018/2/layout/IconCircleList"/>
    <dgm:cxn modelId="{6A88942F-9AC7-4D16-9E85-FA546735363A}" type="presParOf" srcId="{1A769DB0-3E8C-41BB-A1EF-9EEF1F00164E}" destId="{43FC1C6F-266F-40AB-930D-B23AD482D047}" srcOrd="1" destOrd="0" presId="urn:microsoft.com/office/officeart/2018/2/layout/IconCircleList"/>
    <dgm:cxn modelId="{2B485CD9-6C8E-44DC-AF2D-64462FB33216}" type="presParOf" srcId="{1A769DB0-3E8C-41BB-A1EF-9EEF1F00164E}" destId="{F931430C-FFAE-48AC-8337-36332467FEFE}" srcOrd="2" destOrd="0" presId="urn:microsoft.com/office/officeart/2018/2/layout/IconCircleList"/>
    <dgm:cxn modelId="{641E22DC-1B0D-417A-A257-5F3B46ED67DF}" type="presParOf" srcId="{1A769DB0-3E8C-41BB-A1EF-9EEF1F00164E}" destId="{EE8637E1-1D2A-4325-88DC-3EE5F52310F0}" srcOrd="3" destOrd="0" presId="urn:microsoft.com/office/officeart/2018/2/layout/IconCircleList"/>
    <dgm:cxn modelId="{0C8D8A8B-0E38-46AC-BE15-227D1C48EEDC}" type="presParOf" srcId="{AD0D8118-E65F-40E4-B1CE-8309C3EF3479}" destId="{71EE02E3-1CC6-4870-A5FC-153AB0D2D64F}" srcOrd="7" destOrd="0" presId="urn:microsoft.com/office/officeart/2018/2/layout/IconCircleList"/>
    <dgm:cxn modelId="{4959C391-E8EE-48A1-9391-A99F6B72389F}" type="presParOf" srcId="{AD0D8118-E65F-40E4-B1CE-8309C3EF3479}" destId="{83981353-1C94-4531-8E5A-4974727F4DA7}" srcOrd="8" destOrd="0" presId="urn:microsoft.com/office/officeart/2018/2/layout/IconCircleList"/>
    <dgm:cxn modelId="{04E63523-E95E-4B27-A97B-6C60CEF343AE}" type="presParOf" srcId="{83981353-1C94-4531-8E5A-4974727F4DA7}" destId="{E70A17DA-C264-4FE1-A1BE-317E92707914}" srcOrd="0" destOrd="0" presId="urn:microsoft.com/office/officeart/2018/2/layout/IconCircleList"/>
    <dgm:cxn modelId="{2F905E7B-B821-4F4D-A1D4-331AFB451447}" type="presParOf" srcId="{83981353-1C94-4531-8E5A-4974727F4DA7}" destId="{6FDE013A-24EE-4D08-89BA-4BA17319BE3C}" srcOrd="1" destOrd="0" presId="urn:microsoft.com/office/officeart/2018/2/layout/IconCircleList"/>
    <dgm:cxn modelId="{18EF3B82-DEBA-41B3-832C-8E6B864F9854}" type="presParOf" srcId="{83981353-1C94-4531-8E5A-4974727F4DA7}" destId="{680FFFD6-1120-413B-B1A3-9572ED0936B1}" srcOrd="2" destOrd="0" presId="urn:microsoft.com/office/officeart/2018/2/layout/IconCircleList"/>
    <dgm:cxn modelId="{566A37FA-EB6B-4713-A8CD-CA12325E80E6}" type="presParOf" srcId="{83981353-1C94-4531-8E5A-4974727F4DA7}" destId="{C6FEAB9B-F36E-4E07-B019-79FA9B96DC8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729B83-0520-489B-AEA6-B6A97C253C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D48A0FD-25BC-423E-B66B-F999BBCBAD88}">
      <dgm:prSet/>
      <dgm:spPr/>
      <dgm:t>
        <a:bodyPr/>
        <a:lstStyle/>
        <a:p>
          <a:r>
            <a:rPr lang="en-US"/>
            <a:t>HTML con muchas clases (verborrea).</a:t>
          </a:r>
        </a:p>
      </dgm:t>
    </dgm:pt>
    <dgm:pt modelId="{2B149436-39B1-4B3C-BF65-FB189C2EF7AE}" type="parTrans" cxnId="{ED4448DB-50CA-4DC0-AFF2-AD5B65BC22A3}">
      <dgm:prSet/>
      <dgm:spPr/>
      <dgm:t>
        <a:bodyPr/>
        <a:lstStyle/>
        <a:p>
          <a:endParaRPr lang="en-US"/>
        </a:p>
      </dgm:t>
    </dgm:pt>
    <dgm:pt modelId="{1F0DDEA0-EA60-4068-A376-C9B919748675}" type="sibTrans" cxnId="{ED4448DB-50CA-4DC0-AFF2-AD5B65BC22A3}">
      <dgm:prSet/>
      <dgm:spPr/>
      <dgm:t>
        <a:bodyPr/>
        <a:lstStyle/>
        <a:p>
          <a:endParaRPr lang="en-US"/>
        </a:p>
      </dgm:t>
    </dgm:pt>
    <dgm:pt modelId="{1D28D370-7217-46B2-B87E-70020F04DA66}">
      <dgm:prSet/>
      <dgm:spPr/>
      <dgm:t>
        <a:bodyPr/>
        <a:lstStyle/>
        <a:p>
          <a:r>
            <a:rPr lang="en-US"/>
            <a:t>Curva de aprendizaje inicial.</a:t>
          </a:r>
        </a:p>
      </dgm:t>
    </dgm:pt>
    <dgm:pt modelId="{199727C5-2231-4051-8F8A-ECE66D2EC5C2}" type="parTrans" cxnId="{F3D5E4C7-C000-4827-8B79-B48EE9994FD2}">
      <dgm:prSet/>
      <dgm:spPr/>
      <dgm:t>
        <a:bodyPr/>
        <a:lstStyle/>
        <a:p>
          <a:endParaRPr lang="en-US"/>
        </a:p>
      </dgm:t>
    </dgm:pt>
    <dgm:pt modelId="{FCF98390-FDEC-423F-A78D-4F740A6339E9}" type="sibTrans" cxnId="{F3D5E4C7-C000-4827-8B79-B48EE9994FD2}">
      <dgm:prSet/>
      <dgm:spPr/>
      <dgm:t>
        <a:bodyPr/>
        <a:lstStyle/>
        <a:p>
          <a:endParaRPr lang="en-US"/>
        </a:p>
      </dgm:t>
    </dgm:pt>
    <dgm:pt modelId="{5E89DF3F-518F-49F5-8201-72FFCBCC7A39}">
      <dgm:prSet/>
      <dgm:spPr/>
      <dgm:t>
        <a:bodyPr/>
        <a:lstStyle/>
        <a:p>
          <a:r>
            <a:rPr lang="en-US"/>
            <a:t>Requiere configuración en proyectos grandes.</a:t>
          </a:r>
        </a:p>
      </dgm:t>
    </dgm:pt>
    <dgm:pt modelId="{964E836D-525D-4B89-938F-0620B22006DC}" type="parTrans" cxnId="{1639FBB0-6D57-454E-9EE2-45A6901811F8}">
      <dgm:prSet/>
      <dgm:spPr/>
      <dgm:t>
        <a:bodyPr/>
        <a:lstStyle/>
        <a:p>
          <a:endParaRPr lang="en-US"/>
        </a:p>
      </dgm:t>
    </dgm:pt>
    <dgm:pt modelId="{64501703-E8D6-4C88-AC54-3842F03936E1}" type="sibTrans" cxnId="{1639FBB0-6D57-454E-9EE2-45A6901811F8}">
      <dgm:prSet/>
      <dgm:spPr/>
      <dgm:t>
        <a:bodyPr/>
        <a:lstStyle/>
        <a:p>
          <a:endParaRPr lang="en-US"/>
        </a:p>
      </dgm:t>
    </dgm:pt>
    <dgm:pt modelId="{A8F3AE26-1AAF-4CFC-84B8-5051856DA9BA}">
      <dgm:prSet/>
      <dgm:spPr/>
      <dgm:t>
        <a:bodyPr/>
        <a:lstStyle/>
        <a:p>
          <a:r>
            <a:rPr lang="en-US"/>
            <a:t>Dependencia del entorno Node.js para producción.</a:t>
          </a:r>
        </a:p>
      </dgm:t>
    </dgm:pt>
    <dgm:pt modelId="{00ECC6DE-EEBD-4D52-B251-4982CF4F6F06}" type="parTrans" cxnId="{7E49D7D8-6302-4320-B904-7B090D091D38}">
      <dgm:prSet/>
      <dgm:spPr/>
      <dgm:t>
        <a:bodyPr/>
        <a:lstStyle/>
        <a:p>
          <a:endParaRPr lang="en-US"/>
        </a:p>
      </dgm:t>
    </dgm:pt>
    <dgm:pt modelId="{317E0C97-C26E-4963-8F97-44597E1BE025}" type="sibTrans" cxnId="{7E49D7D8-6302-4320-B904-7B090D091D38}">
      <dgm:prSet/>
      <dgm:spPr/>
      <dgm:t>
        <a:bodyPr/>
        <a:lstStyle/>
        <a:p>
          <a:endParaRPr lang="en-US"/>
        </a:p>
      </dgm:t>
    </dgm:pt>
    <dgm:pt modelId="{2B811669-7DD2-436D-9B44-C0EA45C7A93A}" type="pres">
      <dgm:prSet presAssocID="{3F729B83-0520-489B-AEA6-B6A97C253C12}" presName="root" presStyleCnt="0">
        <dgm:presLayoutVars>
          <dgm:dir/>
          <dgm:resizeHandles val="exact"/>
        </dgm:presLayoutVars>
      </dgm:prSet>
      <dgm:spPr/>
    </dgm:pt>
    <dgm:pt modelId="{5F51BB82-07C4-4E6A-B7A1-349E02249AE0}" type="pres">
      <dgm:prSet presAssocID="{2D48A0FD-25BC-423E-B66B-F999BBCBAD88}" presName="compNode" presStyleCnt="0"/>
      <dgm:spPr/>
    </dgm:pt>
    <dgm:pt modelId="{D044CE46-C947-490B-B232-BA0D8997B160}" type="pres">
      <dgm:prSet presAssocID="{2D48A0FD-25BC-423E-B66B-F999BBCBAD88}" presName="bgRect" presStyleLbl="bgShp" presStyleIdx="0" presStyleCnt="4"/>
      <dgm:spPr/>
    </dgm:pt>
    <dgm:pt modelId="{30071EB0-D8C0-4513-B071-C0A7E5D898B8}" type="pres">
      <dgm:prSet presAssocID="{2D48A0FD-25BC-423E-B66B-F999BBCBAD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F876B49-33DD-428D-9036-3556C9583495}" type="pres">
      <dgm:prSet presAssocID="{2D48A0FD-25BC-423E-B66B-F999BBCBAD88}" presName="spaceRect" presStyleCnt="0"/>
      <dgm:spPr/>
    </dgm:pt>
    <dgm:pt modelId="{2FA21277-DCFE-4E24-8E41-478DCCE9B430}" type="pres">
      <dgm:prSet presAssocID="{2D48A0FD-25BC-423E-B66B-F999BBCBAD88}" presName="parTx" presStyleLbl="revTx" presStyleIdx="0" presStyleCnt="4">
        <dgm:presLayoutVars>
          <dgm:chMax val="0"/>
          <dgm:chPref val="0"/>
        </dgm:presLayoutVars>
      </dgm:prSet>
      <dgm:spPr/>
    </dgm:pt>
    <dgm:pt modelId="{A0B23F6B-06A6-4CE4-B034-DBC1815F5573}" type="pres">
      <dgm:prSet presAssocID="{1F0DDEA0-EA60-4068-A376-C9B919748675}" presName="sibTrans" presStyleCnt="0"/>
      <dgm:spPr/>
    </dgm:pt>
    <dgm:pt modelId="{01F24597-987A-4432-9D6B-3AD1CE55ABEB}" type="pres">
      <dgm:prSet presAssocID="{1D28D370-7217-46B2-B87E-70020F04DA66}" presName="compNode" presStyleCnt="0"/>
      <dgm:spPr/>
    </dgm:pt>
    <dgm:pt modelId="{FA704B5C-E956-4D60-9D9A-0C05FAA6A688}" type="pres">
      <dgm:prSet presAssocID="{1D28D370-7217-46B2-B87E-70020F04DA66}" presName="bgRect" presStyleLbl="bgShp" presStyleIdx="1" presStyleCnt="4"/>
      <dgm:spPr/>
    </dgm:pt>
    <dgm:pt modelId="{55D1B7C4-97E4-445D-B2F5-D0124BA178EC}" type="pres">
      <dgm:prSet presAssocID="{1D28D370-7217-46B2-B87E-70020F04DA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65E01CC9-2497-4936-8EEF-4AD79E270BE0}" type="pres">
      <dgm:prSet presAssocID="{1D28D370-7217-46B2-B87E-70020F04DA66}" presName="spaceRect" presStyleCnt="0"/>
      <dgm:spPr/>
    </dgm:pt>
    <dgm:pt modelId="{73D2ACA5-C504-4A21-9195-EB6950426895}" type="pres">
      <dgm:prSet presAssocID="{1D28D370-7217-46B2-B87E-70020F04DA66}" presName="parTx" presStyleLbl="revTx" presStyleIdx="1" presStyleCnt="4">
        <dgm:presLayoutVars>
          <dgm:chMax val="0"/>
          <dgm:chPref val="0"/>
        </dgm:presLayoutVars>
      </dgm:prSet>
      <dgm:spPr/>
    </dgm:pt>
    <dgm:pt modelId="{87F24992-7610-4376-BDD5-8938E3DAF0CF}" type="pres">
      <dgm:prSet presAssocID="{FCF98390-FDEC-423F-A78D-4F740A6339E9}" presName="sibTrans" presStyleCnt="0"/>
      <dgm:spPr/>
    </dgm:pt>
    <dgm:pt modelId="{365B4C70-3BDC-4246-BA8A-9D49CDC651E6}" type="pres">
      <dgm:prSet presAssocID="{5E89DF3F-518F-49F5-8201-72FFCBCC7A39}" presName="compNode" presStyleCnt="0"/>
      <dgm:spPr/>
    </dgm:pt>
    <dgm:pt modelId="{F45F948C-493C-49C5-861F-2051E6FEF0EA}" type="pres">
      <dgm:prSet presAssocID="{5E89DF3F-518F-49F5-8201-72FFCBCC7A39}" presName="bgRect" presStyleLbl="bgShp" presStyleIdx="2" presStyleCnt="4"/>
      <dgm:spPr/>
    </dgm:pt>
    <dgm:pt modelId="{F07267F5-9A37-4E33-B79F-E57BC031457A}" type="pres">
      <dgm:prSet presAssocID="{5E89DF3F-518F-49F5-8201-72FFCBCC7A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73D94223-800F-48F8-9FDD-9BE4AB2F5B21}" type="pres">
      <dgm:prSet presAssocID="{5E89DF3F-518F-49F5-8201-72FFCBCC7A39}" presName="spaceRect" presStyleCnt="0"/>
      <dgm:spPr/>
    </dgm:pt>
    <dgm:pt modelId="{BC1F9D0E-FF0F-424F-914C-DF52213B9020}" type="pres">
      <dgm:prSet presAssocID="{5E89DF3F-518F-49F5-8201-72FFCBCC7A39}" presName="parTx" presStyleLbl="revTx" presStyleIdx="2" presStyleCnt="4">
        <dgm:presLayoutVars>
          <dgm:chMax val="0"/>
          <dgm:chPref val="0"/>
        </dgm:presLayoutVars>
      </dgm:prSet>
      <dgm:spPr/>
    </dgm:pt>
    <dgm:pt modelId="{EAD53B5B-7817-47E2-B35E-8A816169878A}" type="pres">
      <dgm:prSet presAssocID="{64501703-E8D6-4C88-AC54-3842F03936E1}" presName="sibTrans" presStyleCnt="0"/>
      <dgm:spPr/>
    </dgm:pt>
    <dgm:pt modelId="{0A0817B0-187D-478A-843E-3D43E453870E}" type="pres">
      <dgm:prSet presAssocID="{A8F3AE26-1AAF-4CFC-84B8-5051856DA9BA}" presName="compNode" presStyleCnt="0"/>
      <dgm:spPr/>
    </dgm:pt>
    <dgm:pt modelId="{846449B2-2C92-4FF3-81F7-30381E9CEA16}" type="pres">
      <dgm:prSet presAssocID="{A8F3AE26-1AAF-4CFC-84B8-5051856DA9BA}" presName="bgRect" presStyleLbl="bgShp" presStyleIdx="3" presStyleCnt="4"/>
      <dgm:spPr/>
    </dgm:pt>
    <dgm:pt modelId="{25FF28D5-9A94-4E56-BB23-1BFA4D4BF153}" type="pres">
      <dgm:prSet presAssocID="{A8F3AE26-1AAF-4CFC-84B8-5051856DA9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51507114-FC28-4C53-890F-13525B693796}" type="pres">
      <dgm:prSet presAssocID="{A8F3AE26-1AAF-4CFC-84B8-5051856DA9BA}" presName="spaceRect" presStyleCnt="0"/>
      <dgm:spPr/>
    </dgm:pt>
    <dgm:pt modelId="{6A537C7A-A2B9-490C-99B2-A02CD158EEC1}" type="pres">
      <dgm:prSet presAssocID="{A8F3AE26-1AAF-4CFC-84B8-5051856DA9B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3D98531-03B1-4FD6-92D1-3C9A103DE257}" type="presOf" srcId="{1D28D370-7217-46B2-B87E-70020F04DA66}" destId="{73D2ACA5-C504-4A21-9195-EB6950426895}" srcOrd="0" destOrd="0" presId="urn:microsoft.com/office/officeart/2018/2/layout/IconVerticalSolidList"/>
    <dgm:cxn modelId="{2C3D9D75-5E3D-47B2-8C2F-2FCF8F44FA05}" type="presOf" srcId="{2D48A0FD-25BC-423E-B66B-F999BBCBAD88}" destId="{2FA21277-DCFE-4E24-8E41-478DCCE9B430}" srcOrd="0" destOrd="0" presId="urn:microsoft.com/office/officeart/2018/2/layout/IconVerticalSolidList"/>
    <dgm:cxn modelId="{31557694-C85E-4374-9E92-30CBFD8BE9A9}" type="presOf" srcId="{3F729B83-0520-489B-AEA6-B6A97C253C12}" destId="{2B811669-7DD2-436D-9B44-C0EA45C7A93A}" srcOrd="0" destOrd="0" presId="urn:microsoft.com/office/officeart/2018/2/layout/IconVerticalSolidList"/>
    <dgm:cxn modelId="{1639FBB0-6D57-454E-9EE2-45A6901811F8}" srcId="{3F729B83-0520-489B-AEA6-B6A97C253C12}" destId="{5E89DF3F-518F-49F5-8201-72FFCBCC7A39}" srcOrd="2" destOrd="0" parTransId="{964E836D-525D-4B89-938F-0620B22006DC}" sibTransId="{64501703-E8D6-4C88-AC54-3842F03936E1}"/>
    <dgm:cxn modelId="{51BF1CC5-675C-4858-94BE-3C5A51814629}" type="presOf" srcId="{A8F3AE26-1AAF-4CFC-84B8-5051856DA9BA}" destId="{6A537C7A-A2B9-490C-99B2-A02CD158EEC1}" srcOrd="0" destOrd="0" presId="urn:microsoft.com/office/officeart/2018/2/layout/IconVerticalSolidList"/>
    <dgm:cxn modelId="{F3D5E4C7-C000-4827-8B79-B48EE9994FD2}" srcId="{3F729B83-0520-489B-AEA6-B6A97C253C12}" destId="{1D28D370-7217-46B2-B87E-70020F04DA66}" srcOrd="1" destOrd="0" parTransId="{199727C5-2231-4051-8F8A-ECE66D2EC5C2}" sibTransId="{FCF98390-FDEC-423F-A78D-4F740A6339E9}"/>
    <dgm:cxn modelId="{7E49D7D8-6302-4320-B904-7B090D091D38}" srcId="{3F729B83-0520-489B-AEA6-B6A97C253C12}" destId="{A8F3AE26-1AAF-4CFC-84B8-5051856DA9BA}" srcOrd="3" destOrd="0" parTransId="{00ECC6DE-EEBD-4D52-B251-4982CF4F6F06}" sibTransId="{317E0C97-C26E-4963-8F97-44597E1BE025}"/>
    <dgm:cxn modelId="{ED4448DB-50CA-4DC0-AFF2-AD5B65BC22A3}" srcId="{3F729B83-0520-489B-AEA6-B6A97C253C12}" destId="{2D48A0FD-25BC-423E-B66B-F999BBCBAD88}" srcOrd="0" destOrd="0" parTransId="{2B149436-39B1-4B3C-BF65-FB189C2EF7AE}" sibTransId="{1F0DDEA0-EA60-4068-A376-C9B919748675}"/>
    <dgm:cxn modelId="{B9222BE4-EA6A-4C1E-BAE6-7FD3922C7385}" type="presOf" srcId="{5E89DF3F-518F-49F5-8201-72FFCBCC7A39}" destId="{BC1F9D0E-FF0F-424F-914C-DF52213B9020}" srcOrd="0" destOrd="0" presId="urn:microsoft.com/office/officeart/2018/2/layout/IconVerticalSolidList"/>
    <dgm:cxn modelId="{8FDA1B07-C565-47DF-B09B-195C85FED0B1}" type="presParOf" srcId="{2B811669-7DD2-436D-9B44-C0EA45C7A93A}" destId="{5F51BB82-07C4-4E6A-B7A1-349E02249AE0}" srcOrd="0" destOrd="0" presId="urn:microsoft.com/office/officeart/2018/2/layout/IconVerticalSolidList"/>
    <dgm:cxn modelId="{32C581AA-CF9E-4283-B85D-CB05E565FE98}" type="presParOf" srcId="{5F51BB82-07C4-4E6A-B7A1-349E02249AE0}" destId="{D044CE46-C947-490B-B232-BA0D8997B160}" srcOrd="0" destOrd="0" presId="urn:microsoft.com/office/officeart/2018/2/layout/IconVerticalSolidList"/>
    <dgm:cxn modelId="{DD7EACC6-616A-4CC7-9EEE-3D8B226A7959}" type="presParOf" srcId="{5F51BB82-07C4-4E6A-B7A1-349E02249AE0}" destId="{30071EB0-D8C0-4513-B071-C0A7E5D898B8}" srcOrd="1" destOrd="0" presId="urn:microsoft.com/office/officeart/2018/2/layout/IconVerticalSolidList"/>
    <dgm:cxn modelId="{2737F8A2-BED0-48E4-B8EE-96F0549D599D}" type="presParOf" srcId="{5F51BB82-07C4-4E6A-B7A1-349E02249AE0}" destId="{9F876B49-33DD-428D-9036-3556C9583495}" srcOrd="2" destOrd="0" presId="urn:microsoft.com/office/officeart/2018/2/layout/IconVerticalSolidList"/>
    <dgm:cxn modelId="{000C2F92-268F-4B3B-9BFC-A6C9BD5CBB63}" type="presParOf" srcId="{5F51BB82-07C4-4E6A-B7A1-349E02249AE0}" destId="{2FA21277-DCFE-4E24-8E41-478DCCE9B430}" srcOrd="3" destOrd="0" presId="urn:microsoft.com/office/officeart/2018/2/layout/IconVerticalSolidList"/>
    <dgm:cxn modelId="{6E8F09DE-5F7B-495F-9426-012C7FD0E4D1}" type="presParOf" srcId="{2B811669-7DD2-436D-9B44-C0EA45C7A93A}" destId="{A0B23F6B-06A6-4CE4-B034-DBC1815F5573}" srcOrd="1" destOrd="0" presId="urn:microsoft.com/office/officeart/2018/2/layout/IconVerticalSolidList"/>
    <dgm:cxn modelId="{E9AEA946-7843-4F7A-B8FF-418124735640}" type="presParOf" srcId="{2B811669-7DD2-436D-9B44-C0EA45C7A93A}" destId="{01F24597-987A-4432-9D6B-3AD1CE55ABEB}" srcOrd="2" destOrd="0" presId="urn:microsoft.com/office/officeart/2018/2/layout/IconVerticalSolidList"/>
    <dgm:cxn modelId="{6C1F6D37-F55E-41CB-BF0B-2EDCA69B8701}" type="presParOf" srcId="{01F24597-987A-4432-9D6B-3AD1CE55ABEB}" destId="{FA704B5C-E956-4D60-9D9A-0C05FAA6A688}" srcOrd="0" destOrd="0" presId="urn:microsoft.com/office/officeart/2018/2/layout/IconVerticalSolidList"/>
    <dgm:cxn modelId="{0C02A52D-5D76-4664-A5B5-F30E14B08B75}" type="presParOf" srcId="{01F24597-987A-4432-9D6B-3AD1CE55ABEB}" destId="{55D1B7C4-97E4-445D-B2F5-D0124BA178EC}" srcOrd="1" destOrd="0" presId="urn:microsoft.com/office/officeart/2018/2/layout/IconVerticalSolidList"/>
    <dgm:cxn modelId="{5D77FB8E-EE2F-4E5F-B7C8-8670F2BBC6F1}" type="presParOf" srcId="{01F24597-987A-4432-9D6B-3AD1CE55ABEB}" destId="{65E01CC9-2497-4936-8EEF-4AD79E270BE0}" srcOrd="2" destOrd="0" presId="urn:microsoft.com/office/officeart/2018/2/layout/IconVerticalSolidList"/>
    <dgm:cxn modelId="{44BFC2E1-9E73-4201-B143-F8E56E64593A}" type="presParOf" srcId="{01F24597-987A-4432-9D6B-3AD1CE55ABEB}" destId="{73D2ACA5-C504-4A21-9195-EB6950426895}" srcOrd="3" destOrd="0" presId="urn:microsoft.com/office/officeart/2018/2/layout/IconVerticalSolidList"/>
    <dgm:cxn modelId="{B2A3BA02-6D05-4495-AF3F-3C5A55CC4DC5}" type="presParOf" srcId="{2B811669-7DD2-436D-9B44-C0EA45C7A93A}" destId="{87F24992-7610-4376-BDD5-8938E3DAF0CF}" srcOrd="3" destOrd="0" presId="urn:microsoft.com/office/officeart/2018/2/layout/IconVerticalSolidList"/>
    <dgm:cxn modelId="{6BB62A9A-F58F-4D04-8098-40B30F38946A}" type="presParOf" srcId="{2B811669-7DD2-436D-9B44-C0EA45C7A93A}" destId="{365B4C70-3BDC-4246-BA8A-9D49CDC651E6}" srcOrd="4" destOrd="0" presId="urn:microsoft.com/office/officeart/2018/2/layout/IconVerticalSolidList"/>
    <dgm:cxn modelId="{3603FDC8-973A-4B0B-8F26-8426A0713FFF}" type="presParOf" srcId="{365B4C70-3BDC-4246-BA8A-9D49CDC651E6}" destId="{F45F948C-493C-49C5-861F-2051E6FEF0EA}" srcOrd="0" destOrd="0" presId="urn:microsoft.com/office/officeart/2018/2/layout/IconVerticalSolidList"/>
    <dgm:cxn modelId="{D0D5F375-B896-464C-A500-911DEA8A21D3}" type="presParOf" srcId="{365B4C70-3BDC-4246-BA8A-9D49CDC651E6}" destId="{F07267F5-9A37-4E33-B79F-E57BC031457A}" srcOrd="1" destOrd="0" presId="urn:microsoft.com/office/officeart/2018/2/layout/IconVerticalSolidList"/>
    <dgm:cxn modelId="{12CD07CF-C7CA-4F79-9A4C-87F29E6CA073}" type="presParOf" srcId="{365B4C70-3BDC-4246-BA8A-9D49CDC651E6}" destId="{73D94223-800F-48F8-9FDD-9BE4AB2F5B21}" srcOrd="2" destOrd="0" presId="urn:microsoft.com/office/officeart/2018/2/layout/IconVerticalSolidList"/>
    <dgm:cxn modelId="{2A955261-8DDC-49FF-AF32-7F4D0B205792}" type="presParOf" srcId="{365B4C70-3BDC-4246-BA8A-9D49CDC651E6}" destId="{BC1F9D0E-FF0F-424F-914C-DF52213B9020}" srcOrd="3" destOrd="0" presId="urn:microsoft.com/office/officeart/2018/2/layout/IconVerticalSolidList"/>
    <dgm:cxn modelId="{03E38A18-3A85-4B30-A26A-9D3E2C564E9D}" type="presParOf" srcId="{2B811669-7DD2-436D-9B44-C0EA45C7A93A}" destId="{EAD53B5B-7817-47E2-B35E-8A816169878A}" srcOrd="5" destOrd="0" presId="urn:microsoft.com/office/officeart/2018/2/layout/IconVerticalSolidList"/>
    <dgm:cxn modelId="{4FBE7F67-8FBC-4F18-9560-CB5CDA3A7E03}" type="presParOf" srcId="{2B811669-7DD2-436D-9B44-C0EA45C7A93A}" destId="{0A0817B0-187D-478A-843E-3D43E453870E}" srcOrd="6" destOrd="0" presId="urn:microsoft.com/office/officeart/2018/2/layout/IconVerticalSolidList"/>
    <dgm:cxn modelId="{44964960-0D0A-4C4B-8FEC-4DFBD06526B5}" type="presParOf" srcId="{0A0817B0-187D-478A-843E-3D43E453870E}" destId="{846449B2-2C92-4FF3-81F7-30381E9CEA16}" srcOrd="0" destOrd="0" presId="urn:microsoft.com/office/officeart/2018/2/layout/IconVerticalSolidList"/>
    <dgm:cxn modelId="{B82B22E6-47AE-4D0A-B766-22B51E0E25EC}" type="presParOf" srcId="{0A0817B0-187D-478A-843E-3D43E453870E}" destId="{25FF28D5-9A94-4E56-BB23-1BFA4D4BF153}" srcOrd="1" destOrd="0" presId="urn:microsoft.com/office/officeart/2018/2/layout/IconVerticalSolidList"/>
    <dgm:cxn modelId="{AC42DD12-D337-42BA-8AC9-440BCB269797}" type="presParOf" srcId="{0A0817B0-187D-478A-843E-3D43E453870E}" destId="{51507114-FC28-4C53-890F-13525B693796}" srcOrd="2" destOrd="0" presId="urn:microsoft.com/office/officeart/2018/2/layout/IconVerticalSolidList"/>
    <dgm:cxn modelId="{E071AEE6-D0E2-4F62-B80D-CE5A04A4F9C8}" type="presParOf" srcId="{0A0817B0-187D-478A-843E-3D43E453870E}" destId="{6A537C7A-A2B9-490C-99B2-A02CD158EE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04C775-C695-4D86-B3C5-B0843A6BF61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54965C-F566-49AA-9911-AC7E23AACFC3}">
      <dgm:prSet/>
      <dgm:spPr/>
      <dgm:t>
        <a:bodyPr/>
        <a:lstStyle/>
        <a:p>
          <a:r>
            <a:rPr lang="en-US"/>
            <a:t>Sitios web responsivos.</a:t>
          </a:r>
        </a:p>
      </dgm:t>
    </dgm:pt>
    <dgm:pt modelId="{9CEB3FA0-C09B-48DF-AA11-379FD54062B8}" type="parTrans" cxnId="{0F644DFA-2740-4B39-B5A1-F20DFA7AD60A}">
      <dgm:prSet/>
      <dgm:spPr/>
      <dgm:t>
        <a:bodyPr/>
        <a:lstStyle/>
        <a:p>
          <a:endParaRPr lang="en-US"/>
        </a:p>
      </dgm:t>
    </dgm:pt>
    <dgm:pt modelId="{5237E1DE-DA02-40A1-B7B8-6BCFD6C202ED}" type="sibTrans" cxnId="{0F644DFA-2740-4B39-B5A1-F20DFA7AD60A}">
      <dgm:prSet/>
      <dgm:spPr/>
      <dgm:t>
        <a:bodyPr/>
        <a:lstStyle/>
        <a:p>
          <a:endParaRPr lang="en-US"/>
        </a:p>
      </dgm:t>
    </dgm:pt>
    <dgm:pt modelId="{9CEC8ABC-F413-4EC7-98AF-D5D144292B21}">
      <dgm:prSet/>
      <dgm:spPr/>
      <dgm:t>
        <a:bodyPr/>
        <a:lstStyle/>
        <a:p>
          <a:r>
            <a:rPr lang="en-US"/>
            <a:t>Dashboards y paneles administrativos.</a:t>
          </a:r>
        </a:p>
      </dgm:t>
    </dgm:pt>
    <dgm:pt modelId="{307F1EE5-162F-4B77-87CE-8AD321DBF01A}" type="parTrans" cxnId="{9CF7E988-B202-4BB5-82FD-B6DD48A0655D}">
      <dgm:prSet/>
      <dgm:spPr/>
      <dgm:t>
        <a:bodyPr/>
        <a:lstStyle/>
        <a:p>
          <a:endParaRPr lang="en-US"/>
        </a:p>
      </dgm:t>
    </dgm:pt>
    <dgm:pt modelId="{39805C89-FD6A-42FC-B941-CE08B6188251}" type="sibTrans" cxnId="{9CF7E988-B202-4BB5-82FD-B6DD48A0655D}">
      <dgm:prSet/>
      <dgm:spPr/>
      <dgm:t>
        <a:bodyPr/>
        <a:lstStyle/>
        <a:p>
          <a:endParaRPr lang="en-US"/>
        </a:p>
      </dgm:t>
    </dgm:pt>
    <dgm:pt modelId="{DD04EE70-72F8-4A2B-9455-1917BA8BDB07}">
      <dgm:prSet/>
      <dgm:spPr/>
      <dgm:t>
        <a:bodyPr/>
        <a:lstStyle/>
        <a:p>
          <a:r>
            <a:rPr lang="en-US"/>
            <a:t>Aplicaciones con frameworks modernos (React, Vue, etc.).</a:t>
          </a:r>
        </a:p>
      </dgm:t>
    </dgm:pt>
    <dgm:pt modelId="{20983E98-766E-4A73-8493-4470643B89A5}" type="parTrans" cxnId="{C7FCFB7F-D768-40F6-8986-122448621AED}">
      <dgm:prSet/>
      <dgm:spPr/>
      <dgm:t>
        <a:bodyPr/>
        <a:lstStyle/>
        <a:p>
          <a:endParaRPr lang="en-US"/>
        </a:p>
      </dgm:t>
    </dgm:pt>
    <dgm:pt modelId="{F7BB22A2-33D2-46CB-A15D-352B22F61BEC}" type="sibTrans" cxnId="{C7FCFB7F-D768-40F6-8986-122448621AED}">
      <dgm:prSet/>
      <dgm:spPr/>
      <dgm:t>
        <a:bodyPr/>
        <a:lstStyle/>
        <a:p>
          <a:endParaRPr lang="en-US"/>
        </a:p>
      </dgm:t>
    </dgm:pt>
    <dgm:pt modelId="{7D071EB5-6960-4CFF-B7C1-46727D998736}">
      <dgm:prSet/>
      <dgm:spPr/>
      <dgm:t>
        <a:bodyPr/>
        <a:lstStyle/>
        <a:p>
          <a:r>
            <a:rPr lang="en-US"/>
            <a:t>Páginas de aterrizaje (landing pages).</a:t>
          </a:r>
        </a:p>
      </dgm:t>
    </dgm:pt>
    <dgm:pt modelId="{E4F4A2E6-C28A-470C-B1FC-54743C203827}" type="parTrans" cxnId="{199A4011-818A-4D30-8EF4-B43CD20E7308}">
      <dgm:prSet/>
      <dgm:spPr/>
      <dgm:t>
        <a:bodyPr/>
        <a:lstStyle/>
        <a:p>
          <a:endParaRPr lang="en-US"/>
        </a:p>
      </dgm:t>
    </dgm:pt>
    <dgm:pt modelId="{59F99610-BC02-427C-94EA-ACC53A5AA142}" type="sibTrans" cxnId="{199A4011-818A-4D30-8EF4-B43CD20E7308}">
      <dgm:prSet/>
      <dgm:spPr/>
      <dgm:t>
        <a:bodyPr/>
        <a:lstStyle/>
        <a:p>
          <a:endParaRPr lang="en-US"/>
        </a:p>
      </dgm:t>
    </dgm:pt>
    <dgm:pt modelId="{EDAB2CC6-0619-403A-9525-549F36662E07}" type="pres">
      <dgm:prSet presAssocID="{F704C775-C695-4D86-B3C5-B0843A6BF61B}" presName="linear" presStyleCnt="0">
        <dgm:presLayoutVars>
          <dgm:animLvl val="lvl"/>
          <dgm:resizeHandles val="exact"/>
        </dgm:presLayoutVars>
      </dgm:prSet>
      <dgm:spPr/>
    </dgm:pt>
    <dgm:pt modelId="{0A83BABE-36C0-424E-AEFC-B073DE4136F8}" type="pres">
      <dgm:prSet presAssocID="{D454965C-F566-49AA-9911-AC7E23AACFC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FAAC4E-0604-44BB-92CC-CFEE211C4488}" type="pres">
      <dgm:prSet presAssocID="{5237E1DE-DA02-40A1-B7B8-6BCFD6C202ED}" presName="spacer" presStyleCnt="0"/>
      <dgm:spPr/>
    </dgm:pt>
    <dgm:pt modelId="{6C22A744-2D28-4F7A-B696-7BA76DF736BD}" type="pres">
      <dgm:prSet presAssocID="{9CEC8ABC-F413-4EC7-98AF-D5D144292B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B9E96B4-2241-495F-A884-3F722AA0985D}" type="pres">
      <dgm:prSet presAssocID="{39805C89-FD6A-42FC-B941-CE08B6188251}" presName="spacer" presStyleCnt="0"/>
      <dgm:spPr/>
    </dgm:pt>
    <dgm:pt modelId="{70AAE687-5CC2-4D7F-915E-A0CDD4F705DB}" type="pres">
      <dgm:prSet presAssocID="{DD04EE70-72F8-4A2B-9455-1917BA8BDB0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5F7E579-E2E8-4374-844E-2EEE29A39F9A}" type="pres">
      <dgm:prSet presAssocID="{F7BB22A2-33D2-46CB-A15D-352B22F61BEC}" presName="spacer" presStyleCnt="0"/>
      <dgm:spPr/>
    </dgm:pt>
    <dgm:pt modelId="{F540A8D1-DD4B-4FCC-BA68-F04D5617E574}" type="pres">
      <dgm:prSet presAssocID="{7D071EB5-6960-4CFF-B7C1-46727D99873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9A4011-818A-4D30-8EF4-B43CD20E7308}" srcId="{F704C775-C695-4D86-B3C5-B0843A6BF61B}" destId="{7D071EB5-6960-4CFF-B7C1-46727D998736}" srcOrd="3" destOrd="0" parTransId="{E4F4A2E6-C28A-470C-B1FC-54743C203827}" sibTransId="{59F99610-BC02-427C-94EA-ACC53A5AA142}"/>
    <dgm:cxn modelId="{494FB621-FF4D-44EB-9016-BB61C5045A0B}" type="presOf" srcId="{9CEC8ABC-F413-4EC7-98AF-D5D144292B21}" destId="{6C22A744-2D28-4F7A-B696-7BA76DF736BD}" srcOrd="0" destOrd="0" presId="urn:microsoft.com/office/officeart/2005/8/layout/vList2"/>
    <dgm:cxn modelId="{20B2F13F-A562-429A-9801-4B77E0D0FC43}" type="presOf" srcId="{DD04EE70-72F8-4A2B-9455-1917BA8BDB07}" destId="{70AAE687-5CC2-4D7F-915E-A0CDD4F705DB}" srcOrd="0" destOrd="0" presId="urn:microsoft.com/office/officeart/2005/8/layout/vList2"/>
    <dgm:cxn modelId="{E7FEFD6F-7925-41C3-85B7-6166B13B0D76}" type="presOf" srcId="{D454965C-F566-49AA-9911-AC7E23AACFC3}" destId="{0A83BABE-36C0-424E-AEFC-B073DE4136F8}" srcOrd="0" destOrd="0" presId="urn:microsoft.com/office/officeart/2005/8/layout/vList2"/>
    <dgm:cxn modelId="{C7FCFB7F-D768-40F6-8986-122448621AED}" srcId="{F704C775-C695-4D86-B3C5-B0843A6BF61B}" destId="{DD04EE70-72F8-4A2B-9455-1917BA8BDB07}" srcOrd="2" destOrd="0" parTransId="{20983E98-766E-4A73-8493-4470643B89A5}" sibTransId="{F7BB22A2-33D2-46CB-A15D-352B22F61BEC}"/>
    <dgm:cxn modelId="{9CF7E988-B202-4BB5-82FD-B6DD48A0655D}" srcId="{F704C775-C695-4D86-B3C5-B0843A6BF61B}" destId="{9CEC8ABC-F413-4EC7-98AF-D5D144292B21}" srcOrd="1" destOrd="0" parTransId="{307F1EE5-162F-4B77-87CE-8AD321DBF01A}" sibTransId="{39805C89-FD6A-42FC-B941-CE08B6188251}"/>
    <dgm:cxn modelId="{F0B957B1-D11A-4E78-B493-A54F1DAF4BF5}" type="presOf" srcId="{F704C775-C695-4D86-B3C5-B0843A6BF61B}" destId="{EDAB2CC6-0619-403A-9525-549F36662E07}" srcOrd="0" destOrd="0" presId="urn:microsoft.com/office/officeart/2005/8/layout/vList2"/>
    <dgm:cxn modelId="{F2B8D8C0-2228-48D8-842B-CEA54AFA542C}" type="presOf" srcId="{7D071EB5-6960-4CFF-B7C1-46727D998736}" destId="{F540A8D1-DD4B-4FCC-BA68-F04D5617E574}" srcOrd="0" destOrd="0" presId="urn:microsoft.com/office/officeart/2005/8/layout/vList2"/>
    <dgm:cxn modelId="{0F644DFA-2740-4B39-B5A1-F20DFA7AD60A}" srcId="{F704C775-C695-4D86-B3C5-B0843A6BF61B}" destId="{D454965C-F566-49AA-9911-AC7E23AACFC3}" srcOrd="0" destOrd="0" parTransId="{9CEB3FA0-C09B-48DF-AA11-379FD54062B8}" sibTransId="{5237E1DE-DA02-40A1-B7B8-6BCFD6C202ED}"/>
    <dgm:cxn modelId="{ADCD6789-68AF-4B04-8AAE-0BEB885D145A}" type="presParOf" srcId="{EDAB2CC6-0619-403A-9525-549F36662E07}" destId="{0A83BABE-36C0-424E-AEFC-B073DE4136F8}" srcOrd="0" destOrd="0" presId="urn:microsoft.com/office/officeart/2005/8/layout/vList2"/>
    <dgm:cxn modelId="{D69B1C5C-96A6-43CB-BBF3-0179EB6EB6C6}" type="presParOf" srcId="{EDAB2CC6-0619-403A-9525-549F36662E07}" destId="{1DFAAC4E-0604-44BB-92CC-CFEE211C4488}" srcOrd="1" destOrd="0" presId="urn:microsoft.com/office/officeart/2005/8/layout/vList2"/>
    <dgm:cxn modelId="{D1D16D52-E130-4611-B14F-985F3EC9292D}" type="presParOf" srcId="{EDAB2CC6-0619-403A-9525-549F36662E07}" destId="{6C22A744-2D28-4F7A-B696-7BA76DF736BD}" srcOrd="2" destOrd="0" presId="urn:microsoft.com/office/officeart/2005/8/layout/vList2"/>
    <dgm:cxn modelId="{6E2DE8E3-CEA2-4E84-A8EA-6BA1237082BE}" type="presParOf" srcId="{EDAB2CC6-0619-403A-9525-549F36662E07}" destId="{7B9E96B4-2241-495F-A884-3F722AA0985D}" srcOrd="3" destOrd="0" presId="urn:microsoft.com/office/officeart/2005/8/layout/vList2"/>
    <dgm:cxn modelId="{C942C775-A61C-4EEC-BBCE-48AC59B64BDA}" type="presParOf" srcId="{EDAB2CC6-0619-403A-9525-549F36662E07}" destId="{70AAE687-5CC2-4D7F-915E-A0CDD4F705DB}" srcOrd="4" destOrd="0" presId="urn:microsoft.com/office/officeart/2005/8/layout/vList2"/>
    <dgm:cxn modelId="{62468B32-7CAD-48C3-843A-DF4092677E32}" type="presParOf" srcId="{EDAB2CC6-0619-403A-9525-549F36662E07}" destId="{15F7E579-E2E8-4374-844E-2EEE29A39F9A}" srcOrd="5" destOrd="0" presId="urn:microsoft.com/office/officeart/2005/8/layout/vList2"/>
    <dgm:cxn modelId="{10D060FA-E4F9-4D62-B3BD-CBC1D898DFCE}" type="presParOf" srcId="{EDAB2CC6-0619-403A-9525-549F36662E07}" destId="{F540A8D1-DD4B-4FCC-BA68-F04D5617E57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88041B-C0A7-4067-93F5-A452A7A20DF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42982D-0693-4CED-9434-1E4235040880}">
      <dgm:prSet/>
      <dgm:spPr/>
      <dgm:t>
        <a:bodyPr/>
        <a:lstStyle/>
        <a:p>
          <a:r>
            <a:rPr lang="en-US"/>
            <a:t>vs Bootstrap: más control, menos componentes prearmados.</a:t>
          </a:r>
        </a:p>
      </dgm:t>
    </dgm:pt>
    <dgm:pt modelId="{CF184247-3956-4BC3-9505-C37B26149EC0}" type="parTrans" cxnId="{E6674573-6563-4A28-A395-5C01F4690BDB}">
      <dgm:prSet/>
      <dgm:spPr/>
      <dgm:t>
        <a:bodyPr/>
        <a:lstStyle/>
        <a:p>
          <a:endParaRPr lang="en-US"/>
        </a:p>
      </dgm:t>
    </dgm:pt>
    <dgm:pt modelId="{1C1A9C86-9BC1-4830-93CD-0F16F1162723}" type="sibTrans" cxnId="{E6674573-6563-4A28-A395-5C01F4690BDB}">
      <dgm:prSet/>
      <dgm:spPr/>
      <dgm:t>
        <a:bodyPr/>
        <a:lstStyle/>
        <a:p>
          <a:endParaRPr lang="en-US"/>
        </a:p>
      </dgm:t>
    </dgm:pt>
    <dgm:pt modelId="{597C7CB9-8D2F-4424-B0F9-2C44C89659C9}">
      <dgm:prSet/>
      <dgm:spPr/>
      <dgm:t>
        <a:bodyPr/>
        <a:lstStyle/>
        <a:p>
          <a:r>
            <a:rPr lang="en-US"/>
            <a:t>vs Materialize: más flexible, menos rigidez visual.</a:t>
          </a:r>
        </a:p>
      </dgm:t>
    </dgm:pt>
    <dgm:pt modelId="{1885424B-00A3-4DD3-B035-80DCC32B0D9B}" type="parTrans" cxnId="{47B65168-266F-4ACD-93E7-49CE62A57812}">
      <dgm:prSet/>
      <dgm:spPr/>
      <dgm:t>
        <a:bodyPr/>
        <a:lstStyle/>
        <a:p>
          <a:endParaRPr lang="en-US"/>
        </a:p>
      </dgm:t>
    </dgm:pt>
    <dgm:pt modelId="{74B4C9F0-6979-41B2-BD75-10E5743F1D3E}" type="sibTrans" cxnId="{47B65168-266F-4ACD-93E7-49CE62A57812}">
      <dgm:prSet/>
      <dgm:spPr/>
      <dgm:t>
        <a:bodyPr/>
        <a:lstStyle/>
        <a:p>
          <a:endParaRPr lang="en-US"/>
        </a:p>
      </dgm:t>
    </dgm:pt>
    <dgm:pt modelId="{6D4D9AE2-0270-4416-A1BF-03D2DB10BABB}">
      <dgm:prSet/>
      <dgm:spPr/>
      <dgm:t>
        <a:bodyPr/>
        <a:lstStyle/>
        <a:p>
          <a:r>
            <a:rPr lang="en-US"/>
            <a:t>vs CSS puro: más veloz y coherente en diseño.</a:t>
          </a:r>
        </a:p>
      </dgm:t>
    </dgm:pt>
    <dgm:pt modelId="{1F9EA1C9-4349-4FC3-BB6F-8C27CC353940}" type="parTrans" cxnId="{44FE4EAB-40A6-4547-9D53-5B1D914A1328}">
      <dgm:prSet/>
      <dgm:spPr/>
      <dgm:t>
        <a:bodyPr/>
        <a:lstStyle/>
        <a:p>
          <a:endParaRPr lang="en-US"/>
        </a:p>
      </dgm:t>
    </dgm:pt>
    <dgm:pt modelId="{7F678308-78BA-42B3-937B-3F19F8A586BB}" type="sibTrans" cxnId="{44FE4EAB-40A6-4547-9D53-5B1D914A1328}">
      <dgm:prSet/>
      <dgm:spPr/>
      <dgm:t>
        <a:bodyPr/>
        <a:lstStyle/>
        <a:p>
          <a:endParaRPr lang="en-US"/>
        </a:p>
      </dgm:t>
    </dgm:pt>
    <dgm:pt modelId="{D7D1FF32-5829-4F80-B04A-A3ED65FC66D8}" type="pres">
      <dgm:prSet presAssocID="{7288041B-C0A7-4067-93F5-A452A7A20DF1}" presName="linear" presStyleCnt="0">
        <dgm:presLayoutVars>
          <dgm:animLvl val="lvl"/>
          <dgm:resizeHandles val="exact"/>
        </dgm:presLayoutVars>
      </dgm:prSet>
      <dgm:spPr/>
    </dgm:pt>
    <dgm:pt modelId="{28731DDA-0EFB-423C-8702-43BCC3E87E33}" type="pres">
      <dgm:prSet presAssocID="{F842982D-0693-4CED-9434-1E423504088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F27F6A-367C-4801-B124-C0EA70092CF4}" type="pres">
      <dgm:prSet presAssocID="{1C1A9C86-9BC1-4830-93CD-0F16F1162723}" presName="spacer" presStyleCnt="0"/>
      <dgm:spPr/>
    </dgm:pt>
    <dgm:pt modelId="{1A80B4C6-DED9-4D22-83BF-88B2F1F6FF6E}" type="pres">
      <dgm:prSet presAssocID="{597C7CB9-8D2F-4424-B0F9-2C44C89659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6ABF979-493C-48C6-BB10-08E8C0B2ACFC}" type="pres">
      <dgm:prSet presAssocID="{74B4C9F0-6979-41B2-BD75-10E5743F1D3E}" presName="spacer" presStyleCnt="0"/>
      <dgm:spPr/>
    </dgm:pt>
    <dgm:pt modelId="{EB9A92FD-778E-41F5-A963-A104AAE69A8A}" type="pres">
      <dgm:prSet presAssocID="{6D4D9AE2-0270-4416-A1BF-03D2DB10BAB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9FBD05B-9B7B-4778-99B3-09E387F52415}" type="presOf" srcId="{F842982D-0693-4CED-9434-1E4235040880}" destId="{28731DDA-0EFB-423C-8702-43BCC3E87E33}" srcOrd="0" destOrd="0" presId="urn:microsoft.com/office/officeart/2005/8/layout/vList2"/>
    <dgm:cxn modelId="{47B65168-266F-4ACD-93E7-49CE62A57812}" srcId="{7288041B-C0A7-4067-93F5-A452A7A20DF1}" destId="{597C7CB9-8D2F-4424-B0F9-2C44C89659C9}" srcOrd="1" destOrd="0" parTransId="{1885424B-00A3-4DD3-B035-80DCC32B0D9B}" sibTransId="{74B4C9F0-6979-41B2-BD75-10E5743F1D3E}"/>
    <dgm:cxn modelId="{8C2BCE69-56E4-477C-8A90-D9B1EBEC2D22}" type="presOf" srcId="{6D4D9AE2-0270-4416-A1BF-03D2DB10BABB}" destId="{EB9A92FD-778E-41F5-A963-A104AAE69A8A}" srcOrd="0" destOrd="0" presId="urn:microsoft.com/office/officeart/2005/8/layout/vList2"/>
    <dgm:cxn modelId="{E6674573-6563-4A28-A395-5C01F4690BDB}" srcId="{7288041B-C0A7-4067-93F5-A452A7A20DF1}" destId="{F842982D-0693-4CED-9434-1E4235040880}" srcOrd="0" destOrd="0" parTransId="{CF184247-3956-4BC3-9505-C37B26149EC0}" sibTransId="{1C1A9C86-9BC1-4830-93CD-0F16F1162723}"/>
    <dgm:cxn modelId="{4BBF0378-98E3-4441-98B7-64A2129C7A69}" type="presOf" srcId="{7288041B-C0A7-4067-93F5-A452A7A20DF1}" destId="{D7D1FF32-5829-4F80-B04A-A3ED65FC66D8}" srcOrd="0" destOrd="0" presId="urn:microsoft.com/office/officeart/2005/8/layout/vList2"/>
    <dgm:cxn modelId="{44FE4EAB-40A6-4547-9D53-5B1D914A1328}" srcId="{7288041B-C0A7-4067-93F5-A452A7A20DF1}" destId="{6D4D9AE2-0270-4416-A1BF-03D2DB10BABB}" srcOrd="2" destOrd="0" parTransId="{1F9EA1C9-4349-4FC3-BB6F-8C27CC353940}" sibTransId="{7F678308-78BA-42B3-937B-3F19F8A586BB}"/>
    <dgm:cxn modelId="{123DB4D7-B1DE-4151-AB3B-02CDE6899C58}" type="presOf" srcId="{597C7CB9-8D2F-4424-B0F9-2C44C89659C9}" destId="{1A80B4C6-DED9-4D22-83BF-88B2F1F6FF6E}" srcOrd="0" destOrd="0" presId="urn:microsoft.com/office/officeart/2005/8/layout/vList2"/>
    <dgm:cxn modelId="{236BBF4D-23FA-422E-9925-5D1B845B1AD9}" type="presParOf" srcId="{D7D1FF32-5829-4F80-B04A-A3ED65FC66D8}" destId="{28731DDA-0EFB-423C-8702-43BCC3E87E33}" srcOrd="0" destOrd="0" presId="urn:microsoft.com/office/officeart/2005/8/layout/vList2"/>
    <dgm:cxn modelId="{92DDC06A-4C52-4272-91D8-E7A3668FDD37}" type="presParOf" srcId="{D7D1FF32-5829-4F80-B04A-A3ED65FC66D8}" destId="{A9F27F6A-367C-4801-B124-C0EA70092CF4}" srcOrd="1" destOrd="0" presId="urn:microsoft.com/office/officeart/2005/8/layout/vList2"/>
    <dgm:cxn modelId="{8F069B47-EC78-4826-BA08-52A6F2535F80}" type="presParOf" srcId="{D7D1FF32-5829-4F80-B04A-A3ED65FC66D8}" destId="{1A80B4C6-DED9-4D22-83BF-88B2F1F6FF6E}" srcOrd="2" destOrd="0" presId="urn:microsoft.com/office/officeart/2005/8/layout/vList2"/>
    <dgm:cxn modelId="{E4C26990-10CD-4DB2-A1C5-64EAC0F87BA3}" type="presParOf" srcId="{D7D1FF32-5829-4F80-B04A-A3ED65FC66D8}" destId="{A6ABF979-493C-48C6-BB10-08E8C0B2ACFC}" srcOrd="3" destOrd="0" presId="urn:microsoft.com/office/officeart/2005/8/layout/vList2"/>
    <dgm:cxn modelId="{B0960C92-0F41-4D38-B79F-F2DDA1628E7D}" type="presParOf" srcId="{D7D1FF32-5829-4F80-B04A-A3ED65FC66D8}" destId="{EB9A92FD-778E-41F5-A963-A104AAE69A8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F23B59-9515-4828-B8A0-B51B92123A1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1673528-22AF-4AA3-BE27-EE92ABA2CED0}">
      <dgm:prSet/>
      <dgm:spPr/>
      <dgm:t>
        <a:bodyPr/>
        <a:lstStyle/>
        <a:p>
          <a:r>
            <a:rPr lang="en-US"/>
            <a:t>&lt;script src="https://cdn.tailwindcss.com"&gt;&lt;/script&gt;</a:t>
          </a:r>
        </a:p>
      </dgm:t>
    </dgm:pt>
    <dgm:pt modelId="{610A7950-A117-448C-9310-44090BC9833C}" type="parTrans" cxnId="{7D1B4F88-25C3-4F05-872D-B2AF3476B284}">
      <dgm:prSet/>
      <dgm:spPr/>
      <dgm:t>
        <a:bodyPr/>
        <a:lstStyle/>
        <a:p>
          <a:endParaRPr lang="en-US"/>
        </a:p>
      </dgm:t>
    </dgm:pt>
    <dgm:pt modelId="{E194FCC3-6FEE-44BE-9F0C-C9A5B2B3D03E}" type="sibTrans" cxnId="{7D1B4F88-25C3-4F05-872D-B2AF3476B284}">
      <dgm:prSet/>
      <dgm:spPr/>
      <dgm:t>
        <a:bodyPr/>
        <a:lstStyle/>
        <a:p>
          <a:endParaRPr lang="en-US"/>
        </a:p>
      </dgm:t>
    </dgm:pt>
    <dgm:pt modelId="{14386ECE-F23F-4BB7-861A-43D7E919D432}">
      <dgm:prSet/>
      <dgm:spPr/>
      <dgm:t>
        <a:bodyPr/>
        <a:lstStyle/>
        <a:p>
          <a:r>
            <a:rPr lang="en-US"/>
            <a:t>Ideal para pruebas o prototipos.</a:t>
          </a:r>
        </a:p>
      </dgm:t>
    </dgm:pt>
    <dgm:pt modelId="{831F2D45-5629-449E-852A-8B26D8C89400}" type="parTrans" cxnId="{FA19843A-264F-4366-B270-77C922D7EB35}">
      <dgm:prSet/>
      <dgm:spPr/>
      <dgm:t>
        <a:bodyPr/>
        <a:lstStyle/>
        <a:p>
          <a:endParaRPr lang="en-US"/>
        </a:p>
      </dgm:t>
    </dgm:pt>
    <dgm:pt modelId="{D37CFD98-0541-491A-9BDC-C16CEEE11DE1}" type="sibTrans" cxnId="{FA19843A-264F-4366-B270-77C922D7EB35}">
      <dgm:prSet/>
      <dgm:spPr/>
      <dgm:t>
        <a:bodyPr/>
        <a:lstStyle/>
        <a:p>
          <a:endParaRPr lang="en-US"/>
        </a:p>
      </dgm:t>
    </dgm:pt>
    <dgm:pt modelId="{58C671C7-C949-4C71-9529-D54D2636FD69}">
      <dgm:prSet/>
      <dgm:spPr/>
      <dgm:t>
        <a:bodyPr/>
        <a:lstStyle/>
        <a:p>
          <a:r>
            <a:rPr lang="en-US"/>
            <a:t>No se recomienda en producción.</a:t>
          </a:r>
        </a:p>
      </dgm:t>
    </dgm:pt>
    <dgm:pt modelId="{8C58F571-8387-4CD9-A548-9B2AE209CDB8}" type="parTrans" cxnId="{A60B0D2D-B9D9-458E-B0D4-2F7FBC988572}">
      <dgm:prSet/>
      <dgm:spPr/>
      <dgm:t>
        <a:bodyPr/>
        <a:lstStyle/>
        <a:p>
          <a:endParaRPr lang="en-US"/>
        </a:p>
      </dgm:t>
    </dgm:pt>
    <dgm:pt modelId="{B9B33899-3D39-4DCF-B2A8-DE396013C2CD}" type="sibTrans" cxnId="{A60B0D2D-B9D9-458E-B0D4-2F7FBC988572}">
      <dgm:prSet/>
      <dgm:spPr/>
      <dgm:t>
        <a:bodyPr/>
        <a:lstStyle/>
        <a:p>
          <a:endParaRPr lang="en-US"/>
        </a:p>
      </dgm:t>
    </dgm:pt>
    <dgm:pt modelId="{F29792A4-4056-41FE-9256-2001EC9BFA61}" type="pres">
      <dgm:prSet presAssocID="{45F23B59-9515-4828-B8A0-B51B92123A10}" presName="linear" presStyleCnt="0">
        <dgm:presLayoutVars>
          <dgm:animLvl val="lvl"/>
          <dgm:resizeHandles val="exact"/>
        </dgm:presLayoutVars>
      </dgm:prSet>
      <dgm:spPr/>
    </dgm:pt>
    <dgm:pt modelId="{13E67461-83D3-4F21-A807-64A7FEE80400}" type="pres">
      <dgm:prSet presAssocID="{21673528-22AF-4AA3-BE27-EE92ABA2CE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733ED4-4077-4B0A-A346-7036A169B695}" type="pres">
      <dgm:prSet presAssocID="{E194FCC3-6FEE-44BE-9F0C-C9A5B2B3D03E}" presName="spacer" presStyleCnt="0"/>
      <dgm:spPr/>
    </dgm:pt>
    <dgm:pt modelId="{D853654D-3946-4488-91EB-A1B34473AB29}" type="pres">
      <dgm:prSet presAssocID="{14386ECE-F23F-4BB7-861A-43D7E919D43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7060CC-FC17-4067-A242-EA8FEA7CA072}" type="pres">
      <dgm:prSet presAssocID="{D37CFD98-0541-491A-9BDC-C16CEEE11DE1}" presName="spacer" presStyleCnt="0"/>
      <dgm:spPr/>
    </dgm:pt>
    <dgm:pt modelId="{2A9DEE9F-2F0E-421D-8278-A4328E12CC52}" type="pres">
      <dgm:prSet presAssocID="{58C671C7-C949-4C71-9529-D54D2636FD6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A70A52B-9C03-4E67-826A-750B3BC592A5}" type="presOf" srcId="{45F23B59-9515-4828-B8A0-B51B92123A10}" destId="{F29792A4-4056-41FE-9256-2001EC9BFA61}" srcOrd="0" destOrd="0" presId="urn:microsoft.com/office/officeart/2005/8/layout/vList2"/>
    <dgm:cxn modelId="{A60B0D2D-B9D9-458E-B0D4-2F7FBC988572}" srcId="{45F23B59-9515-4828-B8A0-B51B92123A10}" destId="{58C671C7-C949-4C71-9529-D54D2636FD69}" srcOrd="2" destOrd="0" parTransId="{8C58F571-8387-4CD9-A548-9B2AE209CDB8}" sibTransId="{B9B33899-3D39-4DCF-B2A8-DE396013C2CD}"/>
    <dgm:cxn modelId="{FA19843A-264F-4366-B270-77C922D7EB35}" srcId="{45F23B59-9515-4828-B8A0-B51B92123A10}" destId="{14386ECE-F23F-4BB7-861A-43D7E919D432}" srcOrd="1" destOrd="0" parTransId="{831F2D45-5629-449E-852A-8B26D8C89400}" sibTransId="{D37CFD98-0541-491A-9BDC-C16CEEE11DE1}"/>
    <dgm:cxn modelId="{7D1B4F88-25C3-4F05-872D-B2AF3476B284}" srcId="{45F23B59-9515-4828-B8A0-B51B92123A10}" destId="{21673528-22AF-4AA3-BE27-EE92ABA2CED0}" srcOrd="0" destOrd="0" parTransId="{610A7950-A117-448C-9310-44090BC9833C}" sibTransId="{E194FCC3-6FEE-44BE-9F0C-C9A5B2B3D03E}"/>
    <dgm:cxn modelId="{6955FA8C-387B-42EC-B088-C6AC9762AEBC}" type="presOf" srcId="{21673528-22AF-4AA3-BE27-EE92ABA2CED0}" destId="{13E67461-83D3-4F21-A807-64A7FEE80400}" srcOrd="0" destOrd="0" presId="urn:microsoft.com/office/officeart/2005/8/layout/vList2"/>
    <dgm:cxn modelId="{E0C4CC9C-F22B-42F6-A614-6CBA1AD0DE8A}" type="presOf" srcId="{58C671C7-C949-4C71-9529-D54D2636FD69}" destId="{2A9DEE9F-2F0E-421D-8278-A4328E12CC52}" srcOrd="0" destOrd="0" presId="urn:microsoft.com/office/officeart/2005/8/layout/vList2"/>
    <dgm:cxn modelId="{01DD2FB1-4F92-436F-8CE5-EA01C27CB5F5}" type="presOf" srcId="{14386ECE-F23F-4BB7-861A-43D7E919D432}" destId="{D853654D-3946-4488-91EB-A1B34473AB29}" srcOrd="0" destOrd="0" presId="urn:microsoft.com/office/officeart/2005/8/layout/vList2"/>
    <dgm:cxn modelId="{1E70E8F9-0626-45F6-8930-CCDB5B8BD36D}" type="presParOf" srcId="{F29792A4-4056-41FE-9256-2001EC9BFA61}" destId="{13E67461-83D3-4F21-A807-64A7FEE80400}" srcOrd="0" destOrd="0" presId="urn:microsoft.com/office/officeart/2005/8/layout/vList2"/>
    <dgm:cxn modelId="{9A80FDA1-6130-40D5-923B-19D42213F906}" type="presParOf" srcId="{F29792A4-4056-41FE-9256-2001EC9BFA61}" destId="{BF733ED4-4077-4B0A-A346-7036A169B695}" srcOrd="1" destOrd="0" presId="urn:microsoft.com/office/officeart/2005/8/layout/vList2"/>
    <dgm:cxn modelId="{3D136828-9665-4A19-A967-CEAC1952272B}" type="presParOf" srcId="{F29792A4-4056-41FE-9256-2001EC9BFA61}" destId="{D853654D-3946-4488-91EB-A1B34473AB29}" srcOrd="2" destOrd="0" presId="urn:microsoft.com/office/officeart/2005/8/layout/vList2"/>
    <dgm:cxn modelId="{B560DCAB-0C77-47BE-9C67-1866A0528DD9}" type="presParOf" srcId="{F29792A4-4056-41FE-9256-2001EC9BFA61}" destId="{FE7060CC-FC17-4067-A242-EA8FEA7CA072}" srcOrd="3" destOrd="0" presId="urn:microsoft.com/office/officeart/2005/8/layout/vList2"/>
    <dgm:cxn modelId="{5EE80F86-1826-4863-9F8D-CBEA27CC2D9F}" type="presParOf" srcId="{F29792A4-4056-41FE-9256-2001EC9BFA61}" destId="{2A9DEE9F-2F0E-421D-8278-A4328E12CC5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1D363E-1C71-4228-A5C9-83D406BEA43A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8102E9B-DBB7-4223-885B-E73E31460F02}">
      <dgm:prSet custT="1"/>
      <dgm:spPr/>
      <dgm:t>
        <a:bodyPr/>
        <a:lstStyle/>
        <a:p>
          <a:r>
            <a:rPr lang="en-US" sz="4800" dirty="0">
              <a:latin typeface="Consolas" panose="020B0609020204030204" pitchFamily="49" charset="0"/>
            </a:rPr>
            <a:t>&lt;button class="bg-blue-500 hover:bg-blue-700 text-white font-bold py-2 px-4 rounded"&gt;</a:t>
          </a:r>
        </a:p>
        <a:p>
          <a:r>
            <a:rPr lang="en-US" sz="4800" dirty="0" err="1">
              <a:latin typeface="Consolas" panose="020B0609020204030204" pitchFamily="49" charset="0"/>
            </a:rPr>
            <a:t>Botón</a:t>
          </a:r>
          <a:r>
            <a:rPr lang="en-US" sz="4800" dirty="0">
              <a:latin typeface="Consolas" panose="020B0609020204030204" pitchFamily="49" charset="0"/>
            </a:rPr>
            <a:t> Tailwind</a:t>
          </a:r>
        </a:p>
        <a:p>
          <a:r>
            <a:rPr lang="en-US" sz="4800" dirty="0">
              <a:latin typeface="Consolas" panose="020B0609020204030204" pitchFamily="49" charset="0"/>
            </a:rPr>
            <a:t>&lt;/button&gt;</a:t>
          </a:r>
        </a:p>
      </dgm:t>
    </dgm:pt>
    <dgm:pt modelId="{7FFA4817-6BE5-488A-ADE3-35D4DD278515}" type="parTrans" cxnId="{31EAFDF7-BB2C-4434-9E5A-5AFE4D05CDAD}">
      <dgm:prSet/>
      <dgm:spPr/>
      <dgm:t>
        <a:bodyPr/>
        <a:lstStyle/>
        <a:p>
          <a:endParaRPr lang="en-US"/>
        </a:p>
      </dgm:t>
    </dgm:pt>
    <dgm:pt modelId="{6C11EE7B-3D34-4E76-B9FD-14C9E7226631}" type="sibTrans" cxnId="{31EAFDF7-BB2C-4434-9E5A-5AFE4D05CDAD}">
      <dgm:prSet/>
      <dgm:spPr/>
      <dgm:t>
        <a:bodyPr/>
        <a:lstStyle/>
        <a:p>
          <a:endParaRPr lang="en-US"/>
        </a:p>
      </dgm:t>
    </dgm:pt>
    <dgm:pt modelId="{73E6E75C-5D7D-4CD0-AB5C-0FE261F327FE}" type="pres">
      <dgm:prSet presAssocID="{911D363E-1C71-4228-A5C9-83D406BEA43A}" presName="vert0" presStyleCnt="0">
        <dgm:presLayoutVars>
          <dgm:dir/>
          <dgm:animOne val="branch"/>
          <dgm:animLvl val="lvl"/>
        </dgm:presLayoutVars>
      </dgm:prSet>
      <dgm:spPr/>
    </dgm:pt>
    <dgm:pt modelId="{78DEB73F-7382-4ADD-8CE4-A4A96476CD64}" type="pres">
      <dgm:prSet presAssocID="{98102E9B-DBB7-4223-885B-E73E31460F02}" presName="thickLine" presStyleLbl="alignNode1" presStyleIdx="0" presStyleCnt="1"/>
      <dgm:spPr/>
    </dgm:pt>
    <dgm:pt modelId="{8D079FB5-D47D-4784-80CD-51AF9E47A545}" type="pres">
      <dgm:prSet presAssocID="{98102E9B-DBB7-4223-885B-E73E31460F02}" presName="horz1" presStyleCnt="0"/>
      <dgm:spPr/>
    </dgm:pt>
    <dgm:pt modelId="{88A1397C-D575-457E-BCF9-849C6A6F8052}" type="pres">
      <dgm:prSet presAssocID="{98102E9B-DBB7-4223-885B-E73E31460F02}" presName="tx1" presStyleLbl="revTx" presStyleIdx="0" presStyleCnt="1"/>
      <dgm:spPr/>
    </dgm:pt>
    <dgm:pt modelId="{D73F5BF8-79D5-4401-9B48-FBCF65141E07}" type="pres">
      <dgm:prSet presAssocID="{98102E9B-DBB7-4223-885B-E73E31460F02}" presName="vert1" presStyleCnt="0"/>
      <dgm:spPr/>
    </dgm:pt>
  </dgm:ptLst>
  <dgm:cxnLst>
    <dgm:cxn modelId="{2DC98136-2C87-4A2F-B156-FF3091224102}" type="presOf" srcId="{98102E9B-DBB7-4223-885B-E73E31460F02}" destId="{88A1397C-D575-457E-BCF9-849C6A6F8052}" srcOrd="0" destOrd="0" presId="urn:microsoft.com/office/officeart/2008/layout/LinedList"/>
    <dgm:cxn modelId="{EA9B4ABD-079D-4E47-B975-06D484CD611D}" type="presOf" srcId="{911D363E-1C71-4228-A5C9-83D406BEA43A}" destId="{73E6E75C-5D7D-4CD0-AB5C-0FE261F327FE}" srcOrd="0" destOrd="0" presId="urn:microsoft.com/office/officeart/2008/layout/LinedList"/>
    <dgm:cxn modelId="{31EAFDF7-BB2C-4434-9E5A-5AFE4D05CDAD}" srcId="{911D363E-1C71-4228-A5C9-83D406BEA43A}" destId="{98102E9B-DBB7-4223-885B-E73E31460F02}" srcOrd="0" destOrd="0" parTransId="{7FFA4817-6BE5-488A-ADE3-35D4DD278515}" sibTransId="{6C11EE7B-3D34-4E76-B9FD-14C9E7226631}"/>
    <dgm:cxn modelId="{599AFE66-3B11-4E14-8E2F-351945332FFF}" type="presParOf" srcId="{73E6E75C-5D7D-4CD0-AB5C-0FE261F327FE}" destId="{78DEB73F-7382-4ADD-8CE4-A4A96476CD64}" srcOrd="0" destOrd="0" presId="urn:microsoft.com/office/officeart/2008/layout/LinedList"/>
    <dgm:cxn modelId="{C5F58CD4-3895-4A37-ADCD-AEB6CF763A5B}" type="presParOf" srcId="{73E6E75C-5D7D-4CD0-AB5C-0FE261F327FE}" destId="{8D079FB5-D47D-4784-80CD-51AF9E47A545}" srcOrd="1" destOrd="0" presId="urn:microsoft.com/office/officeart/2008/layout/LinedList"/>
    <dgm:cxn modelId="{700A5A40-AF65-4083-A52F-4184B08A8186}" type="presParOf" srcId="{8D079FB5-D47D-4784-80CD-51AF9E47A545}" destId="{88A1397C-D575-457E-BCF9-849C6A6F8052}" srcOrd="0" destOrd="0" presId="urn:microsoft.com/office/officeart/2008/layout/LinedList"/>
    <dgm:cxn modelId="{68AE44FB-9848-4202-A760-CE88C67826E8}" type="presParOf" srcId="{8D079FB5-D47D-4784-80CD-51AF9E47A545}" destId="{D73F5BF8-79D5-4401-9B48-FBCF65141E0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1A0566-D59F-4FE9-A23B-D3566723609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90211D-9798-45CC-A4F2-751912BA77EE}">
      <dgm:prSet/>
      <dgm:spPr/>
      <dgm:t>
        <a:bodyPr/>
        <a:lstStyle/>
        <a:p>
          <a:r>
            <a:rPr lang="en-US" dirty="0" err="1"/>
            <a:t>Documentación</a:t>
          </a:r>
          <a:r>
            <a:rPr lang="en-US" dirty="0"/>
            <a:t> </a:t>
          </a:r>
          <a:r>
            <a:rPr lang="en-US" dirty="0" err="1"/>
            <a:t>oficial</a:t>
          </a:r>
          <a:r>
            <a:rPr lang="en-US" dirty="0"/>
            <a:t>: </a:t>
          </a:r>
          <a:r>
            <a:rPr lang="en-US" dirty="0">
              <a:hlinkClick xmlns:r="http://schemas.openxmlformats.org/officeDocument/2006/relationships" r:id="rId1"/>
            </a:rPr>
            <a:t>https://tailwindcss.com/docs</a:t>
          </a:r>
          <a:endParaRPr lang="en-US" dirty="0"/>
        </a:p>
      </dgm:t>
    </dgm:pt>
    <dgm:pt modelId="{5EF09656-0648-4A1A-B92E-8FE7ECFD2CFC}" type="parTrans" cxnId="{0F9EB73E-0227-4751-8906-EF21B9E13646}">
      <dgm:prSet/>
      <dgm:spPr/>
      <dgm:t>
        <a:bodyPr/>
        <a:lstStyle/>
        <a:p>
          <a:endParaRPr lang="en-US"/>
        </a:p>
      </dgm:t>
    </dgm:pt>
    <dgm:pt modelId="{838F1F18-625F-4D15-9F28-DE6DD5DE9D3F}" type="sibTrans" cxnId="{0F9EB73E-0227-4751-8906-EF21B9E13646}">
      <dgm:prSet/>
      <dgm:spPr/>
      <dgm:t>
        <a:bodyPr/>
        <a:lstStyle/>
        <a:p>
          <a:endParaRPr lang="en-US"/>
        </a:p>
      </dgm:t>
    </dgm:pt>
    <dgm:pt modelId="{E2944DC2-26E0-4C21-8909-49B7B01D1461}">
      <dgm:prSet/>
      <dgm:spPr/>
      <dgm:t>
        <a:bodyPr/>
        <a:lstStyle/>
        <a:p>
          <a:r>
            <a:rPr lang="en-US" dirty="0"/>
            <a:t>Playground online: </a:t>
          </a:r>
          <a:r>
            <a:rPr lang="en-US" dirty="0">
              <a:hlinkClick xmlns:r="http://schemas.openxmlformats.org/officeDocument/2006/relationships" r:id="rId2"/>
            </a:rPr>
            <a:t>https://play.tailwindcss.com</a:t>
          </a:r>
          <a:endParaRPr lang="en-US" dirty="0"/>
        </a:p>
      </dgm:t>
    </dgm:pt>
    <dgm:pt modelId="{67B8CE40-D379-4E19-B2DA-468E5AE55EFD}" type="parTrans" cxnId="{59C3601A-5086-4424-B325-2F96405E4567}">
      <dgm:prSet/>
      <dgm:spPr/>
      <dgm:t>
        <a:bodyPr/>
        <a:lstStyle/>
        <a:p>
          <a:endParaRPr lang="en-US"/>
        </a:p>
      </dgm:t>
    </dgm:pt>
    <dgm:pt modelId="{C6903096-E011-4FAA-80A6-658D25A19CF1}" type="sibTrans" cxnId="{59C3601A-5086-4424-B325-2F96405E4567}">
      <dgm:prSet/>
      <dgm:spPr/>
      <dgm:t>
        <a:bodyPr/>
        <a:lstStyle/>
        <a:p>
          <a:endParaRPr lang="en-US"/>
        </a:p>
      </dgm:t>
    </dgm:pt>
    <dgm:pt modelId="{615E4910-4EFC-4622-BE44-7DEC0032904F}">
      <dgm:prSet/>
      <dgm:spPr/>
      <dgm:t>
        <a:bodyPr/>
        <a:lstStyle/>
        <a:p>
          <a:r>
            <a:rPr lang="en-US" dirty="0" err="1"/>
            <a:t>Curso</a:t>
          </a:r>
          <a:r>
            <a:rPr lang="en-US" dirty="0"/>
            <a:t> </a:t>
          </a:r>
          <a:r>
            <a:rPr lang="en-US" dirty="0" err="1"/>
            <a:t>interactivo</a:t>
          </a:r>
          <a:r>
            <a:rPr lang="en-US" dirty="0"/>
            <a:t>: </a:t>
          </a:r>
          <a:r>
            <a:rPr lang="en-US" dirty="0">
              <a:hlinkClick xmlns:r="http://schemas.openxmlformats.org/officeDocument/2006/relationships" r:id="rId3"/>
            </a:rPr>
            <a:t>https://tailwindcomponents.com</a:t>
          </a:r>
          <a:endParaRPr lang="en-US" dirty="0"/>
        </a:p>
      </dgm:t>
    </dgm:pt>
    <dgm:pt modelId="{1B3E359E-5A3F-4D79-9955-174629D7FFFE}" type="parTrans" cxnId="{86A269E9-461A-43DF-816E-52AC411A45E0}">
      <dgm:prSet/>
      <dgm:spPr/>
      <dgm:t>
        <a:bodyPr/>
        <a:lstStyle/>
        <a:p>
          <a:endParaRPr lang="en-US"/>
        </a:p>
      </dgm:t>
    </dgm:pt>
    <dgm:pt modelId="{BE782638-ADCC-4FAD-8088-0611D2FD59B7}" type="sibTrans" cxnId="{86A269E9-461A-43DF-816E-52AC411A45E0}">
      <dgm:prSet/>
      <dgm:spPr/>
      <dgm:t>
        <a:bodyPr/>
        <a:lstStyle/>
        <a:p>
          <a:endParaRPr lang="en-US"/>
        </a:p>
      </dgm:t>
    </dgm:pt>
    <dgm:pt modelId="{2F7B79CF-48B4-41B7-8A21-35A74A5A96F1}">
      <dgm:prSet/>
      <dgm:spPr/>
      <dgm:t>
        <a:bodyPr/>
        <a:lstStyle/>
        <a:p>
          <a:r>
            <a:rPr lang="en-US" dirty="0"/>
            <a:t>GitHub: </a:t>
          </a:r>
          <a:r>
            <a:rPr lang="en-US" dirty="0">
              <a:hlinkClick xmlns:r="http://schemas.openxmlformats.org/officeDocument/2006/relationships" r:id="rId4"/>
            </a:rPr>
            <a:t>https://github.com/tailwindlabs/tailwindcss</a:t>
          </a:r>
          <a:endParaRPr lang="en-US" dirty="0"/>
        </a:p>
      </dgm:t>
    </dgm:pt>
    <dgm:pt modelId="{235AEC61-D7D1-4AF3-9331-99C7D5DDB9AE}" type="parTrans" cxnId="{6304793C-7A64-469B-A7AA-410EA4E05A43}">
      <dgm:prSet/>
      <dgm:spPr/>
      <dgm:t>
        <a:bodyPr/>
        <a:lstStyle/>
        <a:p>
          <a:endParaRPr lang="en-US"/>
        </a:p>
      </dgm:t>
    </dgm:pt>
    <dgm:pt modelId="{F2006D03-71E3-4821-9EAC-9CA358266028}" type="sibTrans" cxnId="{6304793C-7A64-469B-A7AA-410EA4E05A43}">
      <dgm:prSet/>
      <dgm:spPr/>
      <dgm:t>
        <a:bodyPr/>
        <a:lstStyle/>
        <a:p>
          <a:endParaRPr lang="en-US"/>
        </a:p>
      </dgm:t>
    </dgm:pt>
    <dgm:pt modelId="{FE1451EB-249B-43CD-BF62-FC818E67DF03}" type="pres">
      <dgm:prSet presAssocID="{711A0566-D59F-4FE9-A23B-D35667236098}" presName="vert0" presStyleCnt="0">
        <dgm:presLayoutVars>
          <dgm:dir/>
          <dgm:animOne val="branch"/>
          <dgm:animLvl val="lvl"/>
        </dgm:presLayoutVars>
      </dgm:prSet>
      <dgm:spPr/>
    </dgm:pt>
    <dgm:pt modelId="{06EBC434-4D8C-4E58-800F-D03CD4E11B52}" type="pres">
      <dgm:prSet presAssocID="{4790211D-9798-45CC-A4F2-751912BA77EE}" presName="thickLine" presStyleLbl="alignNode1" presStyleIdx="0" presStyleCnt="4"/>
      <dgm:spPr/>
    </dgm:pt>
    <dgm:pt modelId="{83D159A0-EA1E-44B7-B5B9-854DFF8D6B12}" type="pres">
      <dgm:prSet presAssocID="{4790211D-9798-45CC-A4F2-751912BA77EE}" presName="horz1" presStyleCnt="0"/>
      <dgm:spPr/>
    </dgm:pt>
    <dgm:pt modelId="{1931E08B-C149-4F87-A84C-B7B8BE27BEF2}" type="pres">
      <dgm:prSet presAssocID="{4790211D-9798-45CC-A4F2-751912BA77EE}" presName="tx1" presStyleLbl="revTx" presStyleIdx="0" presStyleCnt="4"/>
      <dgm:spPr/>
    </dgm:pt>
    <dgm:pt modelId="{178549F0-767A-4AF8-9FF4-A7AC49E8F28A}" type="pres">
      <dgm:prSet presAssocID="{4790211D-9798-45CC-A4F2-751912BA77EE}" presName="vert1" presStyleCnt="0"/>
      <dgm:spPr/>
    </dgm:pt>
    <dgm:pt modelId="{1668CA2C-E9C8-4B64-8473-C3933D906BC5}" type="pres">
      <dgm:prSet presAssocID="{E2944DC2-26E0-4C21-8909-49B7B01D1461}" presName="thickLine" presStyleLbl="alignNode1" presStyleIdx="1" presStyleCnt="4"/>
      <dgm:spPr/>
    </dgm:pt>
    <dgm:pt modelId="{4FA86099-E8CE-4B24-9C6F-A312898F6345}" type="pres">
      <dgm:prSet presAssocID="{E2944DC2-26E0-4C21-8909-49B7B01D1461}" presName="horz1" presStyleCnt="0"/>
      <dgm:spPr/>
    </dgm:pt>
    <dgm:pt modelId="{0D112844-4345-41D4-9759-AF84E9D3A652}" type="pres">
      <dgm:prSet presAssocID="{E2944DC2-26E0-4C21-8909-49B7B01D1461}" presName="tx1" presStyleLbl="revTx" presStyleIdx="1" presStyleCnt="4"/>
      <dgm:spPr/>
    </dgm:pt>
    <dgm:pt modelId="{9E74B83A-B2C6-4ECA-876B-C9F42B729663}" type="pres">
      <dgm:prSet presAssocID="{E2944DC2-26E0-4C21-8909-49B7B01D1461}" presName="vert1" presStyleCnt="0"/>
      <dgm:spPr/>
    </dgm:pt>
    <dgm:pt modelId="{1303DA47-4131-4A5B-A912-DD1E6E960D92}" type="pres">
      <dgm:prSet presAssocID="{615E4910-4EFC-4622-BE44-7DEC0032904F}" presName="thickLine" presStyleLbl="alignNode1" presStyleIdx="2" presStyleCnt="4"/>
      <dgm:spPr/>
    </dgm:pt>
    <dgm:pt modelId="{687C38EB-188D-4F87-B837-83FA74732A11}" type="pres">
      <dgm:prSet presAssocID="{615E4910-4EFC-4622-BE44-7DEC0032904F}" presName="horz1" presStyleCnt="0"/>
      <dgm:spPr/>
    </dgm:pt>
    <dgm:pt modelId="{6714F5A2-1644-4566-A889-51FE844F9CF1}" type="pres">
      <dgm:prSet presAssocID="{615E4910-4EFC-4622-BE44-7DEC0032904F}" presName="tx1" presStyleLbl="revTx" presStyleIdx="2" presStyleCnt="4"/>
      <dgm:spPr/>
    </dgm:pt>
    <dgm:pt modelId="{2B67DBF1-4E30-4F5A-B2C6-8C20C8D3AF58}" type="pres">
      <dgm:prSet presAssocID="{615E4910-4EFC-4622-BE44-7DEC0032904F}" presName="vert1" presStyleCnt="0"/>
      <dgm:spPr/>
    </dgm:pt>
    <dgm:pt modelId="{52B8AF17-157E-45F9-B970-BE21E323DCD6}" type="pres">
      <dgm:prSet presAssocID="{2F7B79CF-48B4-41B7-8A21-35A74A5A96F1}" presName="thickLine" presStyleLbl="alignNode1" presStyleIdx="3" presStyleCnt="4"/>
      <dgm:spPr/>
    </dgm:pt>
    <dgm:pt modelId="{94DF3CE8-11FD-4A81-A37C-C47547AA26BD}" type="pres">
      <dgm:prSet presAssocID="{2F7B79CF-48B4-41B7-8A21-35A74A5A96F1}" presName="horz1" presStyleCnt="0"/>
      <dgm:spPr/>
    </dgm:pt>
    <dgm:pt modelId="{AE3C4830-33D2-4EB0-97AF-45FDCAAEF7CB}" type="pres">
      <dgm:prSet presAssocID="{2F7B79CF-48B4-41B7-8A21-35A74A5A96F1}" presName="tx1" presStyleLbl="revTx" presStyleIdx="3" presStyleCnt="4"/>
      <dgm:spPr/>
    </dgm:pt>
    <dgm:pt modelId="{4DF461DC-D67D-49ED-94FF-6839CB2CFBF0}" type="pres">
      <dgm:prSet presAssocID="{2F7B79CF-48B4-41B7-8A21-35A74A5A96F1}" presName="vert1" presStyleCnt="0"/>
      <dgm:spPr/>
    </dgm:pt>
  </dgm:ptLst>
  <dgm:cxnLst>
    <dgm:cxn modelId="{E88E0615-A7C1-49DF-B0EF-4A25B13212E4}" type="presOf" srcId="{4790211D-9798-45CC-A4F2-751912BA77EE}" destId="{1931E08B-C149-4F87-A84C-B7B8BE27BEF2}" srcOrd="0" destOrd="0" presId="urn:microsoft.com/office/officeart/2008/layout/LinedList"/>
    <dgm:cxn modelId="{59C3601A-5086-4424-B325-2F96405E4567}" srcId="{711A0566-D59F-4FE9-A23B-D35667236098}" destId="{E2944DC2-26E0-4C21-8909-49B7B01D1461}" srcOrd="1" destOrd="0" parTransId="{67B8CE40-D379-4E19-B2DA-468E5AE55EFD}" sibTransId="{C6903096-E011-4FAA-80A6-658D25A19CF1}"/>
    <dgm:cxn modelId="{6304793C-7A64-469B-A7AA-410EA4E05A43}" srcId="{711A0566-D59F-4FE9-A23B-D35667236098}" destId="{2F7B79CF-48B4-41B7-8A21-35A74A5A96F1}" srcOrd="3" destOrd="0" parTransId="{235AEC61-D7D1-4AF3-9331-99C7D5DDB9AE}" sibTransId="{F2006D03-71E3-4821-9EAC-9CA358266028}"/>
    <dgm:cxn modelId="{0F9EB73E-0227-4751-8906-EF21B9E13646}" srcId="{711A0566-D59F-4FE9-A23B-D35667236098}" destId="{4790211D-9798-45CC-A4F2-751912BA77EE}" srcOrd="0" destOrd="0" parTransId="{5EF09656-0648-4A1A-B92E-8FE7ECFD2CFC}" sibTransId="{838F1F18-625F-4D15-9F28-DE6DD5DE9D3F}"/>
    <dgm:cxn modelId="{D9DD2E40-EF75-4F09-ADBB-5CD81A467CCF}" type="presOf" srcId="{711A0566-D59F-4FE9-A23B-D35667236098}" destId="{FE1451EB-249B-43CD-BF62-FC818E67DF03}" srcOrd="0" destOrd="0" presId="urn:microsoft.com/office/officeart/2008/layout/LinedList"/>
    <dgm:cxn modelId="{0863E66B-1E57-4890-B061-A1CB4750D92B}" type="presOf" srcId="{E2944DC2-26E0-4C21-8909-49B7B01D1461}" destId="{0D112844-4345-41D4-9759-AF84E9D3A652}" srcOrd="0" destOrd="0" presId="urn:microsoft.com/office/officeart/2008/layout/LinedList"/>
    <dgm:cxn modelId="{E36648B6-2972-49FF-A123-C98B36980E3F}" type="presOf" srcId="{615E4910-4EFC-4622-BE44-7DEC0032904F}" destId="{6714F5A2-1644-4566-A889-51FE844F9CF1}" srcOrd="0" destOrd="0" presId="urn:microsoft.com/office/officeart/2008/layout/LinedList"/>
    <dgm:cxn modelId="{5CD7DFBF-B305-43FA-8F75-92E65B3E3D0F}" type="presOf" srcId="{2F7B79CF-48B4-41B7-8A21-35A74A5A96F1}" destId="{AE3C4830-33D2-4EB0-97AF-45FDCAAEF7CB}" srcOrd="0" destOrd="0" presId="urn:microsoft.com/office/officeart/2008/layout/LinedList"/>
    <dgm:cxn modelId="{86A269E9-461A-43DF-816E-52AC411A45E0}" srcId="{711A0566-D59F-4FE9-A23B-D35667236098}" destId="{615E4910-4EFC-4622-BE44-7DEC0032904F}" srcOrd="2" destOrd="0" parTransId="{1B3E359E-5A3F-4D79-9955-174629D7FFFE}" sibTransId="{BE782638-ADCC-4FAD-8088-0611D2FD59B7}"/>
    <dgm:cxn modelId="{B727A2DA-1065-4F6C-A465-EAC8AA6DF103}" type="presParOf" srcId="{FE1451EB-249B-43CD-BF62-FC818E67DF03}" destId="{06EBC434-4D8C-4E58-800F-D03CD4E11B52}" srcOrd="0" destOrd="0" presId="urn:microsoft.com/office/officeart/2008/layout/LinedList"/>
    <dgm:cxn modelId="{899BF99A-AB54-4A8F-BD3E-B9F020CFA2CF}" type="presParOf" srcId="{FE1451EB-249B-43CD-BF62-FC818E67DF03}" destId="{83D159A0-EA1E-44B7-B5B9-854DFF8D6B12}" srcOrd="1" destOrd="0" presId="urn:microsoft.com/office/officeart/2008/layout/LinedList"/>
    <dgm:cxn modelId="{1D2252B4-6F2C-4C12-88C8-94111AC4E783}" type="presParOf" srcId="{83D159A0-EA1E-44B7-B5B9-854DFF8D6B12}" destId="{1931E08B-C149-4F87-A84C-B7B8BE27BEF2}" srcOrd="0" destOrd="0" presId="urn:microsoft.com/office/officeart/2008/layout/LinedList"/>
    <dgm:cxn modelId="{9EDE4209-1266-4452-BC4F-010C8C2109C7}" type="presParOf" srcId="{83D159A0-EA1E-44B7-B5B9-854DFF8D6B12}" destId="{178549F0-767A-4AF8-9FF4-A7AC49E8F28A}" srcOrd="1" destOrd="0" presId="urn:microsoft.com/office/officeart/2008/layout/LinedList"/>
    <dgm:cxn modelId="{1A184EBC-B28C-4A15-9F6A-E22CF3DC0194}" type="presParOf" srcId="{FE1451EB-249B-43CD-BF62-FC818E67DF03}" destId="{1668CA2C-E9C8-4B64-8473-C3933D906BC5}" srcOrd="2" destOrd="0" presId="urn:microsoft.com/office/officeart/2008/layout/LinedList"/>
    <dgm:cxn modelId="{E574658C-5E92-4923-B822-353FA317C5FD}" type="presParOf" srcId="{FE1451EB-249B-43CD-BF62-FC818E67DF03}" destId="{4FA86099-E8CE-4B24-9C6F-A312898F6345}" srcOrd="3" destOrd="0" presId="urn:microsoft.com/office/officeart/2008/layout/LinedList"/>
    <dgm:cxn modelId="{2E008382-D5A5-47ED-90A2-936293BAB1DA}" type="presParOf" srcId="{4FA86099-E8CE-4B24-9C6F-A312898F6345}" destId="{0D112844-4345-41D4-9759-AF84E9D3A652}" srcOrd="0" destOrd="0" presId="urn:microsoft.com/office/officeart/2008/layout/LinedList"/>
    <dgm:cxn modelId="{3E489F6D-6F19-490B-A43C-7A2C2540CA9E}" type="presParOf" srcId="{4FA86099-E8CE-4B24-9C6F-A312898F6345}" destId="{9E74B83A-B2C6-4ECA-876B-C9F42B729663}" srcOrd="1" destOrd="0" presId="urn:microsoft.com/office/officeart/2008/layout/LinedList"/>
    <dgm:cxn modelId="{04AAAA14-73A9-4761-85FE-350F8FAF95E8}" type="presParOf" srcId="{FE1451EB-249B-43CD-BF62-FC818E67DF03}" destId="{1303DA47-4131-4A5B-A912-DD1E6E960D92}" srcOrd="4" destOrd="0" presId="urn:microsoft.com/office/officeart/2008/layout/LinedList"/>
    <dgm:cxn modelId="{AD0BBD8F-DDBA-4B37-932B-9DC08D671F91}" type="presParOf" srcId="{FE1451EB-249B-43CD-BF62-FC818E67DF03}" destId="{687C38EB-188D-4F87-B837-83FA74732A11}" srcOrd="5" destOrd="0" presId="urn:microsoft.com/office/officeart/2008/layout/LinedList"/>
    <dgm:cxn modelId="{FABE2F3B-908C-4136-8B8F-A9F00DCDA299}" type="presParOf" srcId="{687C38EB-188D-4F87-B837-83FA74732A11}" destId="{6714F5A2-1644-4566-A889-51FE844F9CF1}" srcOrd="0" destOrd="0" presId="urn:microsoft.com/office/officeart/2008/layout/LinedList"/>
    <dgm:cxn modelId="{FA39D2AB-83FA-4813-B84F-64D1BACE3D6B}" type="presParOf" srcId="{687C38EB-188D-4F87-B837-83FA74732A11}" destId="{2B67DBF1-4E30-4F5A-B2C6-8C20C8D3AF58}" srcOrd="1" destOrd="0" presId="urn:microsoft.com/office/officeart/2008/layout/LinedList"/>
    <dgm:cxn modelId="{63C5EC67-A1B8-4E98-80A4-5FD5C8F2D2E5}" type="presParOf" srcId="{FE1451EB-249B-43CD-BF62-FC818E67DF03}" destId="{52B8AF17-157E-45F9-B970-BE21E323DCD6}" srcOrd="6" destOrd="0" presId="urn:microsoft.com/office/officeart/2008/layout/LinedList"/>
    <dgm:cxn modelId="{1645D911-25B6-4467-A38D-6E1D88079A22}" type="presParOf" srcId="{FE1451EB-249B-43CD-BF62-FC818E67DF03}" destId="{94DF3CE8-11FD-4A81-A37C-C47547AA26BD}" srcOrd="7" destOrd="0" presId="urn:microsoft.com/office/officeart/2008/layout/LinedList"/>
    <dgm:cxn modelId="{5D57F90C-4065-4416-BECE-23E5A5D42938}" type="presParOf" srcId="{94DF3CE8-11FD-4A81-A37C-C47547AA26BD}" destId="{AE3C4830-33D2-4EB0-97AF-45FDCAAEF7CB}" srcOrd="0" destOrd="0" presId="urn:microsoft.com/office/officeart/2008/layout/LinedList"/>
    <dgm:cxn modelId="{E77C7541-1A0F-4D77-BCD2-8BB2E08C77FE}" type="presParOf" srcId="{94DF3CE8-11FD-4A81-A37C-C47547AA26BD}" destId="{4DF461DC-D67D-49ED-94FF-6839CB2CFB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6968E-C730-49CB-99B3-1BCC2B30D077}">
      <dsp:nvSpPr>
        <dsp:cNvPr id="0" name=""/>
        <dsp:cNvSpPr/>
      </dsp:nvSpPr>
      <dsp:spPr>
        <a:xfrm>
          <a:off x="145160" y="178712"/>
          <a:ext cx="1301244" cy="1301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CA55D-4F71-47FE-BA25-757AE3F0BB19}">
      <dsp:nvSpPr>
        <dsp:cNvPr id="0" name=""/>
        <dsp:cNvSpPr/>
      </dsp:nvSpPr>
      <dsp:spPr>
        <a:xfrm>
          <a:off x="418421" y="451973"/>
          <a:ext cx="754721" cy="7547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64A17B-D36A-4189-A9BA-746D073F1022}">
      <dsp:nvSpPr>
        <dsp:cNvPr id="0" name=""/>
        <dsp:cNvSpPr/>
      </dsp:nvSpPr>
      <dsp:spPr>
        <a:xfrm>
          <a:off x="1725242" y="178712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Tailwind CSS promueve escribir estilos directamente con clases como:</a:t>
          </a:r>
        </a:p>
      </dsp:txBody>
      <dsp:txXfrm>
        <a:off x="1725242" y="178712"/>
        <a:ext cx="3067218" cy="1301244"/>
      </dsp:txXfrm>
    </dsp:sp>
    <dsp:sp modelId="{C5C7DC0E-C7AF-4C34-925B-D29634B45526}">
      <dsp:nvSpPr>
        <dsp:cNvPr id="0" name=""/>
        <dsp:cNvSpPr/>
      </dsp:nvSpPr>
      <dsp:spPr>
        <a:xfrm>
          <a:off x="5326899" y="178712"/>
          <a:ext cx="1301244" cy="130124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B913E-1767-4376-8EC2-59AA372D1CEA}">
      <dsp:nvSpPr>
        <dsp:cNvPr id="0" name=""/>
        <dsp:cNvSpPr/>
      </dsp:nvSpPr>
      <dsp:spPr>
        <a:xfrm>
          <a:off x="5600160" y="451973"/>
          <a:ext cx="754721" cy="7547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D56F9-5412-4D38-BC00-7CA4D860CC82}">
      <dsp:nvSpPr>
        <dsp:cNvPr id="0" name=""/>
        <dsp:cNvSpPr/>
      </dsp:nvSpPr>
      <dsp:spPr>
        <a:xfrm>
          <a:off x="6906981" y="178712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text-center, bg-blue-500, p-4, etc.</a:t>
          </a:r>
        </a:p>
      </dsp:txBody>
      <dsp:txXfrm>
        <a:off x="6906981" y="178712"/>
        <a:ext cx="3067218" cy="1301244"/>
      </dsp:txXfrm>
    </dsp:sp>
    <dsp:sp modelId="{475489C3-AE21-4DB7-A322-DE656030385F}">
      <dsp:nvSpPr>
        <dsp:cNvPr id="0" name=""/>
        <dsp:cNvSpPr/>
      </dsp:nvSpPr>
      <dsp:spPr>
        <a:xfrm>
          <a:off x="145160" y="2086203"/>
          <a:ext cx="1301244" cy="13012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36727-6460-4FDD-A5BD-7419737AE8DE}">
      <dsp:nvSpPr>
        <dsp:cNvPr id="0" name=""/>
        <dsp:cNvSpPr/>
      </dsp:nvSpPr>
      <dsp:spPr>
        <a:xfrm>
          <a:off x="418421" y="2359464"/>
          <a:ext cx="754721" cy="7547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606A1-A252-453D-960F-27F1B5F680C4}">
      <dsp:nvSpPr>
        <dsp:cNvPr id="0" name=""/>
        <dsp:cNvSpPr/>
      </dsp:nvSpPr>
      <dsp:spPr>
        <a:xfrm>
          <a:off x="1725242" y="2086203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Evita escribir CSS personalizado.</a:t>
          </a:r>
        </a:p>
      </dsp:txBody>
      <dsp:txXfrm>
        <a:off x="1725242" y="2086203"/>
        <a:ext cx="3067218" cy="1301244"/>
      </dsp:txXfrm>
    </dsp:sp>
    <dsp:sp modelId="{AB6693F2-B53F-4458-8E0C-24048F17466A}">
      <dsp:nvSpPr>
        <dsp:cNvPr id="0" name=""/>
        <dsp:cNvSpPr/>
      </dsp:nvSpPr>
      <dsp:spPr>
        <a:xfrm>
          <a:off x="5326899" y="2086203"/>
          <a:ext cx="1301244" cy="130124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D6E88-396D-469E-B426-6DECB5C10140}">
      <dsp:nvSpPr>
        <dsp:cNvPr id="0" name=""/>
        <dsp:cNvSpPr/>
      </dsp:nvSpPr>
      <dsp:spPr>
        <a:xfrm>
          <a:off x="5600160" y="2359464"/>
          <a:ext cx="754721" cy="7547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7BA7E-CA40-442B-A1CF-4CAFDB5231B2}">
      <dsp:nvSpPr>
        <dsp:cNvPr id="0" name=""/>
        <dsp:cNvSpPr/>
      </dsp:nvSpPr>
      <dsp:spPr>
        <a:xfrm>
          <a:off x="6906981" y="2086203"/>
          <a:ext cx="3067218" cy="13012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Fomenta velocidad y consistencia en diseño.</a:t>
          </a:r>
        </a:p>
      </dsp:txBody>
      <dsp:txXfrm>
        <a:off x="6906981" y="2086203"/>
        <a:ext cx="3067218" cy="13012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34517-096F-4EF6-80A6-3DB1A199377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5524A3-9B65-46E2-A46F-A4626360DD75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9F562-FEBD-49DB-9962-3156285FBF63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Diseño rápido y eficiente con clases utilitarias.</a:t>
          </a:r>
        </a:p>
      </dsp:txBody>
      <dsp:txXfrm>
        <a:off x="1172126" y="908559"/>
        <a:ext cx="2114937" cy="897246"/>
      </dsp:txXfrm>
    </dsp:sp>
    <dsp:sp modelId="{DC48E250-AC07-4677-BA15-012669713259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46299-81F7-415A-B135-B7B0F9103C6E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FA97D-B63E-4431-ADCB-D40D38DBCEB4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Totalmente personalizable.</a:t>
          </a:r>
        </a:p>
      </dsp:txBody>
      <dsp:txXfrm>
        <a:off x="4745088" y="908559"/>
        <a:ext cx="2114937" cy="897246"/>
      </dsp:txXfrm>
    </dsp:sp>
    <dsp:sp modelId="{3FCF2E63-3578-4CA3-AF76-BDA284123C88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E9EB5-498D-4F4E-8E90-BB72693DE8B6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CD61-A80F-4B6F-B169-4EAF5F5B9BD9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Facilita diseños responsivos.</a:t>
          </a:r>
        </a:p>
      </dsp:txBody>
      <dsp:txXfrm>
        <a:off x="8318049" y="908559"/>
        <a:ext cx="2114937" cy="897246"/>
      </dsp:txXfrm>
    </dsp:sp>
    <dsp:sp modelId="{AE2934D9-8169-47C4-9E01-6D1204E61996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C1C6F-266F-40AB-930D-B23AD482D047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637E1-1D2A-4325-88DC-3EE5F52310F0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Excelente documentación.</a:t>
          </a:r>
        </a:p>
      </dsp:txBody>
      <dsp:txXfrm>
        <a:off x="1172126" y="2545532"/>
        <a:ext cx="2114937" cy="897246"/>
      </dsp:txXfrm>
    </dsp:sp>
    <dsp:sp modelId="{E70A17DA-C264-4FE1-A1BE-317E92707914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E013A-24EE-4D08-89BA-4BA17319BE3C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EAB9B-F36E-4E07-B019-79FA9B96DC87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Ideal para prototipos y productos finales.</a:t>
          </a:r>
        </a:p>
      </dsp:txBody>
      <dsp:txXfrm>
        <a:off x="4745088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4CE46-C947-490B-B232-BA0D8997B160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71EB0-D8C0-4513-B071-C0A7E5D898B8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A21277-DCFE-4E24-8E41-478DCCE9B430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HTML con muchas clases (verborrea).</a:t>
          </a:r>
        </a:p>
      </dsp:txBody>
      <dsp:txXfrm>
        <a:off x="1339618" y="2288"/>
        <a:ext cx="5024605" cy="1159843"/>
      </dsp:txXfrm>
    </dsp:sp>
    <dsp:sp modelId="{FA704B5C-E956-4D60-9D9A-0C05FAA6A688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D1B7C4-97E4-445D-B2F5-D0124BA178EC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2ACA5-C504-4A21-9195-EB6950426895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Curva de aprendizaje inicial.</a:t>
          </a:r>
        </a:p>
      </dsp:txBody>
      <dsp:txXfrm>
        <a:off x="1339618" y="1452092"/>
        <a:ext cx="5024605" cy="1159843"/>
      </dsp:txXfrm>
    </dsp:sp>
    <dsp:sp modelId="{F45F948C-493C-49C5-861F-2051E6FEF0E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267F5-9A37-4E33-B79F-E57BC031457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F9D0E-FF0F-424F-914C-DF52213B9020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Requiere configuración en proyectos grandes.</a:t>
          </a:r>
        </a:p>
      </dsp:txBody>
      <dsp:txXfrm>
        <a:off x="1339618" y="2901896"/>
        <a:ext cx="5024605" cy="1159843"/>
      </dsp:txXfrm>
    </dsp:sp>
    <dsp:sp modelId="{846449B2-2C92-4FF3-81F7-30381E9CEA16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FF28D5-9A94-4E56-BB23-1BFA4D4BF153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37C7A-A2B9-490C-99B2-A02CD158EEC1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Dependencia del entorno Node.js para producción.</a:t>
          </a:r>
        </a:p>
      </dsp:txBody>
      <dsp:txXfrm>
        <a:off x="1339618" y="4351700"/>
        <a:ext cx="5024605" cy="11598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3BABE-36C0-424E-AEFC-B073DE4136F8}">
      <dsp:nvSpPr>
        <dsp:cNvPr id="0" name=""/>
        <dsp:cNvSpPr/>
      </dsp:nvSpPr>
      <dsp:spPr>
        <a:xfrm>
          <a:off x="0" y="63395"/>
          <a:ext cx="6364224" cy="1277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Sitios web responsivos.</a:t>
          </a:r>
        </a:p>
      </dsp:txBody>
      <dsp:txXfrm>
        <a:off x="62369" y="125764"/>
        <a:ext cx="6239486" cy="1152902"/>
      </dsp:txXfrm>
    </dsp:sp>
    <dsp:sp modelId="{6C22A744-2D28-4F7A-B696-7BA76DF736BD}">
      <dsp:nvSpPr>
        <dsp:cNvPr id="0" name=""/>
        <dsp:cNvSpPr/>
      </dsp:nvSpPr>
      <dsp:spPr>
        <a:xfrm>
          <a:off x="0" y="1433195"/>
          <a:ext cx="6364224" cy="127764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Dashboards y paneles administrativos.</a:t>
          </a:r>
        </a:p>
      </dsp:txBody>
      <dsp:txXfrm>
        <a:off x="62369" y="1495564"/>
        <a:ext cx="6239486" cy="1152902"/>
      </dsp:txXfrm>
    </dsp:sp>
    <dsp:sp modelId="{70AAE687-5CC2-4D7F-915E-A0CDD4F705DB}">
      <dsp:nvSpPr>
        <dsp:cNvPr id="0" name=""/>
        <dsp:cNvSpPr/>
      </dsp:nvSpPr>
      <dsp:spPr>
        <a:xfrm>
          <a:off x="0" y="2802996"/>
          <a:ext cx="6364224" cy="127764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Aplicaciones con frameworks modernos (React, Vue, etc.).</a:t>
          </a:r>
        </a:p>
      </dsp:txBody>
      <dsp:txXfrm>
        <a:off x="62369" y="2865365"/>
        <a:ext cx="6239486" cy="1152902"/>
      </dsp:txXfrm>
    </dsp:sp>
    <dsp:sp modelId="{F540A8D1-DD4B-4FCC-BA68-F04D5617E574}">
      <dsp:nvSpPr>
        <dsp:cNvPr id="0" name=""/>
        <dsp:cNvSpPr/>
      </dsp:nvSpPr>
      <dsp:spPr>
        <a:xfrm>
          <a:off x="0" y="4172796"/>
          <a:ext cx="6364224" cy="12776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Páginas de aterrizaje (landing pages).</a:t>
          </a:r>
        </a:p>
      </dsp:txBody>
      <dsp:txXfrm>
        <a:off x="62369" y="4235165"/>
        <a:ext cx="6239486" cy="11529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31DDA-0EFB-423C-8702-43BCC3E87E33}">
      <dsp:nvSpPr>
        <dsp:cNvPr id="0" name=""/>
        <dsp:cNvSpPr/>
      </dsp:nvSpPr>
      <dsp:spPr>
        <a:xfrm>
          <a:off x="0" y="578820"/>
          <a:ext cx="6900512" cy="13922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vs Bootstrap: más control, menos componentes prearmados.</a:t>
          </a:r>
        </a:p>
      </dsp:txBody>
      <dsp:txXfrm>
        <a:off x="67966" y="646786"/>
        <a:ext cx="6764580" cy="1256367"/>
      </dsp:txXfrm>
    </dsp:sp>
    <dsp:sp modelId="{1A80B4C6-DED9-4D22-83BF-88B2F1F6FF6E}">
      <dsp:nvSpPr>
        <dsp:cNvPr id="0" name=""/>
        <dsp:cNvSpPr/>
      </dsp:nvSpPr>
      <dsp:spPr>
        <a:xfrm>
          <a:off x="0" y="2071920"/>
          <a:ext cx="6900512" cy="139229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vs Materialize: más flexible, menos rigidez visual.</a:t>
          </a:r>
        </a:p>
      </dsp:txBody>
      <dsp:txXfrm>
        <a:off x="67966" y="2139886"/>
        <a:ext cx="6764580" cy="1256367"/>
      </dsp:txXfrm>
    </dsp:sp>
    <dsp:sp modelId="{EB9A92FD-778E-41F5-A963-A104AAE69A8A}">
      <dsp:nvSpPr>
        <dsp:cNvPr id="0" name=""/>
        <dsp:cNvSpPr/>
      </dsp:nvSpPr>
      <dsp:spPr>
        <a:xfrm>
          <a:off x="0" y="3565020"/>
          <a:ext cx="6900512" cy="139229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vs CSS puro: más veloz y coherente en diseño.</a:t>
          </a:r>
        </a:p>
      </dsp:txBody>
      <dsp:txXfrm>
        <a:off x="67966" y="3632986"/>
        <a:ext cx="6764580" cy="12563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67461-83D3-4F21-A807-64A7FEE80400}">
      <dsp:nvSpPr>
        <dsp:cNvPr id="0" name=""/>
        <dsp:cNvSpPr/>
      </dsp:nvSpPr>
      <dsp:spPr>
        <a:xfrm>
          <a:off x="0" y="1255716"/>
          <a:ext cx="6364224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&lt;script src="https://cdn.tailwindcss.com"&gt;&lt;/script&gt;</a:t>
          </a:r>
        </a:p>
      </dsp:txBody>
      <dsp:txXfrm>
        <a:off x="46606" y="1302322"/>
        <a:ext cx="6271012" cy="861507"/>
      </dsp:txXfrm>
    </dsp:sp>
    <dsp:sp modelId="{D853654D-3946-4488-91EB-A1B34473AB29}">
      <dsp:nvSpPr>
        <dsp:cNvPr id="0" name=""/>
        <dsp:cNvSpPr/>
      </dsp:nvSpPr>
      <dsp:spPr>
        <a:xfrm>
          <a:off x="0" y="2279556"/>
          <a:ext cx="6364224" cy="95471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Ideal para pruebas o prototipos.</a:t>
          </a:r>
        </a:p>
      </dsp:txBody>
      <dsp:txXfrm>
        <a:off x="46606" y="2326162"/>
        <a:ext cx="6271012" cy="861507"/>
      </dsp:txXfrm>
    </dsp:sp>
    <dsp:sp modelId="{2A9DEE9F-2F0E-421D-8278-A4328E12CC52}">
      <dsp:nvSpPr>
        <dsp:cNvPr id="0" name=""/>
        <dsp:cNvSpPr/>
      </dsp:nvSpPr>
      <dsp:spPr>
        <a:xfrm>
          <a:off x="0" y="3303396"/>
          <a:ext cx="6364224" cy="95471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 se recomienda en producción.</a:t>
          </a:r>
        </a:p>
      </dsp:txBody>
      <dsp:txXfrm>
        <a:off x="46606" y="3350002"/>
        <a:ext cx="6271012" cy="8615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EB73F-7382-4ADD-8CE4-A4A96476CD64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1397C-D575-457E-BCF9-849C6A6F8052}">
      <dsp:nvSpPr>
        <dsp:cNvPr id="0" name=""/>
        <dsp:cNvSpPr/>
      </dsp:nvSpPr>
      <dsp:spPr>
        <a:xfrm>
          <a:off x="0" y="0"/>
          <a:ext cx="6900512" cy="553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</a:rPr>
            <a:t>&lt;button class="bg-blue-500 hover:bg-blue-700 text-white font-bold py-2 px-4 rounded"&gt;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 err="1">
              <a:latin typeface="Consolas" panose="020B0609020204030204" pitchFamily="49" charset="0"/>
            </a:rPr>
            <a:t>Botón</a:t>
          </a:r>
          <a:r>
            <a:rPr lang="en-US" sz="4800" kern="1200" dirty="0">
              <a:latin typeface="Consolas" panose="020B0609020204030204" pitchFamily="49" charset="0"/>
            </a:rPr>
            <a:t> Tailwind</a:t>
          </a:r>
        </a:p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>
              <a:latin typeface="Consolas" panose="020B0609020204030204" pitchFamily="49" charset="0"/>
            </a:rPr>
            <a:t>&lt;/button&gt;</a:t>
          </a:r>
        </a:p>
      </dsp:txBody>
      <dsp:txXfrm>
        <a:off x="0" y="0"/>
        <a:ext cx="6900512" cy="553614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BC434-4D8C-4E58-800F-D03CD4E11B52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1E08B-C149-4F87-A84C-B7B8BE27BEF2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Documentación</a:t>
          </a:r>
          <a:r>
            <a:rPr lang="en-US" sz="3500" kern="1200" dirty="0"/>
            <a:t> </a:t>
          </a:r>
          <a:r>
            <a:rPr lang="en-US" sz="3500" kern="1200" dirty="0" err="1"/>
            <a:t>oficial</a:t>
          </a:r>
          <a:r>
            <a:rPr lang="en-US" sz="3500" kern="1200" dirty="0"/>
            <a:t>: </a:t>
          </a:r>
          <a:r>
            <a:rPr lang="en-US" sz="3500" kern="1200" dirty="0">
              <a:hlinkClick xmlns:r="http://schemas.openxmlformats.org/officeDocument/2006/relationships" r:id="rId1"/>
            </a:rPr>
            <a:t>https://tailwindcss.com/docs</a:t>
          </a:r>
          <a:endParaRPr lang="en-US" sz="3500" kern="1200" dirty="0"/>
        </a:p>
      </dsp:txBody>
      <dsp:txXfrm>
        <a:off x="0" y="0"/>
        <a:ext cx="10515600" cy="1087834"/>
      </dsp:txXfrm>
    </dsp:sp>
    <dsp:sp modelId="{1668CA2C-E9C8-4B64-8473-C3933D906BC5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12844-4345-41D4-9759-AF84E9D3A652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Playground online: </a:t>
          </a:r>
          <a:r>
            <a:rPr lang="en-US" sz="3500" kern="1200" dirty="0">
              <a:hlinkClick xmlns:r="http://schemas.openxmlformats.org/officeDocument/2006/relationships" r:id="rId2"/>
            </a:rPr>
            <a:t>https://play.tailwindcss.com</a:t>
          </a:r>
          <a:endParaRPr lang="en-US" sz="3500" kern="1200" dirty="0"/>
        </a:p>
      </dsp:txBody>
      <dsp:txXfrm>
        <a:off x="0" y="1087834"/>
        <a:ext cx="10515600" cy="1087834"/>
      </dsp:txXfrm>
    </dsp:sp>
    <dsp:sp modelId="{1303DA47-4131-4A5B-A912-DD1E6E960D92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4F5A2-1644-4566-A889-51FE844F9CF1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 err="1"/>
            <a:t>Curso</a:t>
          </a:r>
          <a:r>
            <a:rPr lang="en-US" sz="3500" kern="1200" dirty="0"/>
            <a:t> </a:t>
          </a:r>
          <a:r>
            <a:rPr lang="en-US" sz="3500" kern="1200" dirty="0" err="1"/>
            <a:t>interactivo</a:t>
          </a:r>
          <a:r>
            <a:rPr lang="en-US" sz="3500" kern="1200" dirty="0"/>
            <a:t>: </a:t>
          </a:r>
          <a:r>
            <a:rPr lang="en-US" sz="3500" kern="1200" dirty="0">
              <a:hlinkClick xmlns:r="http://schemas.openxmlformats.org/officeDocument/2006/relationships" r:id="rId3"/>
            </a:rPr>
            <a:t>https://tailwindcomponents.com</a:t>
          </a:r>
          <a:endParaRPr lang="en-US" sz="3500" kern="1200" dirty="0"/>
        </a:p>
      </dsp:txBody>
      <dsp:txXfrm>
        <a:off x="0" y="2175669"/>
        <a:ext cx="10515600" cy="1087834"/>
      </dsp:txXfrm>
    </dsp:sp>
    <dsp:sp modelId="{52B8AF17-157E-45F9-B970-BE21E323DCD6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3C4830-33D2-4EB0-97AF-45FDCAAEF7CB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GitHub: </a:t>
          </a:r>
          <a:r>
            <a:rPr lang="en-US" sz="3500" kern="1200" dirty="0">
              <a:hlinkClick xmlns:r="http://schemas.openxmlformats.org/officeDocument/2006/relationships" r:id="rId4"/>
            </a:rPr>
            <a:t>https://github.com/tailwindlabs/tailwindcss</a:t>
          </a:r>
          <a:endParaRPr lang="en-US" sz="3500" kern="1200" dirty="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82B8FB-D488-CF31-49F9-28F23BE80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C3E136-4B8D-3D91-4692-609CAF000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E2C9F8-7337-83B6-94C7-F2B04130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26E778-5E78-6BE5-E03E-FDB55E93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2E37AB-9FCB-39D8-139C-E91696E2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6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B397-1CF4-E60B-E853-CE9407E2F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D1F34E-99F9-212C-7913-E7A10E2AF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52A1BC-7A50-EA37-FF1E-C9B535D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24C993-0682-5FB4-C990-D6EF6780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E86DA1-29D6-06EE-57FA-0FAB81F3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8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4ED72B-2A70-B7C1-81D5-8FEA9D440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588DDE-0667-4CA9-B6C5-E9B3F91B8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798208-1D7F-9E71-9FBB-B128E4813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64D8E-E7D2-3D72-59D7-84FFA8178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C4B651-0056-CC19-18C1-D3208819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5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E969B-6B43-1013-949C-FAE6750A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D702AE-B0B6-3D80-4439-FDA8E00A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70430C-F319-9B38-9F03-C7EFA38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1B9504-1CEF-A13D-472C-C971EA3F0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8646F1-EDD1-CDD5-74D9-791C9E39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324AD-C0C6-DA98-57A1-48D8A84A2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E07147-DDDB-2191-DB0D-78F77A7BD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ED30F-54A7-3032-E6DF-5B647560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3140E7-6A59-44EB-9916-B4D7623D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8CDD92-29C0-1B56-80AA-6DB5AC4A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62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D138D8-8DA1-4207-EB68-5DC75D2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A6C360-4F8D-1568-6AF8-5739CE699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0F6483-FAD0-DEC3-EF60-D20ABDB9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1B964-37FB-57B8-DEE1-1863ECE5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6DCC71-6BB8-3DD5-283C-AB15E1AE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94C9C8-642D-DFD0-B1F5-3080BA73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0B17D-AD76-5C96-CEFE-7AF5BE88A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3AE9B-F288-DF2B-68C9-3419A3F1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0959D7-6627-E6D4-7A21-EFC63E99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746A83A-DA4A-6851-4BD0-EF7E2B3C8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3E7C74-FC8C-0162-A692-3868A233D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71ECD9-D5B5-1AF4-2D1A-AC8884AC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D1224C-0B97-1703-8409-243F30127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31E782-3091-6FC3-5863-AD6F3E31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A7596-9C64-279C-C6D7-3D94333F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DA89AC4-C842-C181-E1B6-6B9EC908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09B94A-64F5-E4C9-AEF0-52482302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8B21F5-941F-18A5-67BA-F2588CB6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D18400-05B1-DAB7-3A2F-9687A89B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829C06-E29C-59E8-5361-2A41E69C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09B60A-078D-0C80-2E27-0D1C7EE5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425D6-A0C4-B617-4999-5F448F49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40A0AD-9527-F6D7-4B2D-BC47D28BC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6D8ABE-9528-E566-D050-A112D78CC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F02F66-87A7-16F8-42A9-B037BD53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FE0CA-D10F-31E2-680A-E570E2C5A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2FAF1E-BEA9-E21B-E39D-32248AD94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A46C5-0186-4349-60BD-CA7C0D87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91A1FCC-A7C5-6473-2D51-0F51F0EED1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E509B8-2A86-205D-BF91-29006CD2C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2ACE7BB-5F75-F959-25B1-78799F67C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75F19A-1B1C-56C2-82F6-10CBB3BC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D6203A-18CA-2A04-40FD-6F93B35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50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5396B07-CB87-944D-CEC5-4738206B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CAE140-4BA9-E334-2662-74829C55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4A1810-263A-7D32-3FB2-752D4274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137EDC-39FC-7745-6C80-EDA1E8E51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1DA5F-33D2-0F2A-865F-78DAADD8D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5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Tailwind CSS: </a:t>
            </a:r>
            <a:r>
              <a:rPr dirty="0" err="1"/>
              <a:t>Definición</a:t>
            </a:r>
            <a:r>
              <a:rPr dirty="0"/>
              <a:t>, </a:t>
            </a:r>
            <a:r>
              <a:rPr dirty="0" err="1"/>
              <a:t>Ventajas</a:t>
            </a:r>
            <a:r>
              <a:rPr dirty="0"/>
              <a:t> y </a:t>
            </a:r>
            <a:r>
              <a:rPr dirty="0" err="1"/>
              <a:t>Aplicaciones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Unidad de </a:t>
            </a:r>
            <a:r>
              <a:rPr dirty="0" err="1">
                <a:solidFill>
                  <a:srgbClr val="C00000"/>
                </a:solidFill>
              </a:rPr>
              <a:t>Aprendizaje</a:t>
            </a:r>
            <a:r>
              <a:rPr dirty="0">
                <a:solidFill>
                  <a:srgbClr val="C00000"/>
                </a:solidFill>
              </a:rPr>
              <a:t> 4: </a:t>
            </a:r>
            <a:r>
              <a:rPr dirty="0" err="1">
                <a:solidFill>
                  <a:srgbClr val="C00000"/>
                </a:solidFill>
              </a:rPr>
              <a:t>Extensiones</a:t>
            </a:r>
            <a:r>
              <a:rPr dirty="0">
                <a:solidFill>
                  <a:srgbClr val="C00000"/>
                </a:solidFill>
              </a:rPr>
              <a:t> con Frameworks</a:t>
            </a:r>
          </a:p>
          <a:p>
            <a:r>
              <a:rPr dirty="0" err="1">
                <a:solidFill>
                  <a:srgbClr val="C00000"/>
                </a:solidFill>
              </a:rPr>
              <a:t>Curso</a:t>
            </a:r>
            <a:r>
              <a:rPr dirty="0">
                <a:solidFill>
                  <a:srgbClr val="C00000"/>
                </a:solidFill>
              </a:rPr>
              <a:t>: Hojas de Estilo </a:t>
            </a:r>
            <a:r>
              <a:rPr dirty="0" err="1">
                <a:solidFill>
                  <a:srgbClr val="C00000"/>
                </a:solidFill>
              </a:rPr>
              <a:t>en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Cascada</a:t>
            </a:r>
            <a:r>
              <a:rPr dirty="0">
                <a:solidFill>
                  <a:srgbClr val="C00000"/>
                </a:solidFill>
              </a:rPr>
              <a:t> Avanzado</a:t>
            </a:r>
            <a:endParaRPr lang="es-PE" dirty="0">
              <a:solidFill>
                <a:srgbClr val="C00000"/>
              </a:solidFill>
            </a:endParaRPr>
          </a:p>
          <a:p>
            <a:r>
              <a:rPr lang="es-PE" dirty="0"/>
              <a:t>Docente: Carlos R. P. Tovar</a:t>
            </a:r>
            <a:endParaRPr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6768B092-E337-9019-6DEB-A53438425B1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7543" y="5442857"/>
            <a:ext cx="2808514" cy="5987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Recursos Recomendados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3D67E5-7B64-E5BE-A5ED-4BF78EF30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3926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4C39F2-D68C-DDF2-649F-8307A1BC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88894-F728-343D-9F3B-F0082B598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05CDD6A8-1BDA-0FEB-E564-719C52F69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35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s-PE" sz="3600">
                <a:solidFill>
                  <a:schemeClr val="tx2"/>
                </a:solidFill>
              </a:rPr>
              <a:t>¿Qué es Tailwind CSS?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sz="1800">
                <a:solidFill>
                  <a:schemeClr val="tx2"/>
                </a:solidFill>
              </a:rPr>
              <a:t>Framework CSS de utilidad.</a:t>
            </a:r>
          </a:p>
          <a:p>
            <a:r>
              <a:rPr sz="1800">
                <a:solidFill>
                  <a:schemeClr val="tx2"/>
                </a:solidFill>
              </a:rPr>
              <a:t>Permite diseñar directamente en HTML con clases predefinidas.</a:t>
            </a:r>
          </a:p>
          <a:p>
            <a:r>
              <a:rPr sz="1800">
                <a:solidFill>
                  <a:schemeClr val="tx2"/>
                </a:solidFill>
              </a:rPr>
              <a:t>No usa componentes listos, sino utilidades de bajo nivel.</a:t>
            </a:r>
          </a:p>
          <a:p>
            <a:r>
              <a:rPr sz="1800">
                <a:solidFill>
                  <a:schemeClr val="tx2"/>
                </a:solidFill>
              </a:rPr>
              <a:t>Muy personalizable con configuración en tailwind.config.js.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F4E845F0-431A-E89E-BCE9-881F2649B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s-PE" sz="4000">
                <a:solidFill>
                  <a:schemeClr val="tx2"/>
                </a:solidFill>
              </a:rPr>
              <a:t>Filosofía Utility-First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A96ADD-40B1-D1D6-EAC3-87AD84E20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811376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/>
              <a:t>Ventajas de Tailwind CSS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04DCFD-C926-3AF2-36BA-36CCFA94F0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PE" sz="4000"/>
              <a:t>Desafíos de usar Tailwind CSS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8F8C1F-1C70-4A68-71F4-7593CDACA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067846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PE" sz="4000"/>
              <a:t>Usos y Aplicaciones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7853B-43FF-A8D9-7289-286496ED8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09836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PE" sz="4600"/>
              <a:t>Comparación con otros Frameworks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2C3DE6-27F8-C720-962B-23262A12B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201038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PE" sz="4000"/>
              <a:t>Uso rápido con CDN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1357A-E343-768A-6945-C6A0FC3E23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100745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Ejemplo Básico de Uso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DACAC0-17F8-0292-3AA9-B6AEB8E7D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13293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327</Words>
  <Application>Microsoft Office PowerPoint</Application>
  <PresentationFormat>Panorámica</PresentationFormat>
  <Paragraphs>47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Tema de Office</vt:lpstr>
      <vt:lpstr>Tailwind CSS: Definición, Ventajas y Aplicaciones</vt:lpstr>
      <vt:lpstr>¿Qué es Tailwind CSS?</vt:lpstr>
      <vt:lpstr>Filosofía Utility-First</vt:lpstr>
      <vt:lpstr>Ventajas de Tailwind CSS</vt:lpstr>
      <vt:lpstr>Desafíos de usar Tailwind CSS</vt:lpstr>
      <vt:lpstr>Usos y Aplicaciones</vt:lpstr>
      <vt:lpstr>Comparación con otros Frameworks</vt:lpstr>
      <vt:lpstr>Uso rápido con CDN</vt:lpstr>
      <vt:lpstr>Ejemplo Básico de Uso</vt:lpstr>
      <vt:lpstr>Recursos Recomendados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Reynaldo Portocarrero Tovar</cp:lastModifiedBy>
  <cp:revision>2</cp:revision>
  <dcterms:created xsi:type="dcterms:W3CDTF">2013-01-27T09:14:16Z</dcterms:created>
  <dcterms:modified xsi:type="dcterms:W3CDTF">2025-07-01T04:34:29Z</dcterms:modified>
  <cp:category/>
</cp:coreProperties>
</file>