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67" r:id="rId4"/>
    <p:sldId id="271" r:id="rId5"/>
    <p:sldId id="257" r:id="rId6"/>
    <p:sldId id="258" r:id="rId7"/>
    <p:sldId id="259" r:id="rId8"/>
    <p:sldId id="260" r:id="rId9"/>
    <p:sldId id="261" r:id="rId10"/>
    <p:sldId id="268" r:id="rId11"/>
    <p:sldId id="269" r:id="rId12"/>
    <p:sldId id="270" r:id="rId13"/>
    <p:sldId id="272"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0" d="100"/>
          <a:sy n="70" d="100"/>
        </p:scale>
        <p:origin x="264" y="2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33DB1D-08C8-49A9-B807-7A2A6F55348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AAD7A6B-E0EE-47E0-9896-0290172698D9}">
      <dgm:prSet/>
      <dgm:spPr/>
      <dgm:t>
        <a:bodyPr/>
        <a:lstStyle/>
        <a:p>
          <a:r>
            <a:rPr lang="es-PE"/>
            <a:t>Un sistema de diseño creado por Google.</a:t>
          </a:r>
          <a:endParaRPr lang="en-US"/>
        </a:p>
      </dgm:t>
    </dgm:pt>
    <dgm:pt modelId="{7FB290FE-94ED-4869-A64F-6EBCE2F90E1C}" type="parTrans" cxnId="{22EC6FFF-F3DF-4C01-A7A8-B392D0661D41}">
      <dgm:prSet/>
      <dgm:spPr/>
      <dgm:t>
        <a:bodyPr/>
        <a:lstStyle/>
        <a:p>
          <a:endParaRPr lang="en-US"/>
        </a:p>
      </dgm:t>
    </dgm:pt>
    <dgm:pt modelId="{B570909E-14AE-4B70-A954-8FC4892F4461}" type="sibTrans" cxnId="{22EC6FFF-F3DF-4C01-A7A8-B392D0661D41}">
      <dgm:prSet/>
      <dgm:spPr/>
      <dgm:t>
        <a:bodyPr/>
        <a:lstStyle/>
        <a:p>
          <a:endParaRPr lang="en-US"/>
        </a:p>
      </dgm:t>
    </dgm:pt>
    <dgm:pt modelId="{7A676622-4996-4B8A-9E00-C94FF60A6AC1}">
      <dgm:prSet/>
      <dgm:spPr/>
      <dgm:t>
        <a:bodyPr/>
        <a:lstStyle/>
        <a:p>
          <a:r>
            <a:rPr lang="es-PE"/>
            <a:t>Basado en principios de diseño físico (papel, tinta, luz).</a:t>
          </a:r>
          <a:endParaRPr lang="en-US"/>
        </a:p>
      </dgm:t>
    </dgm:pt>
    <dgm:pt modelId="{7D18429D-D993-436B-96B3-D2A013670CC1}" type="parTrans" cxnId="{047DDB7B-2D12-4787-83D9-283DF8B1640A}">
      <dgm:prSet/>
      <dgm:spPr/>
      <dgm:t>
        <a:bodyPr/>
        <a:lstStyle/>
        <a:p>
          <a:endParaRPr lang="en-US"/>
        </a:p>
      </dgm:t>
    </dgm:pt>
    <dgm:pt modelId="{0BABFBBF-28D7-4C93-AD7A-94DD560898B4}" type="sibTrans" cxnId="{047DDB7B-2D12-4787-83D9-283DF8B1640A}">
      <dgm:prSet/>
      <dgm:spPr/>
      <dgm:t>
        <a:bodyPr/>
        <a:lstStyle/>
        <a:p>
          <a:endParaRPr lang="en-US"/>
        </a:p>
      </dgm:t>
    </dgm:pt>
    <dgm:pt modelId="{72A457FE-1954-4D7D-8B59-F21B395E6745}">
      <dgm:prSet/>
      <dgm:spPr/>
      <dgm:t>
        <a:bodyPr/>
        <a:lstStyle/>
        <a:p>
          <a:r>
            <a:rPr lang="es-PE"/>
            <a:t>Proporciona guías visuales y de interacción para interfaces coherentes.</a:t>
          </a:r>
          <a:endParaRPr lang="en-US"/>
        </a:p>
      </dgm:t>
    </dgm:pt>
    <dgm:pt modelId="{5FF836A4-6D3B-4B53-9C64-1AD17E237BE2}" type="parTrans" cxnId="{3DB80F8D-9D1A-472D-BC2A-405C350859EE}">
      <dgm:prSet/>
      <dgm:spPr/>
      <dgm:t>
        <a:bodyPr/>
        <a:lstStyle/>
        <a:p>
          <a:endParaRPr lang="en-US"/>
        </a:p>
      </dgm:t>
    </dgm:pt>
    <dgm:pt modelId="{C3213CCA-622B-4FB9-B2DA-AA90621CBD58}" type="sibTrans" cxnId="{3DB80F8D-9D1A-472D-BC2A-405C350859EE}">
      <dgm:prSet/>
      <dgm:spPr/>
      <dgm:t>
        <a:bodyPr/>
        <a:lstStyle/>
        <a:p>
          <a:endParaRPr lang="en-US"/>
        </a:p>
      </dgm:t>
    </dgm:pt>
    <dgm:pt modelId="{A843A006-879A-4778-9E32-6B02748A8638}">
      <dgm:prSet/>
      <dgm:spPr/>
      <dgm:t>
        <a:bodyPr/>
        <a:lstStyle/>
        <a:p>
          <a:r>
            <a:rPr lang="es-PE"/>
            <a:t>Incluye componentes, animaciones, colores, tipografía y más.</a:t>
          </a:r>
          <a:endParaRPr lang="en-US"/>
        </a:p>
      </dgm:t>
    </dgm:pt>
    <dgm:pt modelId="{4E6F4886-B39C-4EDF-9318-B0F143750B0F}" type="parTrans" cxnId="{909C0D04-767A-4665-A5C1-4B95FB6328EC}">
      <dgm:prSet/>
      <dgm:spPr/>
      <dgm:t>
        <a:bodyPr/>
        <a:lstStyle/>
        <a:p>
          <a:endParaRPr lang="en-US"/>
        </a:p>
      </dgm:t>
    </dgm:pt>
    <dgm:pt modelId="{0E944B3B-006C-4007-BFC4-50CA8A96C3BB}" type="sibTrans" cxnId="{909C0D04-767A-4665-A5C1-4B95FB6328EC}">
      <dgm:prSet/>
      <dgm:spPr/>
      <dgm:t>
        <a:bodyPr/>
        <a:lstStyle/>
        <a:p>
          <a:endParaRPr lang="en-US"/>
        </a:p>
      </dgm:t>
    </dgm:pt>
    <dgm:pt modelId="{774651C8-AC4C-4477-8FA9-892872EF7D8F}" type="pres">
      <dgm:prSet presAssocID="{7333DB1D-08C8-49A9-B807-7A2A6F553486}" presName="linear" presStyleCnt="0">
        <dgm:presLayoutVars>
          <dgm:animLvl val="lvl"/>
          <dgm:resizeHandles val="exact"/>
        </dgm:presLayoutVars>
      </dgm:prSet>
      <dgm:spPr/>
    </dgm:pt>
    <dgm:pt modelId="{0D95FED8-9F0C-4608-8B3E-8E62336ED74E}" type="pres">
      <dgm:prSet presAssocID="{8AAD7A6B-E0EE-47E0-9896-0290172698D9}" presName="parentText" presStyleLbl="node1" presStyleIdx="0" presStyleCnt="4">
        <dgm:presLayoutVars>
          <dgm:chMax val="0"/>
          <dgm:bulletEnabled val="1"/>
        </dgm:presLayoutVars>
      </dgm:prSet>
      <dgm:spPr/>
    </dgm:pt>
    <dgm:pt modelId="{227AA487-5289-4949-AD3A-54E8F627C986}" type="pres">
      <dgm:prSet presAssocID="{B570909E-14AE-4B70-A954-8FC4892F4461}" presName="spacer" presStyleCnt="0"/>
      <dgm:spPr/>
    </dgm:pt>
    <dgm:pt modelId="{234DA72F-F919-4982-9B3A-14AAA56E90A8}" type="pres">
      <dgm:prSet presAssocID="{7A676622-4996-4B8A-9E00-C94FF60A6AC1}" presName="parentText" presStyleLbl="node1" presStyleIdx="1" presStyleCnt="4">
        <dgm:presLayoutVars>
          <dgm:chMax val="0"/>
          <dgm:bulletEnabled val="1"/>
        </dgm:presLayoutVars>
      </dgm:prSet>
      <dgm:spPr/>
    </dgm:pt>
    <dgm:pt modelId="{C1E864BA-5F47-4691-BB65-C2F853407B6A}" type="pres">
      <dgm:prSet presAssocID="{0BABFBBF-28D7-4C93-AD7A-94DD560898B4}" presName="spacer" presStyleCnt="0"/>
      <dgm:spPr/>
    </dgm:pt>
    <dgm:pt modelId="{DED945C6-105F-429C-9BA7-F91D1E5F9374}" type="pres">
      <dgm:prSet presAssocID="{72A457FE-1954-4D7D-8B59-F21B395E6745}" presName="parentText" presStyleLbl="node1" presStyleIdx="2" presStyleCnt="4">
        <dgm:presLayoutVars>
          <dgm:chMax val="0"/>
          <dgm:bulletEnabled val="1"/>
        </dgm:presLayoutVars>
      </dgm:prSet>
      <dgm:spPr/>
    </dgm:pt>
    <dgm:pt modelId="{ADBB33D7-63DD-49EE-9226-E44B9A21C183}" type="pres">
      <dgm:prSet presAssocID="{C3213CCA-622B-4FB9-B2DA-AA90621CBD58}" presName="spacer" presStyleCnt="0"/>
      <dgm:spPr/>
    </dgm:pt>
    <dgm:pt modelId="{53BA1CBE-22DC-4057-94F2-57B58F921259}" type="pres">
      <dgm:prSet presAssocID="{A843A006-879A-4778-9E32-6B02748A8638}" presName="parentText" presStyleLbl="node1" presStyleIdx="3" presStyleCnt="4">
        <dgm:presLayoutVars>
          <dgm:chMax val="0"/>
          <dgm:bulletEnabled val="1"/>
        </dgm:presLayoutVars>
      </dgm:prSet>
      <dgm:spPr/>
    </dgm:pt>
  </dgm:ptLst>
  <dgm:cxnLst>
    <dgm:cxn modelId="{909C0D04-767A-4665-A5C1-4B95FB6328EC}" srcId="{7333DB1D-08C8-49A9-B807-7A2A6F553486}" destId="{A843A006-879A-4778-9E32-6B02748A8638}" srcOrd="3" destOrd="0" parTransId="{4E6F4886-B39C-4EDF-9318-B0F143750B0F}" sibTransId="{0E944B3B-006C-4007-BFC4-50CA8A96C3BB}"/>
    <dgm:cxn modelId="{070CAC0A-FCF9-45B7-BFCE-E2EE5187955E}" type="presOf" srcId="{72A457FE-1954-4D7D-8B59-F21B395E6745}" destId="{DED945C6-105F-429C-9BA7-F91D1E5F9374}" srcOrd="0" destOrd="0" presId="urn:microsoft.com/office/officeart/2005/8/layout/vList2"/>
    <dgm:cxn modelId="{E6608C28-C1C4-4967-9CCD-1BEDFD4FDC4C}" type="presOf" srcId="{A843A006-879A-4778-9E32-6B02748A8638}" destId="{53BA1CBE-22DC-4057-94F2-57B58F921259}" srcOrd="0" destOrd="0" presId="urn:microsoft.com/office/officeart/2005/8/layout/vList2"/>
    <dgm:cxn modelId="{E48D2E52-786A-46A0-8F59-421478CF5458}" type="presOf" srcId="{7333DB1D-08C8-49A9-B807-7A2A6F553486}" destId="{774651C8-AC4C-4477-8FA9-892872EF7D8F}" srcOrd="0" destOrd="0" presId="urn:microsoft.com/office/officeart/2005/8/layout/vList2"/>
    <dgm:cxn modelId="{047DDB7B-2D12-4787-83D9-283DF8B1640A}" srcId="{7333DB1D-08C8-49A9-B807-7A2A6F553486}" destId="{7A676622-4996-4B8A-9E00-C94FF60A6AC1}" srcOrd="1" destOrd="0" parTransId="{7D18429D-D993-436B-96B3-D2A013670CC1}" sibTransId="{0BABFBBF-28D7-4C93-AD7A-94DD560898B4}"/>
    <dgm:cxn modelId="{3DB80F8D-9D1A-472D-BC2A-405C350859EE}" srcId="{7333DB1D-08C8-49A9-B807-7A2A6F553486}" destId="{72A457FE-1954-4D7D-8B59-F21B395E6745}" srcOrd="2" destOrd="0" parTransId="{5FF836A4-6D3B-4B53-9C64-1AD17E237BE2}" sibTransId="{C3213CCA-622B-4FB9-B2DA-AA90621CBD58}"/>
    <dgm:cxn modelId="{A1FC199C-DF48-4077-8077-3A3C5C6D8BFD}" type="presOf" srcId="{8AAD7A6B-E0EE-47E0-9896-0290172698D9}" destId="{0D95FED8-9F0C-4608-8B3E-8E62336ED74E}" srcOrd="0" destOrd="0" presId="urn:microsoft.com/office/officeart/2005/8/layout/vList2"/>
    <dgm:cxn modelId="{C32FA5F7-5DF6-41B1-86AE-1707A9FB0F34}" type="presOf" srcId="{7A676622-4996-4B8A-9E00-C94FF60A6AC1}" destId="{234DA72F-F919-4982-9B3A-14AAA56E90A8}" srcOrd="0" destOrd="0" presId="urn:microsoft.com/office/officeart/2005/8/layout/vList2"/>
    <dgm:cxn modelId="{22EC6FFF-F3DF-4C01-A7A8-B392D0661D41}" srcId="{7333DB1D-08C8-49A9-B807-7A2A6F553486}" destId="{8AAD7A6B-E0EE-47E0-9896-0290172698D9}" srcOrd="0" destOrd="0" parTransId="{7FB290FE-94ED-4869-A64F-6EBCE2F90E1C}" sibTransId="{B570909E-14AE-4B70-A954-8FC4892F4461}"/>
    <dgm:cxn modelId="{67871FAC-DC0A-4255-B30F-A1FD35A28092}" type="presParOf" srcId="{774651C8-AC4C-4477-8FA9-892872EF7D8F}" destId="{0D95FED8-9F0C-4608-8B3E-8E62336ED74E}" srcOrd="0" destOrd="0" presId="urn:microsoft.com/office/officeart/2005/8/layout/vList2"/>
    <dgm:cxn modelId="{DD068D74-33AE-4749-B7E7-40496FC8A114}" type="presParOf" srcId="{774651C8-AC4C-4477-8FA9-892872EF7D8F}" destId="{227AA487-5289-4949-AD3A-54E8F627C986}" srcOrd="1" destOrd="0" presId="urn:microsoft.com/office/officeart/2005/8/layout/vList2"/>
    <dgm:cxn modelId="{6432B444-2560-411D-9EC8-18C66CC3E3F1}" type="presParOf" srcId="{774651C8-AC4C-4477-8FA9-892872EF7D8F}" destId="{234DA72F-F919-4982-9B3A-14AAA56E90A8}" srcOrd="2" destOrd="0" presId="urn:microsoft.com/office/officeart/2005/8/layout/vList2"/>
    <dgm:cxn modelId="{A460ADD3-F5D3-4FEE-8444-8A43692877A6}" type="presParOf" srcId="{774651C8-AC4C-4477-8FA9-892872EF7D8F}" destId="{C1E864BA-5F47-4691-BB65-C2F853407B6A}" srcOrd="3" destOrd="0" presId="urn:microsoft.com/office/officeart/2005/8/layout/vList2"/>
    <dgm:cxn modelId="{67869332-6C9F-412F-A6B6-6E1DFE74C8A3}" type="presParOf" srcId="{774651C8-AC4C-4477-8FA9-892872EF7D8F}" destId="{DED945C6-105F-429C-9BA7-F91D1E5F9374}" srcOrd="4" destOrd="0" presId="urn:microsoft.com/office/officeart/2005/8/layout/vList2"/>
    <dgm:cxn modelId="{BEF5AD2C-9907-4978-86D9-A5F2DC19093E}" type="presParOf" srcId="{774651C8-AC4C-4477-8FA9-892872EF7D8F}" destId="{ADBB33D7-63DD-49EE-9226-E44B9A21C183}" srcOrd="5" destOrd="0" presId="urn:microsoft.com/office/officeart/2005/8/layout/vList2"/>
    <dgm:cxn modelId="{786B2EB9-69F1-478E-8FB7-8B2E6D2CAB67}" type="presParOf" srcId="{774651C8-AC4C-4477-8FA9-892872EF7D8F}" destId="{53BA1CBE-22DC-4057-94F2-57B58F921259}"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B45F8A-AB0F-48E5-9922-2210034F60D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DBEC6ED-7C8C-46AF-A1B4-A84DA841FB51}">
      <dgm:prSet/>
      <dgm:spPr/>
      <dgm:t>
        <a:bodyPr/>
        <a:lstStyle/>
        <a:p>
          <a:r>
            <a:rPr lang="es-PE"/>
            <a:t>Material como metáfora visual: apariencia de superficies reales.</a:t>
          </a:r>
          <a:endParaRPr lang="en-US"/>
        </a:p>
      </dgm:t>
    </dgm:pt>
    <dgm:pt modelId="{A63467C0-DCC5-4F31-AA1E-BC990089B199}" type="parTrans" cxnId="{75D1C248-E2BB-4CA0-84BD-7386D394835B}">
      <dgm:prSet/>
      <dgm:spPr/>
      <dgm:t>
        <a:bodyPr/>
        <a:lstStyle/>
        <a:p>
          <a:endParaRPr lang="en-US"/>
        </a:p>
      </dgm:t>
    </dgm:pt>
    <dgm:pt modelId="{F7F7F4F7-A6B2-4CC7-BEE8-2B352D2F954A}" type="sibTrans" cxnId="{75D1C248-E2BB-4CA0-84BD-7386D394835B}">
      <dgm:prSet/>
      <dgm:spPr/>
      <dgm:t>
        <a:bodyPr/>
        <a:lstStyle/>
        <a:p>
          <a:endParaRPr lang="en-US"/>
        </a:p>
      </dgm:t>
    </dgm:pt>
    <dgm:pt modelId="{6BEDB040-15CB-4C5F-BCC1-479E6B365E4A}">
      <dgm:prSet/>
      <dgm:spPr/>
      <dgm:t>
        <a:bodyPr/>
        <a:lstStyle/>
        <a:p>
          <a:r>
            <a:rPr lang="es-PE"/>
            <a:t>Movimiento significativo: transiciones suaves y animaciones.</a:t>
          </a:r>
          <a:endParaRPr lang="en-US"/>
        </a:p>
      </dgm:t>
    </dgm:pt>
    <dgm:pt modelId="{57994772-9E13-4515-B2FA-E33BD45A5445}" type="parTrans" cxnId="{7D0CA058-9118-42A9-8052-9E90360C9AEA}">
      <dgm:prSet/>
      <dgm:spPr/>
      <dgm:t>
        <a:bodyPr/>
        <a:lstStyle/>
        <a:p>
          <a:endParaRPr lang="en-US"/>
        </a:p>
      </dgm:t>
    </dgm:pt>
    <dgm:pt modelId="{059EE39E-C776-4AD9-BE04-206D6F1DA3AC}" type="sibTrans" cxnId="{7D0CA058-9118-42A9-8052-9E90360C9AEA}">
      <dgm:prSet/>
      <dgm:spPr/>
      <dgm:t>
        <a:bodyPr/>
        <a:lstStyle/>
        <a:p>
          <a:endParaRPr lang="en-US"/>
        </a:p>
      </dgm:t>
    </dgm:pt>
    <dgm:pt modelId="{938E5FA7-9E08-46B0-A52B-C5C77100609E}">
      <dgm:prSet/>
      <dgm:spPr/>
      <dgm:t>
        <a:bodyPr/>
        <a:lstStyle/>
        <a:p>
          <a:r>
            <a:rPr lang="es-PE"/>
            <a:t>Diseño adaptativo: interfaces responsivas y flexibles.</a:t>
          </a:r>
          <a:endParaRPr lang="en-US"/>
        </a:p>
      </dgm:t>
    </dgm:pt>
    <dgm:pt modelId="{39CB72C9-F5B2-496F-A54E-6D488F5BE4E3}" type="parTrans" cxnId="{635B8DB9-1A2B-42BA-B7A6-A81F7CD171C8}">
      <dgm:prSet/>
      <dgm:spPr/>
      <dgm:t>
        <a:bodyPr/>
        <a:lstStyle/>
        <a:p>
          <a:endParaRPr lang="en-US"/>
        </a:p>
      </dgm:t>
    </dgm:pt>
    <dgm:pt modelId="{D2FD0B02-CD24-4894-BDE7-0D26A2139C21}" type="sibTrans" cxnId="{635B8DB9-1A2B-42BA-B7A6-A81F7CD171C8}">
      <dgm:prSet/>
      <dgm:spPr/>
      <dgm:t>
        <a:bodyPr/>
        <a:lstStyle/>
        <a:p>
          <a:endParaRPr lang="en-US"/>
        </a:p>
      </dgm:t>
    </dgm:pt>
    <dgm:pt modelId="{B815CBEC-486D-4772-BA66-02B9CCC1F04C}">
      <dgm:prSet/>
      <dgm:spPr/>
      <dgm:t>
        <a:bodyPr/>
        <a:lstStyle/>
        <a:p>
          <a:r>
            <a:rPr lang="es-PE"/>
            <a:t>Jerarquía visual clara y accesibilidad.</a:t>
          </a:r>
          <a:endParaRPr lang="en-US"/>
        </a:p>
      </dgm:t>
    </dgm:pt>
    <dgm:pt modelId="{0D414A6C-DE6B-4787-AE29-A5C17EC652A1}" type="parTrans" cxnId="{E177E30A-5FD6-482D-BFC7-D2B1A73637BF}">
      <dgm:prSet/>
      <dgm:spPr/>
      <dgm:t>
        <a:bodyPr/>
        <a:lstStyle/>
        <a:p>
          <a:endParaRPr lang="en-US"/>
        </a:p>
      </dgm:t>
    </dgm:pt>
    <dgm:pt modelId="{53400941-D4DB-461C-9D39-E794701EC009}" type="sibTrans" cxnId="{E177E30A-5FD6-482D-BFC7-D2B1A73637BF}">
      <dgm:prSet/>
      <dgm:spPr/>
      <dgm:t>
        <a:bodyPr/>
        <a:lstStyle/>
        <a:p>
          <a:endParaRPr lang="en-US"/>
        </a:p>
      </dgm:t>
    </dgm:pt>
    <dgm:pt modelId="{43AEEE4E-6808-4FFF-9A23-5FC463E845AF}" type="pres">
      <dgm:prSet presAssocID="{CAB45F8A-AB0F-48E5-9922-2210034F60D5}" presName="linear" presStyleCnt="0">
        <dgm:presLayoutVars>
          <dgm:animLvl val="lvl"/>
          <dgm:resizeHandles val="exact"/>
        </dgm:presLayoutVars>
      </dgm:prSet>
      <dgm:spPr/>
    </dgm:pt>
    <dgm:pt modelId="{084C02A0-F1A9-47D3-84FC-5B6C35806E1E}" type="pres">
      <dgm:prSet presAssocID="{CDBEC6ED-7C8C-46AF-A1B4-A84DA841FB51}" presName="parentText" presStyleLbl="node1" presStyleIdx="0" presStyleCnt="4">
        <dgm:presLayoutVars>
          <dgm:chMax val="0"/>
          <dgm:bulletEnabled val="1"/>
        </dgm:presLayoutVars>
      </dgm:prSet>
      <dgm:spPr/>
    </dgm:pt>
    <dgm:pt modelId="{57F20F83-E4DA-4F70-A870-D68C58DEB865}" type="pres">
      <dgm:prSet presAssocID="{F7F7F4F7-A6B2-4CC7-BEE8-2B352D2F954A}" presName="spacer" presStyleCnt="0"/>
      <dgm:spPr/>
    </dgm:pt>
    <dgm:pt modelId="{B86941FD-D0C6-408C-B626-736B8EBEBBC0}" type="pres">
      <dgm:prSet presAssocID="{6BEDB040-15CB-4C5F-BCC1-479E6B365E4A}" presName="parentText" presStyleLbl="node1" presStyleIdx="1" presStyleCnt="4">
        <dgm:presLayoutVars>
          <dgm:chMax val="0"/>
          <dgm:bulletEnabled val="1"/>
        </dgm:presLayoutVars>
      </dgm:prSet>
      <dgm:spPr/>
    </dgm:pt>
    <dgm:pt modelId="{941BD4A0-125D-4324-842E-70B59819CDEE}" type="pres">
      <dgm:prSet presAssocID="{059EE39E-C776-4AD9-BE04-206D6F1DA3AC}" presName="spacer" presStyleCnt="0"/>
      <dgm:spPr/>
    </dgm:pt>
    <dgm:pt modelId="{93FE59DF-7B26-48E1-A3C0-081A190B7CD6}" type="pres">
      <dgm:prSet presAssocID="{938E5FA7-9E08-46B0-A52B-C5C77100609E}" presName="parentText" presStyleLbl="node1" presStyleIdx="2" presStyleCnt="4">
        <dgm:presLayoutVars>
          <dgm:chMax val="0"/>
          <dgm:bulletEnabled val="1"/>
        </dgm:presLayoutVars>
      </dgm:prSet>
      <dgm:spPr/>
    </dgm:pt>
    <dgm:pt modelId="{C9A30BCB-F850-42EB-80C6-8A9FD68FAB73}" type="pres">
      <dgm:prSet presAssocID="{D2FD0B02-CD24-4894-BDE7-0D26A2139C21}" presName="spacer" presStyleCnt="0"/>
      <dgm:spPr/>
    </dgm:pt>
    <dgm:pt modelId="{D2CF3B12-848F-460C-9DCB-F95BB26A3826}" type="pres">
      <dgm:prSet presAssocID="{B815CBEC-486D-4772-BA66-02B9CCC1F04C}" presName="parentText" presStyleLbl="node1" presStyleIdx="3" presStyleCnt="4">
        <dgm:presLayoutVars>
          <dgm:chMax val="0"/>
          <dgm:bulletEnabled val="1"/>
        </dgm:presLayoutVars>
      </dgm:prSet>
      <dgm:spPr/>
    </dgm:pt>
  </dgm:ptLst>
  <dgm:cxnLst>
    <dgm:cxn modelId="{E177E30A-5FD6-482D-BFC7-D2B1A73637BF}" srcId="{CAB45F8A-AB0F-48E5-9922-2210034F60D5}" destId="{B815CBEC-486D-4772-BA66-02B9CCC1F04C}" srcOrd="3" destOrd="0" parTransId="{0D414A6C-DE6B-4787-AE29-A5C17EC652A1}" sibTransId="{53400941-D4DB-461C-9D39-E794701EC009}"/>
    <dgm:cxn modelId="{8037A525-6670-4283-8A0F-074691690DAF}" type="presOf" srcId="{938E5FA7-9E08-46B0-A52B-C5C77100609E}" destId="{93FE59DF-7B26-48E1-A3C0-081A190B7CD6}" srcOrd="0" destOrd="0" presId="urn:microsoft.com/office/officeart/2005/8/layout/vList2"/>
    <dgm:cxn modelId="{75D1C248-E2BB-4CA0-84BD-7386D394835B}" srcId="{CAB45F8A-AB0F-48E5-9922-2210034F60D5}" destId="{CDBEC6ED-7C8C-46AF-A1B4-A84DA841FB51}" srcOrd="0" destOrd="0" parTransId="{A63467C0-DCC5-4F31-AA1E-BC990089B199}" sibTransId="{F7F7F4F7-A6B2-4CC7-BEE8-2B352D2F954A}"/>
    <dgm:cxn modelId="{FDD6C877-94A6-43C8-A6A1-BB289999674D}" type="presOf" srcId="{6BEDB040-15CB-4C5F-BCC1-479E6B365E4A}" destId="{B86941FD-D0C6-408C-B626-736B8EBEBBC0}" srcOrd="0" destOrd="0" presId="urn:microsoft.com/office/officeart/2005/8/layout/vList2"/>
    <dgm:cxn modelId="{7D0CA058-9118-42A9-8052-9E90360C9AEA}" srcId="{CAB45F8A-AB0F-48E5-9922-2210034F60D5}" destId="{6BEDB040-15CB-4C5F-BCC1-479E6B365E4A}" srcOrd="1" destOrd="0" parTransId="{57994772-9E13-4515-B2FA-E33BD45A5445}" sibTransId="{059EE39E-C776-4AD9-BE04-206D6F1DA3AC}"/>
    <dgm:cxn modelId="{8CDA8291-50BD-42BE-88D5-2C9CFE34B926}" type="presOf" srcId="{CAB45F8A-AB0F-48E5-9922-2210034F60D5}" destId="{43AEEE4E-6808-4FFF-9A23-5FC463E845AF}" srcOrd="0" destOrd="0" presId="urn:microsoft.com/office/officeart/2005/8/layout/vList2"/>
    <dgm:cxn modelId="{F6B9E8B1-E390-44FA-8DB5-9620BB23D3B2}" type="presOf" srcId="{B815CBEC-486D-4772-BA66-02B9CCC1F04C}" destId="{D2CF3B12-848F-460C-9DCB-F95BB26A3826}" srcOrd="0" destOrd="0" presId="urn:microsoft.com/office/officeart/2005/8/layout/vList2"/>
    <dgm:cxn modelId="{635B8DB9-1A2B-42BA-B7A6-A81F7CD171C8}" srcId="{CAB45F8A-AB0F-48E5-9922-2210034F60D5}" destId="{938E5FA7-9E08-46B0-A52B-C5C77100609E}" srcOrd="2" destOrd="0" parTransId="{39CB72C9-F5B2-496F-A54E-6D488F5BE4E3}" sibTransId="{D2FD0B02-CD24-4894-BDE7-0D26A2139C21}"/>
    <dgm:cxn modelId="{D6E554FD-1968-4087-8425-E21BB9F4EAFF}" type="presOf" srcId="{CDBEC6ED-7C8C-46AF-A1B4-A84DA841FB51}" destId="{084C02A0-F1A9-47D3-84FC-5B6C35806E1E}" srcOrd="0" destOrd="0" presId="urn:microsoft.com/office/officeart/2005/8/layout/vList2"/>
    <dgm:cxn modelId="{AB5305EB-F04C-4F1A-9B99-4EFD65CCDE89}" type="presParOf" srcId="{43AEEE4E-6808-4FFF-9A23-5FC463E845AF}" destId="{084C02A0-F1A9-47D3-84FC-5B6C35806E1E}" srcOrd="0" destOrd="0" presId="urn:microsoft.com/office/officeart/2005/8/layout/vList2"/>
    <dgm:cxn modelId="{6514AEB4-DB71-4AA4-9C74-B39A1C9A036F}" type="presParOf" srcId="{43AEEE4E-6808-4FFF-9A23-5FC463E845AF}" destId="{57F20F83-E4DA-4F70-A870-D68C58DEB865}" srcOrd="1" destOrd="0" presId="urn:microsoft.com/office/officeart/2005/8/layout/vList2"/>
    <dgm:cxn modelId="{B35DFEF1-F335-480F-911B-3409F932FE74}" type="presParOf" srcId="{43AEEE4E-6808-4FFF-9A23-5FC463E845AF}" destId="{B86941FD-D0C6-408C-B626-736B8EBEBBC0}" srcOrd="2" destOrd="0" presId="urn:microsoft.com/office/officeart/2005/8/layout/vList2"/>
    <dgm:cxn modelId="{4B6E4A1C-73E6-4F28-98BB-1387C2C67477}" type="presParOf" srcId="{43AEEE4E-6808-4FFF-9A23-5FC463E845AF}" destId="{941BD4A0-125D-4324-842E-70B59819CDEE}" srcOrd="3" destOrd="0" presId="urn:microsoft.com/office/officeart/2005/8/layout/vList2"/>
    <dgm:cxn modelId="{A62CE22C-7397-49F3-8948-7F909A23B128}" type="presParOf" srcId="{43AEEE4E-6808-4FFF-9A23-5FC463E845AF}" destId="{93FE59DF-7B26-48E1-A3C0-081A190B7CD6}" srcOrd="4" destOrd="0" presId="urn:microsoft.com/office/officeart/2005/8/layout/vList2"/>
    <dgm:cxn modelId="{C5737F41-108A-4269-B184-DB593C881695}" type="presParOf" srcId="{43AEEE4E-6808-4FFF-9A23-5FC463E845AF}" destId="{C9A30BCB-F850-42EB-80C6-8A9FD68FAB73}" srcOrd="5" destOrd="0" presId="urn:microsoft.com/office/officeart/2005/8/layout/vList2"/>
    <dgm:cxn modelId="{F6C3694F-B4A2-4B42-90AB-1F10E2E8EB7F}" type="presParOf" srcId="{43AEEE4E-6808-4FFF-9A23-5FC463E845AF}" destId="{D2CF3B12-848F-460C-9DCB-F95BB26A382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57CCC5-753A-44A7-9099-862DFDFF5F94}"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E5D8721C-0273-426A-A0DA-0A6DC28CF2F2}">
      <dgm:prSet/>
      <dgm:spPr/>
      <dgm:t>
        <a:bodyPr/>
        <a:lstStyle/>
        <a:p>
          <a:r>
            <a:rPr lang="es-PE"/>
            <a:t>Consistencia visual y de interacción.</a:t>
          </a:r>
          <a:endParaRPr lang="en-US"/>
        </a:p>
      </dgm:t>
    </dgm:pt>
    <dgm:pt modelId="{88371BFF-9329-474C-A160-210CFED7AF2F}" type="parTrans" cxnId="{0FFEC286-71DB-464A-A4BA-7986FF1065B7}">
      <dgm:prSet/>
      <dgm:spPr/>
      <dgm:t>
        <a:bodyPr/>
        <a:lstStyle/>
        <a:p>
          <a:endParaRPr lang="en-US"/>
        </a:p>
      </dgm:t>
    </dgm:pt>
    <dgm:pt modelId="{93FE1EAD-3483-4C15-8D6E-6AD908422003}" type="sibTrans" cxnId="{0FFEC286-71DB-464A-A4BA-7986FF1065B7}">
      <dgm:prSet/>
      <dgm:spPr/>
      <dgm:t>
        <a:bodyPr/>
        <a:lstStyle/>
        <a:p>
          <a:endParaRPr lang="en-US"/>
        </a:p>
      </dgm:t>
    </dgm:pt>
    <dgm:pt modelId="{AD23562F-86B3-47DF-A51B-F299FD8038F5}">
      <dgm:prSet/>
      <dgm:spPr/>
      <dgm:t>
        <a:bodyPr/>
        <a:lstStyle/>
        <a:p>
          <a:r>
            <a:rPr lang="es-PE"/>
            <a:t>Documentación extensa y ejemplos oficiales.</a:t>
          </a:r>
          <a:endParaRPr lang="en-US"/>
        </a:p>
      </dgm:t>
    </dgm:pt>
    <dgm:pt modelId="{8190F74B-030C-4AE1-991F-F8C3A47E3DCD}" type="parTrans" cxnId="{8548C3B3-9FBD-426F-8479-649C31A1A59E}">
      <dgm:prSet/>
      <dgm:spPr/>
      <dgm:t>
        <a:bodyPr/>
        <a:lstStyle/>
        <a:p>
          <a:endParaRPr lang="en-US"/>
        </a:p>
      </dgm:t>
    </dgm:pt>
    <dgm:pt modelId="{48122132-EEC1-453F-B25D-7AF76990DC58}" type="sibTrans" cxnId="{8548C3B3-9FBD-426F-8479-649C31A1A59E}">
      <dgm:prSet/>
      <dgm:spPr/>
      <dgm:t>
        <a:bodyPr/>
        <a:lstStyle/>
        <a:p>
          <a:endParaRPr lang="en-US"/>
        </a:p>
      </dgm:t>
    </dgm:pt>
    <dgm:pt modelId="{21D19EAF-F288-4748-8A78-9AAE68EF3F40}">
      <dgm:prSet/>
      <dgm:spPr/>
      <dgm:t>
        <a:bodyPr/>
        <a:lstStyle/>
        <a:p>
          <a:r>
            <a:rPr lang="es-PE"/>
            <a:t>Componentes listos para usar (Material UI, Angular Material, etc.).</a:t>
          </a:r>
          <a:endParaRPr lang="en-US"/>
        </a:p>
      </dgm:t>
    </dgm:pt>
    <dgm:pt modelId="{89F63E9A-D900-4BA7-B96A-8F3E37AE8A79}" type="parTrans" cxnId="{50A650CE-BAC0-4E05-A89F-E6B6866EB726}">
      <dgm:prSet/>
      <dgm:spPr/>
      <dgm:t>
        <a:bodyPr/>
        <a:lstStyle/>
        <a:p>
          <a:endParaRPr lang="en-US"/>
        </a:p>
      </dgm:t>
    </dgm:pt>
    <dgm:pt modelId="{87AAE563-77CF-40A6-8A55-A589F34CECEC}" type="sibTrans" cxnId="{50A650CE-BAC0-4E05-A89F-E6B6866EB726}">
      <dgm:prSet/>
      <dgm:spPr/>
      <dgm:t>
        <a:bodyPr/>
        <a:lstStyle/>
        <a:p>
          <a:endParaRPr lang="en-US"/>
        </a:p>
      </dgm:t>
    </dgm:pt>
    <dgm:pt modelId="{FC3AB3D9-C12F-4087-9B00-30192BBAB40E}">
      <dgm:prSet/>
      <dgm:spPr/>
      <dgm:t>
        <a:bodyPr/>
        <a:lstStyle/>
        <a:p>
          <a:r>
            <a:rPr lang="es-PE"/>
            <a:t>Compatibilidad con múltiples plataformas.</a:t>
          </a:r>
          <a:endParaRPr lang="en-US"/>
        </a:p>
      </dgm:t>
    </dgm:pt>
    <dgm:pt modelId="{98EA949E-C167-4111-9469-3DFEEF4D117F}" type="parTrans" cxnId="{C19CA046-2C7C-4ED5-9A46-C833E5EB7A70}">
      <dgm:prSet/>
      <dgm:spPr/>
      <dgm:t>
        <a:bodyPr/>
        <a:lstStyle/>
        <a:p>
          <a:endParaRPr lang="en-US"/>
        </a:p>
      </dgm:t>
    </dgm:pt>
    <dgm:pt modelId="{07BA1F79-7899-4B1F-BAC5-DA24C922BEFD}" type="sibTrans" cxnId="{C19CA046-2C7C-4ED5-9A46-C833E5EB7A70}">
      <dgm:prSet/>
      <dgm:spPr/>
      <dgm:t>
        <a:bodyPr/>
        <a:lstStyle/>
        <a:p>
          <a:endParaRPr lang="en-US"/>
        </a:p>
      </dgm:t>
    </dgm:pt>
    <dgm:pt modelId="{6D95A7EF-DF8F-46F4-844C-12A0BEE2CB65}">
      <dgm:prSet/>
      <dgm:spPr/>
      <dgm:t>
        <a:bodyPr/>
        <a:lstStyle/>
        <a:p>
          <a:r>
            <a:rPr lang="es-PE"/>
            <a:t>Diseño limpio, moderno y enfocado en la experiencia de usuario.</a:t>
          </a:r>
          <a:endParaRPr lang="en-US"/>
        </a:p>
      </dgm:t>
    </dgm:pt>
    <dgm:pt modelId="{0A42009F-F496-4B1D-970A-28DA9924760C}" type="parTrans" cxnId="{8B31C0AB-5C66-428F-B8B8-CCEFF64A4C56}">
      <dgm:prSet/>
      <dgm:spPr/>
      <dgm:t>
        <a:bodyPr/>
        <a:lstStyle/>
        <a:p>
          <a:endParaRPr lang="en-US"/>
        </a:p>
      </dgm:t>
    </dgm:pt>
    <dgm:pt modelId="{75435395-37D4-4662-8DE0-27B1067E0938}" type="sibTrans" cxnId="{8B31C0AB-5C66-428F-B8B8-CCEFF64A4C56}">
      <dgm:prSet/>
      <dgm:spPr/>
      <dgm:t>
        <a:bodyPr/>
        <a:lstStyle/>
        <a:p>
          <a:endParaRPr lang="en-US"/>
        </a:p>
      </dgm:t>
    </dgm:pt>
    <dgm:pt modelId="{F0DC831B-6614-4032-B9F6-BBCF1F798BE2}" type="pres">
      <dgm:prSet presAssocID="{D257CCC5-753A-44A7-9099-862DFDFF5F94}" presName="root" presStyleCnt="0">
        <dgm:presLayoutVars>
          <dgm:dir/>
          <dgm:resizeHandles val="exact"/>
        </dgm:presLayoutVars>
      </dgm:prSet>
      <dgm:spPr/>
    </dgm:pt>
    <dgm:pt modelId="{13B4BD32-C78B-4BC7-983E-2CC226650B8B}" type="pres">
      <dgm:prSet presAssocID="{D257CCC5-753A-44A7-9099-862DFDFF5F94}" presName="container" presStyleCnt="0">
        <dgm:presLayoutVars>
          <dgm:dir/>
          <dgm:resizeHandles val="exact"/>
        </dgm:presLayoutVars>
      </dgm:prSet>
      <dgm:spPr/>
    </dgm:pt>
    <dgm:pt modelId="{C85D984D-A843-4349-99F6-51FEA86C78FD}" type="pres">
      <dgm:prSet presAssocID="{E5D8721C-0273-426A-A0DA-0A6DC28CF2F2}" presName="compNode" presStyleCnt="0"/>
      <dgm:spPr/>
    </dgm:pt>
    <dgm:pt modelId="{BCA2622C-BED1-465F-8BC7-6886E47F6199}" type="pres">
      <dgm:prSet presAssocID="{E5D8721C-0273-426A-A0DA-0A6DC28CF2F2}" presName="iconBgRect" presStyleLbl="bgShp" presStyleIdx="0" presStyleCnt="5"/>
      <dgm:spPr/>
    </dgm:pt>
    <dgm:pt modelId="{195D03A3-0B5A-4FAA-A8F1-D88433435B47}" type="pres">
      <dgm:prSet presAssocID="{E5D8721C-0273-426A-A0DA-0A6DC28CF2F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uarios"/>
        </a:ext>
      </dgm:extLst>
    </dgm:pt>
    <dgm:pt modelId="{BC8E5338-4F87-4870-927D-27CA156AE738}" type="pres">
      <dgm:prSet presAssocID="{E5D8721C-0273-426A-A0DA-0A6DC28CF2F2}" presName="spaceRect" presStyleCnt="0"/>
      <dgm:spPr/>
    </dgm:pt>
    <dgm:pt modelId="{C4F92D10-FBF3-46B8-BF7F-2AA4FC35714B}" type="pres">
      <dgm:prSet presAssocID="{E5D8721C-0273-426A-A0DA-0A6DC28CF2F2}" presName="textRect" presStyleLbl="revTx" presStyleIdx="0" presStyleCnt="5">
        <dgm:presLayoutVars>
          <dgm:chMax val="1"/>
          <dgm:chPref val="1"/>
        </dgm:presLayoutVars>
      </dgm:prSet>
      <dgm:spPr/>
    </dgm:pt>
    <dgm:pt modelId="{AD869C27-B47B-4753-86DA-78221A33B88E}" type="pres">
      <dgm:prSet presAssocID="{93FE1EAD-3483-4C15-8D6E-6AD908422003}" presName="sibTrans" presStyleLbl="sibTrans2D1" presStyleIdx="0" presStyleCnt="0"/>
      <dgm:spPr/>
    </dgm:pt>
    <dgm:pt modelId="{EECC0872-353E-4705-AE6F-C0B1744F92FD}" type="pres">
      <dgm:prSet presAssocID="{AD23562F-86B3-47DF-A51B-F299FD8038F5}" presName="compNode" presStyleCnt="0"/>
      <dgm:spPr/>
    </dgm:pt>
    <dgm:pt modelId="{8178F4E7-E75C-4732-B982-5105B540871D}" type="pres">
      <dgm:prSet presAssocID="{AD23562F-86B3-47DF-A51B-F299FD8038F5}" presName="iconBgRect" presStyleLbl="bgShp" presStyleIdx="1" presStyleCnt="5"/>
      <dgm:spPr/>
    </dgm:pt>
    <dgm:pt modelId="{1B42FD5A-DD4D-487E-A7B2-C13BE807D3E4}" type="pres">
      <dgm:prSet presAssocID="{AD23562F-86B3-47DF-A51B-F299FD8038F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o"/>
        </a:ext>
      </dgm:extLst>
    </dgm:pt>
    <dgm:pt modelId="{543F72EE-88B2-4B7A-B61D-2D17A36EBC36}" type="pres">
      <dgm:prSet presAssocID="{AD23562F-86B3-47DF-A51B-F299FD8038F5}" presName="spaceRect" presStyleCnt="0"/>
      <dgm:spPr/>
    </dgm:pt>
    <dgm:pt modelId="{A57C7FC7-E9A6-4D22-8882-158A094610C8}" type="pres">
      <dgm:prSet presAssocID="{AD23562F-86B3-47DF-A51B-F299FD8038F5}" presName="textRect" presStyleLbl="revTx" presStyleIdx="1" presStyleCnt="5">
        <dgm:presLayoutVars>
          <dgm:chMax val="1"/>
          <dgm:chPref val="1"/>
        </dgm:presLayoutVars>
      </dgm:prSet>
      <dgm:spPr/>
    </dgm:pt>
    <dgm:pt modelId="{CF61381D-5E21-4FF2-AC0A-A8D78AACF2A7}" type="pres">
      <dgm:prSet presAssocID="{48122132-EEC1-453F-B25D-7AF76990DC58}" presName="sibTrans" presStyleLbl="sibTrans2D1" presStyleIdx="0" presStyleCnt="0"/>
      <dgm:spPr/>
    </dgm:pt>
    <dgm:pt modelId="{41BDEEF7-00AF-40DA-A77D-66CD13886DF9}" type="pres">
      <dgm:prSet presAssocID="{21D19EAF-F288-4748-8A78-9AAE68EF3F40}" presName="compNode" presStyleCnt="0"/>
      <dgm:spPr/>
    </dgm:pt>
    <dgm:pt modelId="{41BEE38A-FEB4-4BC5-8F99-55DC2DB41F0B}" type="pres">
      <dgm:prSet presAssocID="{21D19EAF-F288-4748-8A78-9AAE68EF3F40}" presName="iconBgRect" presStyleLbl="bgShp" presStyleIdx="2" presStyleCnt="5"/>
      <dgm:spPr/>
    </dgm:pt>
    <dgm:pt modelId="{47EDCA4F-D554-4C48-80E6-7731F8872093}" type="pres">
      <dgm:prSet presAssocID="{21D19EAF-F288-4748-8A78-9AAE68EF3F4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2472EC39-749E-439C-8E0B-5FD06A54EEA2}" type="pres">
      <dgm:prSet presAssocID="{21D19EAF-F288-4748-8A78-9AAE68EF3F40}" presName="spaceRect" presStyleCnt="0"/>
      <dgm:spPr/>
    </dgm:pt>
    <dgm:pt modelId="{632C3861-2BC9-4462-8423-026B3BACF6BF}" type="pres">
      <dgm:prSet presAssocID="{21D19EAF-F288-4748-8A78-9AAE68EF3F40}" presName="textRect" presStyleLbl="revTx" presStyleIdx="2" presStyleCnt="5">
        <dgm:presLayoutVars>
          <dgm:chMax val="1"/>
          <dgm:chPref val="1"/>
        </dgm:presLayoutVars>
      </dgm:prSet>
      <dgm:spPr/>
    </dgm:pt>
    <dgm:pt modelId="{B3B2F3E2-3043-40A7-800E-B095B1CA90AA}" type="pres">
      <dgm:prSet presAssocID="{87AAE563-77CF-40A6-8A55-A589F34CECEC}" presName="sibTrans" presStyleLbl="sibTrans2D1" presStyleIdx="0" presStyleCnt="0"/>
      <dgm:spPr/>
    </dgm:pt>
    <dgm:pt modelId="{B46A488C-1506-40B5-B367-498938C86BE1}" type="pres">
      <dgm:prSet presAssocID="{FC3AB3D9-C12F-4087-9B00-30192BBAB40E}" presName="compNode" presStyleCnt="0"/>
      <dgm:spPr/>
    </dgm:pt>
    <dgm:pt modelId="{49E8A05C-6AF1-4BA7-9976-E446E491881C}" type="pres">
      <dgm:prSet presAssocID="{FC3AB3D9-C12F-4087-9B00-30192BBAB40E}" presName="iconBgRect" presStyleLbl="bgShp" presStyleIdx="3" presStyleCnt="5"/>
      <dgm:spPr/>
    </dgm:pt>
    <dgm:pt modelId="{B739F3E4-6541-4D5F-A63C-32D96E66D45A}" type="pres">
      <dgm:prSet presAssocID="{FC3AB3D9-C12F-4087-9B00-30192BBAB40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ercio electrónico"/>
        </a:ext>
      </dgm:extLst>
    </dgm:pt>
    <dgm:pt modelId="{B074A2E5-A9C9-42C3-8901-69396BFBF7A5}" type="pres">
      <dgm:prSet presAssocID="{FC3AB3D9-C12F-4087-9B00-30192BBAB40E}" presName="spaceRect" presStyleCnt="0"/>
      <dgm:spPr/>
    </dgm:pt>
    <dgm:pt modelId="{6B41081C-6225-419B-B2F3-744ACA8807AA}" type="pres">
      <dgm:prSet presAssocID="{FC3AB3D9-C12F-4087-9B00-30192BBAB40E}" presName="textRect" presStyleLbl="revTx" presStyleIdx="3" presStyleCnt="5">
        <dgm:presLayoutVars>
          <dgm:chMax val="1"/>
          <dgm:chPref val="1"/>
        </dgm:presLayoutVars>
      </dgm:prSet>
      <dgm:spPr/>
    </dgm:pt>
    <dgm:pt modelId="{004E522F-C8D8-4A52-8151-3EDFE1994056}" type="pres">
      <dgm:prSet presAssocID="{07BA1F79-7899-4B1F-BAC5-DA24C922BEFD}" presName="sibTrans" presStyleLbl="sibTrans2D1" presStyleIdx="0" presStyleCnt="0"/>
      <dgm:spPr/>
    </dgm:pt>
    <dgm:pt modelId="{8897726E-F67F-4100-B9D7-226C34BBEDB9}" type="pres">
      <dgm:prSet presAssocID="{6D95A7EF-DF8F-46F4-844C-12A0BEE2CB65}" presName="compNode" presStyleCnt="0"/>
      <dgm:spPr/>
    </dgm:pt>
    <dgm:pt modelId="{74255296-AAA2-4F57-9B39-CF7C00A1FDA0}" type="pres">
      <dgm:prSet presAssocID="{6D95A7EF-DF8F-46F4-844C-12A0BEE2CB65}" presName="iconBgRect" presStyleLbl="bgShp" presStyleIdx="4" presStyleCnt="5"/>
      <dgm:spPr/>
    </dgm:pt>
    <dgm:pt modelId="{41195820-6848-4EB5-BAEE-242E3886624F}" type="pres">
      <dgm:prSet presAssocID="{6D95A7EF-DF8F-46F4-844C-12A0BEE2CB6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rtista"/>
        </a:ext>
      </dgm:extLst>
    </dgm:pt>
    <dgm:pt modelId="{874D166B-D3C1-4481-9686-FFC0D55A397D}" type="pres">
      <dgm:prSet presAssocID="{6D95A7EF-DF8F-46F4-844C-12A0BEE2CB65}" presName="spaceRect" presStyleCnt="0"/>
      <dgm:spPr/>
    </dgm:pt>
    <dgm:pt modelId="{BC6E6C77-FBBE-4D9B-884C-34FA2C6CE6A7}" type="pres">
      <dgm:prSet presAssocID="{6D95A7EF-DF8F-46F4-844C-12A0BEE2CB65}" presName="textRect" presStyleLbl="revTx" presStyleIdx="4" presStyleCnt="5">
        <dgm:presLayoutVars>
          <dgm:chMax val="1"/>
          <dgm:chPref val="1"/>
        </dgm:presLayoutVars>
      </dgm:prSet>
      <dgm:spPr/>
    </dgm:pt>
  </dgm:ptLst>
  <dgm:cxnLst>
    <dgm:cxn modelId="{876A921E-2E0A-429A-A6F9-0BC6F506898E}" type="presOf" srcId="{07BA1F79-7899-4B1F-BAC5-DA24C922BEFD}" destId="{004E522F-C8D8-4A52-8151-3EDFE1994056}" srcOrd="0" destOrd="0" presId="urn:microsoft.com/office/officeart/2018/2/layout/IconCircleList"/>
    <dgm:cxn modelId="{92A8E736-1D27-4805-9F7A-7AE4F077D4A3}" type="presOf" srcId="{D257CCC5-753A-44A7-9099-862DFDFF5F94}" destId="{F0DC831B-6614-4032-B9F6-BBCF1F798BE2}" srcOrd="0" destOrd="0" presId="urn:microsoft.com/office/officeart/2018/2/layout/IconCircleList"/>
    <dgm:cxn modelId="{2BB4773C-FA8D-491C-A49B-9AC9AB520B75}" type="presOf" srcId="{E5D8721C-0273-426A-A0DA-0A6DC28CF2F2}" destId="{C4F92D10-FBF3-46B8-BF7F-2AA4FC35714B}" srcOrd="0" destOrd="0" presId="urn:microsoft.com/office/officeart/2018/2/layout/IconCircleList"/>
    <dgm:cxn modelId="{D71B265E-6CC0-4BBD-BE12-79DE30D46982}" type="presOf" srcId="{FC3AB3D9-C12F-4087-9B00-30192BBAB40E}" destId="{6B41081C-6225-419B-B2F3-744ACA8807AA}" srcOrd="0" destOrd="0" presId="urn:microsoft.com/office/officeart/2018/2/layout/IconCircleList"/>
    <dgm:cxn modelId="{8500F744-632C-4FA3-A089-C0D7FF23DAF7}" type="presOf" srcId="{93FE1EAD-3483-4C15-8D6E-6AD908422003}" destId="{AD869C27-B47B-4753-86DA-78221A33B88E}" srcOrd="0" destOrd="0" presId="urn:microsoft.com/office/officeart/2018/2/layout/IconCircleList"/>
    <dgm:cxn modelId="{C19CA046-2C7C-4ED5-9A46-C833E5EB7A70}" srcId="{D257CCC5-753A-44A7-9099-862DFDFF5F94}" destId="{FC3AB3D9-C12F-4087-9B00-30192BBAB40E}" srcOrd="3" destOrd="0" parTransId="{98EA949E-C167-4111-9469-3DFEEF4D117F}" sibTransId="{07BA1F79-7899-4B1F-BAC5-DA24C922BEFD}"/>
    <dgm:cxn modelId="{30ED1F74-D1AC-4B0A-9B18-8C271009C2B1}" type="presOf" srcId="{48122132-EEC1-453F-B25D-7AF76990DC58}" destId="{CF61381D-5E21-4FF2-AC0A-A8D78AACF2A7}" srcOrd="0" destOrd="0" presId="urn:microsoft.com/office/officeart/2018/2/layout/IconCircleList"/>
    <dgm:cxn modelId="{A5A8695A-BF97-4C92-A0C7-DE4D74E3C51B}" type="presOf" srcId="{AD23562F-86B3-47DF-A51B-F299FD8038F5}" destId="{A57C7FC7-E9A6-4D22-8882-158A094610C8}" srcOrd="0" destOrd="0" presId="urn:microsoft.com/office/officeart/2018/2/layout/IconCircleList"/>
    <dgm:cxn modelId="{0FFEC286-71DB-464A-A4BA-7986FF1065B7}" srcId="{D257CCC5-753A-44A7-9099-862DFDFF5F94}" destId="{E5D8721C-0273-426A-A0DA-0A6DC28CF2F2}" srcOrd="0" destOrd="0" parTransId="{88371BFF-9329-474C-A160-210CFED7AF2F}" sibTransId="{93FE1EAD-3483-4C15-8D6E-6AD908422003}"/>
    <dgm:cxn modelId="{DD4B6C9D-2C41-44C4-980D-147FBECB0B99}" type="presOf" srcId="{87AAE563-77CF-40A6-8A55-A589F34CECEC}" destId="{B3B2F3E2-3043-40A7-800E-B095B1CA90AA}" srcOrd="0" destOrd="0" presId="urn:microsoft.com/office/officeart/2018/2/layout/IconCircleList"/>
    <dgm:cxn modelId="{8B31C0AB-5C66-428F-B8B8-CCEFF64A4C56}" srcId="{D257CCC5-753A-44A7-9099-862DFDFF5F94}" destId="{6D95A7EF-DF8F-46F4-844C-12A0BEE2CB65}" srcOrd="4" destOrd="0" parTransId="{0A42009F-F496-4B1D-970A-28DA9924760C}" sibTransId="{75435395-37D4-4662-8DE0-27B1067E0938}"/>
    <dgm:cxn modelId="{8548C3B3-9FBD-426F-8479-649C31A1A59E}" srcId="{D257CCC5-753A-44A7-9099-862DFDFF5F94}" destId="{AD23562F-86B3-47DF-A51B-F299FD8038F5}" srcOrd="1" destOrd="0" parTransId="{8190F74B-030C-4AE1-991F-F8C3A47E3DCD}" sibTransId="{48122132-EEC1-453F-B25D-7AF76990DC58}"/>
    <dgm:cxn modelId="{70BAF8C6-BFEC-48D9-A7B6-379BB49B5DBE}" type="presOf" srcId="{6D95A7EF-DF8F-46F4-844C-12A0BEE2CB65}" destId="{BC6E6C77-FBBE-4D9B-884C-34FA2C6CE6A7}" srcOrd="0" destOrd="0" presId="urn:microsoft.com/office/officeart/2018/2/layout/IconCircleList"/>
    <dgm:cxn modelId="{50A650CE-BAC0-4E05-A89F-E6B6866EB726}" srcId="{D257CCC5-753A-44A7-9099-862DFDFF5F94}" destId="{21D19EAF-F288-4748-8A78-9AAE68EF3F40}" srcOrd="2" destOrd="0" parTransId="{89F63E9A-D900-4BA7-B96A-8F3E37AE8A79}" sibTransId="{87AAE563-77CF-40A6-8A55-A589F34CECEC}"/>
    <dgm:cxn modelId="{04A775D4-CA72-4909-9570-B34BC62413F3}" type="presOf" srcId="{21D19EAF-F288-4748-8A78-9AAE68EF3F40}" destId="{632C3861-2BC9-4462-8423-026B3BACF6BF}" srcOrd="0" destOrd="0" presId="urn:microsoft.com/office/officeart/2018/2/layout/IconCircleList"/>
    <dgm:cxn modelId="{535CE800-1BF4-454A-BDCA-752B5B6F00B9}" type="presParOf" srcId="{F0DC831B-6614-4032-B9F6-BBCF1F798BE2}" destId="{13B4BD32-C78B-4BC7-983E-2CC226650B8B}" srcOrd="0" destOrd="0" presId="urn:microsoft.com/office/officeart/2018/2/layout/IconCircleList"/>
    <dgm:cxn modelId="{662AD74B-86EC-4279-953E-5D7A984766BD}" type="presParOf" srcId="{13B4BD32-C78B-4BC7-983E-2CC226650B8B}" destId="{C85D984D-A843-4349-99F6-51FEA86C78FD}" srcOrd="0" destOrd="0" presId="urn:microsoft.com/office/officeart/2018/2/layout/IconCircleList"/>
    <dgm:cxn modelId="{9965FFF4-C5F4-4A74-BFB8-B594D97ED406}" type="presParOf" srcId="{C85D984D-A843-4349-99F6-51FEA86C78FD}" destId="{BCA2622C-BED1-465F-8BC7-6886E47F6199}" srcOrd="0" destOrd="0" presId="urn:microsoft.com/office/officeart/2018/2/layout/IconCircleList"/>
    <dgm:cxn modelId="{0D8832ED-1154-46AF-9C7C-2475DDEECFDE}" type="presParOf" srcId="{C85D984D-A843-4349-99F6-51FEA86C78FD}" destId="{195D03A3-0B5A-4FAA-A8F1-D88433435B47}" srcOrd="1" destOrd="0" presId="urn:microsoft.com/office/officeart/2018/2/layout/IconCircleList"/>
    <dgm:cxn modelId="{16F60044-0B8A-4589-ADAA-4E019173F5C7}" type="presParOf" srcId="{C85D984D-A843-4349-99F6-51FEA86C78FD}" destId="{BC8E5338-4F87-4870-927D-27CA156AE738}" srcOrd="2" destOrd="0" presId="urn:microsoft.com/office/officeart/2018/2/layout/IconCircleList"/>
    <dgm:cxn modelId="{A3311147-3727-44A9-8279-0CB768298EE8}" type="presParOf" srcId="{C85D984D-A843-4349-99F6-51FEA86C78FD}" destId="{C4F92D10-FBF3-46B8-BF7F-2AA4FC35714B}" srcOrd="3" destOrd="0" presId="urn:microsoft.com/office/officeart/2018/2/layout/IconCircleList"/>
    <dgm:cxn modelId="{EA73FE72-A042-419F-B748-ACDA5D1197BA}" type="presParOf" srcId="{13B4BD32-C78B-4BC7-983E-2CC226650B8B}" destId="{AD869C27-B47B-4753-86DA-78221A33B88E}" srcOrd="1" destOrd="0" presId="urn:microsoft.com/office/officeart/2018/2/layout/IconCircleList"/>
    <dgm:cxn modelId="{0D3889ED-DC82-47DD-BFDA-7F1435F24825}" type="presParOf" srcId="{13B4BD32-C78B-4BC7-983E-2CC226650B8B}" destId="{EECC0872-353E-4705-AE6F-C0B1744F92FD}" srcOrd="2" destOrd="0" presId="urn:microsoft.com/office/officeart/2018/2/layout/IconCircleList"/>
    <dgm:cxn modelId="{123AE4B3-28E6-4DAC-A33C-9A4B2EECD4F5}" type="presParOf" srcId="{EECC0872-353E-4705-AE6F-C0B1744F92FD}" destId="{8178F4E7-E75C-4732-B982-5105B540871D}" srcOrd="0" destOrd="0" presId="urn:microsoft.com/office/officeart/2018/2/layout/IconCircleList"/>
    <dgm:cxn modelId="{EACC04EA-108E-4FB3-8DA1-70C7F8E2D0A2}" type="presParOf" srcId="{EECC0872-353E-4705-AE6F-C0B1744F92FD}" destId="{1B42FD5A-DD4D-487E-A7B2-C13BE807D3E4}" srcOrd="1" destOrd="0" presId="urn:microsoft.com/office/officeart/2018/2/layout/IconCircleList"/>
    <dgm:cxn modelId="{73B04014-6175-4556-9613-881360F4106D}" type="presParOf" srcId="{EECC0872-353E-4705-AE6F-C0B1744F92FD}" destId="{543F72EE-88B2-4B7A-B61D-2D17A36EBC36}" srcOrd="2" destOrd="0" presId="urn:microsoft.com/office/officeart/2018/2/layout/IconCircleList"/>
    <dgm:cxn modelId="{BA81659E-FCF6-4019-BEED-500FFD429287}" type="presParOf" srcId="{EECC0872-353E-4705-AE6F-C0B1744F92FD}" destId="{A57C7FC7-E9A6-4D22-8882-158A094610C8}" srcOrd="3" destOrd="0" presId="urn:microsoft.com/office/officeart/2018/2/layout/IconCircleList"/>
    <dgm:cxn modelId="{DEDFBE9D-14A0-43BC-8918-2590D4C28BDA}" type="presParOf" srcId="{13B4BD32-C78B-4BC7-983E-2CC226650B8B}" destId="{CF61381D-5E21-4FF2-AC0A-A8D78AACF2A7}" srcOrd="3" destOrd="0" presId="urn:microsoft.com/office/officeart/2018/2/layout/IconCircleList"/>
    <dgm:cxn modelId="{CC4DCBEB-08BD-42B5-89F0-00904E5537EF}" type="presParOf" srcId="{13B4BD32-C78B-4BC7-983E-2CC226650B8B}" destId="{41BDEEF7-00AF-40DA-A77D-66CD13886DF9}" srcOrd="4" destOrd="0" presId="urn:microsoft.com/office/officeart/2018/2/layout/IconCircleList"/>
    <dgm:cxn modelId="{D6B5C2BB-A54A-4D2F-A655-5ECA3E7AA3E9}" type="presParOf" srcId="{41BDEEF7-00AF-40DA-A77D-66CD13886DF9}" destId="{41BEE38A-FEB4-4BC5-8F99-55DC2DB41F0B}" srcOrd="0" destOrd="0" presId="urn:microsoft.com/office/officeart/2018/2/layout/IconCircleList"/>
    <dgm:cxn modelId="{D23A87FF-A7B3-4767-BCFB-52DAAFFC0BF3}" type="presParOf" srcId="{41BDEEF7-00AF-40DA-A77D-66CD13886DF9}" destId="{47EDCA4F-D554-4C48-80E6-7731F8872093}" srcOrd="1" destOrd="0" presId="urn:microsoft.com/office/officeart/2018/2/layout/IconCircleList"/>
    <dgm:cxn modelId="{5AF66976-64E0-419C-8CBB-B7EB0D29908A}" type="presParOf" srcId="{41BDEEF7-00AF-40DA-A77D-66CD13886DF9}" destId="{2472EC39-749E-439C-8E0B-5FD06A54EEA2}" srcOrd="2" destOrd="0" presId="urn:microsoft.com/office/officeart/2018/2/layout/IconCircleList"/>
    <dgm:cxn modelId="{46D718F9-5C6C-474C-A6B3-219A4F92071B}" type="presParOf" srcId="{41BDEEF7-00AF-40DA-A77D-66CD13886DF9}" destId="{632C3861-2BC9-4462-8423-026B3BACF6BF}" srcOrd="3" destOrd="0" presId="urn:microsoft.com/office/officeart/2018/2/layout/IconCircleList"/>
    <dgm:cxn modelId="{161761CC-756A-4125-8470-8D6F1D71A73A}" type="presParOf" srcId="{13B4BD32-C78B-4BC7-983E-2CC226650B8B}" destId="{B3B2F3E2-3043-40A7-800E-B095B1CA90AA}" srcOrd="5" destOrd="0" presId="urn:microsoft.com/office/officeart/2018/2/layout/IconCircleList"/>
    <dgm:cxn modelId="{BB405A07-F8B1-42CD-925F-1877F2FBC971}" type="presParOf" srcId="{13B4BD32-C78B-4BC7-983E-2CC226650B8B}" destId="{B46A488C-1506-40B5-B367-498938C86BE1}" srcOrd="6" destOrd="0" presId="urn:microsoft.com/office/officeart/2018/2/layout/IconCircleList"/>
    <dgm:cxn modelId="{B3C232B8-1420-4364-AD52-63DC4D2B2B01}" type="presParOf" srcId="{B46A488C-1506-40B5-B367-498938C86BE1}" destId="{49E8A05C-6AF1-4BA7-9976-E446E491881C}" srcOrd="0" destOrd="0" presId="urn:microsoft.com/office/officeart/2018/2/layout/IconCircleList"/>
    <dgm:cxn modelId="{A0CD06A8-83EE-4D7D-9CC7-2E03D42B2D3B}" type="presParOf" srcId="{B46A488C-1506-40B5-B367-498938C86BE1}" destId="{B739F3E4-6541-4D5F-A63C-32D96E66D45A}" srcOrd="1" destOrd="0" presId="urn:microsoft.com/office/officeart/2018/2/layout/IconCircleList"/>
    <dgm:cxn modelId="{2B8B4B60-DCC7-4C18-A332-67EDEEF9C79E}" type="presParOf" srcId="{B46A488C-1506-40B5-B367-498938C86BE1}" destId="{B074A2E5-A9C9-42C3-8901-69396BFBF7A5}" srcOrd="2" destOrd="0" presId="urn:microsoft.com/office/officeart/2018/2/layout/IconCircleList"/>
    <dgm:cxn modelId="{4281301F-6B61-4699-85EF-480F853B10FA}" type="presParOf" srcId="{B46A488C-1506-40B5-B367-498938C86BE1}" destId="{6B41081C-6225-419B-B2F3-744ACA8807AA}" srcOrd="3" destOrd="0" presId="urn:microsoft.com/office/officeart/2018/2/layout/IconCircleList"/>
    <dgm:cxn modelId="{797C3AE8-0415-44A1-B661-1D7351014671}" type="presParOf" srcId="{13B4BD32-C78B-4BC7-983E-2CC226650B8B}" destId="{004E522F-C8D8-4A52-8151-3EDFE1994056}" srcOrd="7" destOrd="0" presId="urn:microsoft.com/office/officeart/2018/2/layout/IconCircleList"/>
    <dgm:cxn modelId="{C456EC1E-51DD-4DB0-A874-07E87B480947}" type="presParOf" srcId="{13B4BD32-C78B-4BC7-983E-2CC226650B8B}" destId="{8897726E-F67F-4100-B9D7-226C34BBEDB9}" srcOrd="8" destOrd="0" presId="urn:microsoft.com/office/officeart/2018/2/layout/IconCircleList"/>
    <dgm:cxn modelId="{1C270C04-D73C-4BF8-ACD1-4661D305DA15}" type="presParOf" srcId="{8897726E-F67F-4100-B9D7-226C34BBEDB9}" destId="{74255296-AAA2-4F57-9B39-CF7C00A1FDA0}" srcOrd="0" destOrd="0" presId="urn:microsoft.com/office/officeart/2018/2/layout/IconCircleList"/>
    <dgm:cxn modelId="{4179E128-DF41-47A2-80B0-7BDF2656DE0C}" type="presParOf" srcId="{8897726E-F67F-4100-B9D7-226C34BBEDB9}" destId="{41195820-6848-4EB5-BAEE-242E3886624F}" srcOrd="1" destOrd="0" presId="urn:microsoft.com/office/officeart/2018/2/layout/IconCircleList"/>
    <dgm:cxn modelId="{94C679C2-CEF7-4413-B16E-6F138E24F2F8}" type="presParOf" srcId="{8897726E-F67F-4100-B9D7-226C34BBEDB9}" destId="{874D166B-D3C1-4481-9686-FFC0D55A397D}" srcOrd="2" destOrd="0" presId="urn:microsoft.com/office/officeart/2018/2/layout/IconCircleList"/>
    <dgm:cxn modelId="{CBABE6A9-FAA4-465C-8884-F8D79C2CF99E}" type="presParOf" srcId="{8897726E-F67F-4100-B9D7-226C34BBEDB9}" destId="{BC6E6C77-FBBE-4D9B-884C-34FA2C6CE6A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43D7B5-9996-49EA-A59E-A3DB702CF6E4}" type="doc">
      <dgm:prSet loTypeId="urn:microsoft.com/office/officeart/2016/7/layout/BasicLinearProcessNumbered" loCatId="process" qsTypeId="urn:microsoft.com/office/officeart/2005/8/quickstyle/simple5" qsCatId="simple" csTypeId="urn:microsoft.com/office/officeart/2005/8/colors/colorful2" csCatId="colorful"/>
      <dgm:spPr/>
      <dgm:t>
        <a:bodyPr/>
        <a:lstStyle/>
        <a:p>
          <a:endParaRPr lang="en-US"/>
        </a:p>
      </dgm:t>
    </dgm:pt>
    <dgm:pt modelId="{A7B5F8BD-4D0A-4245-A2E3-398C3695202B}">
      <dgm:prSet/>
      <dgm:spPr/>
      <dgm:t>
        <a:bodyPr/>
        <a:lstStyle/>
        <a:p>
          <a:r>
            <a:rPr lang="es-PE"/>
            <a:t>Curva de aprendizaje en el sistema y sus herramientas.</a:t>
          </a:r>
          <a:endParaRPr lang="en-US"/>
        </a:p>
      </dgm:t>
    </dgm:pt>
    <dgm:pt modelId="{8275F29A-C9F3-4C40-98F2-7E1E4B78F98A}" type="parTrans" cxnId="{2EA6A775-7368-400B-A243-F523F54FE8A6}">
      <dgm:prSet/>
      <dgm:spPr/>
      <dgm:t>
        <a:bodyPr/>
        <a:lstStyle/>
        <a:p>
          <a:endParaRPr lang="en-US"/>
        </a:p>
      </dgm:t>
    </dgm:pt>
    <dgm:pt modelId="{E729B7C1-51A5-4B16-ABFB-EDF2D6C0685A}" type="sibTrans" cxnId="{2EA6A775-7368-400B-A243-F523F54FE8A6}">
      <dgm:prSet phldrT="1" phldr="0"/>
      <dgm:spPr/>
      <dgm:t>
        <a:bodyPr/>
        <a:lstStyle/>
        <a:p>
          <a:r>
            <a:rPr lang="en-US"/>
            <a:t>1</a:t>
          </a:r>
        </a:p>
      </dgm:t>
    </dgm:pt>
    <dgm:pt modelId="{9985AFB2-AD11-4A2F-B481-1FA42D3892E4}">
      <dgm:prSet/>
      <dgm:spPr/>
      <dgm:t>
        <a:bodyPr/>
        <a:lstStyle/>
        <a:p>
          <a:r>
            <a:rPr lang="es-PE"/>
            <a:t>Puede limitar la creatividad visual si se sigue al pie de la letra.</a:t>
          </a:r>
          <a:endParaRPr lang="en-US"/>
        </a:p>
      </dgm:t>
    </dgm:pt>
    <dgm:pt modelId="{3E7ABF06-6DF5-4F82-8427-8DCD139D2FE4}" type="parTrans" cxnId="{78B846AF-6DED-4D48-839F-C8C8D6576274}">
      <dgm:prSet/>
      <dgm:spPr/>
      <dgm:t>
        <a:bodyPr/>
        <a:lstStyle/>
        <a:p>
          <a:endParaRPr lang="en-US"/>
        </a:p>
      </dgm:t>
    </dgm:pt>
    <dgm:pt modelId="{27E17DC4-842D-44A8-A9C3-EB4CCB8788CD}" type="sibTrans" cxnId="{78B846AF-6DED-4D48-839F-C8C8D6576274}">
      <dgm:prSet phldrT="2" phldr="0"/>
      <dgm:spPr/>
      <dgm:t>
        <a:bodyPr/>
        <a:lstStyle/>
        <a:p>
          <a:r>
            <a:rPr lang="en-US"/>
            <a:t>2</a:t>
          </a:r>
        </a:p>
      </dgm:t>
    </dgm:pt>
    <dgm:pt modelId="{41B52FFB-453B-4757-8230-038D784087C3}">
      <dgm:prSet/>
      <dgm:spPr/>
      <dgm:t>
        <a:bodyPr/>
        <a:lstStyle/>
        <a:p>
          <a:r>
            <a:rPr lang="es-PE"/>
            <a:t>Algunos componentes pueden ser pesados para sitios simples.</a:t>
          </a:r>
          <a:endParaRPr lang="en-US"/>
        </a:p>
      </dgm:t>
    </dgm:pt>
    <dgm:pt modelId="{576AF96F-8E37-4AC1-B510-CFBF7CBF3C0B}" type="parTrans" cxnId="{4848C709-4599-4358-84DA-AB63C08368C6}">
      <dgm:prSet/>
      <dgm:spPr/>
      <dgm:t>
        <a:bodyPr/>
        <a:lstStyle/>
        <a:p>
          <a:endParaRPr lang="en-US"/>
        </a:p>
      </dgm:t>
    </dgm:pt>
    <dgm:pt modelId="{9E6A86B3-381E-44EC-A371-9221339CF8C4}" type="sibTrans" cxnId="{4848C709-4599-4358-84DA-AB63C08368C6}">
      <dgm:prSet phldrT="3" phldr="0"/>
      <dgm:spPr/>
      <dgm:t>
        <a:bodyPr/>
        <a:lstStyle/>
        <a:p>
          <a:r>
            <a:rPr lang="en-US"/>
            <a:t>3</a:t>
          </a:r>
        </a:p>
      </dgm:t>
    </dgm:pt>
    <dgm:pt modelId="{DABD992D-7A26-4A7D-8062-EC089CA77871}" type="pres">
      <dgm:prSet presAssocID="{1B43D7B5-9996-49EA-A59E-A3DB702CF6E4}" presName="Name0" presStyleCnt="0">
        <dgm:presLayoutVars>
          <dgm:animLvl val="lvl"/>
          <dgm:resizeHandles val="exact"/>
        </dgm:presLayoutVars>
      </dgm:prSet>
      <dgm:spPr/>
    </dgm:pt>
    <dgm:pt modelId="{E87E20D5-6F1B-44DE-BAB5-E555C6B14FBA}" type="pres">
      <dgm:prSet presAssocID="{A7B5F8BD-4D0A-4245-A2E3-398C3695202B}" presName="compositeNode" presStyleCnt="0">
        <dgm:presLayoutVars>
          <dgm:bulletEnabled val="1"/>
        </dgm:presLayoutVars>
      </dgm:prSet>
      <dgm:spPr/>
    </dgm:pt>
    <dgm:pt modelId="{933CEED5-2017-4F40-A617-08F67A05C2FF}" type="pres">
      <dgm:prSet presAssocID="{A7B5F8BD-4D0A-4245-A2E3-398C3695202B}" presName="bgRect" presStyleLbl="bgAccFollowNode1" presStyleIdx="0" presStyleCnt="3"/>
      <dgm:spPr/>
    </dgm:pt>
    <dgm:pt modelId="{F202D7A7-8EC8-494A-837D-87E50303F76C}" type="pres">
      <dgm:prSet presAssocID="{E729B7C1-51A5-4B16-ABFB-EDF2D6C0685A}" presName="sibTransNodeCircle" presStyleLbl="alignNode1" presStyleIdx="0" presStyleCnt="6">
        <dgm:presLayoutVars>
          <dgm:chMax val="0"/>
          <dgm:bulletEnabled/>
        </dgm:presLayoutVars>
      </dgm:prSet>
      <dgm:spPr/>
    </dgm:pt>
    <dgm:pt modelId="{C912F279-E2C2-4C71-8DEA-934FA1C1B307}" type="pres">
      <dgm:prSet presAssocID="{A7B5F8BD-4D0A-4245-A2E3-398C3695202B}" presName="bottomLine" presStyleLbl="alignNode1" presStyleIdx="1" presStyleCnt="6">
        <dgm:presLayoutVars/>
      </dgm:prSet>
      <dgm:spPr/>
    </dgm:pt>
    <dgm:pt modelId="{5EA79C2B-44BD-47CE-A8BD-5BC040A3DCA9}" type="pres">
      <dgm:prSet presAssocID="{A7B5F8BD-4D0A-4245-A2E3-398C3695202B}" presName="nodeText" presStyleLbl="bgAccFollowNode1" presStyleIdx="0" presStyleCnt="3">
        <dgm:presLayoutVars>
          <dgm:bulletEnabled val="1"/>
        </dgm:presLayoutVars>
      </dgm:prSet>
      <dgm:spPr/>
    </dgm:pt>
    <dgm:pt modelId="{B8957507-8AA3-43A0-BD1D-82A5912DF930}" type="pres">
      <dgm:prSet presAssocID="{E729B7C1-51A5-4B16-ABFB-EDF2D6C0685A}" presName="sibTrans" presStyleCnt="0"/>
      <dgm:spPr/>
    </dgm:pt>
    <dgm:pt modelId="{78802F59-3A37-4707-A511-8D6E36656EA6}" type="pres">
      <dgm:prSet presAssocID="{9985AFB2-AD11-4A2F-B481-1FA42D3892E4}" presName="compositeNode" presStyleCnt="0">
        <dgm:presLayoutVars>
          <dgm:bulletEnabled val="1"/>
        </dgm:presLayoutVars>
      </dgm:prSet>
      <dgm:spPr/>
    </dgm:pt>
    <dgm:pt modelId="{32774649-D209-471F-9DCB-AE2C6FB5608F}" type="pres">
      <dgm:prSet presAssocID="{9985AFB2-AD11-4A2F-B481-1FA42D3892E4}" presName="bgRect" presStyleLbl="bgAccFollowNode1" presStyleIdx="1" presStyleCnt="3"/>
      <dgm:spPr/>
    </dgm:pt>
    <dgm:pt modelId="{6A87D938-6AA6-444D-A8BA-D8709369FA95}" type="pres">
      <dgm:prSet presAssocID="{27E17DC4-842D-44A8-A9C3-EB4CCB8788CD}" presName="sibTransNodeCircle" presStyleLbl="alignNode1" presStyleIdx="2" presStyleCnt="6">
        <dgm:presLayoutVars>
          <dgm:chMax val="0"/>
          <dgm:bulletEnabled/>
        </dgm:presLayoutVars>
      </dgm:prSet>
      <dgm:spPr/>
    </dgm:pt>
    <dgm:pt modelId="{4CC2ABBB-3C56-4D81-96F4-83C9E10F034A}" type="pres">
      <dgm:prSet presAssocID="{9985AFB2-AD11-4A2F-B481-1FA42D3892E4}" presName="bottomLine" presStyleLbl="alignNode1" presStyleIdx="3" presStyleCnt="6">
        <dgm:presLayoutVars/>
      </dgm:prSet>
      <dgm:spPr/>
    </dgm:pt>
    <dgm:pt modelId="{B070985A-68A1-42DA-A128-9F29118ACF02}" type="pres">
      <dgm:prSet presAssocID="{9985AFB2-AD11-4A2F-B481-1FA42D3892E4}" presName="nodeText" presStyleLbl="bgAccFollowNode1" presStyleIdx="1" presStyleCnt="3">
        <dgm:presLayoutVars>
          <dgm:bulletEnabled val="1"/>
        </dgm:presLayoutVars>
      </dgm:prSet>
      <dgm:spPr/>
    </dgm:pt>
    <dgm:pt modelId="{6B2BB54E-97DF-486F-B034-FBF1B71AD264}" type="pres">
      <dgm:prSet presAssocID="{27E17DC4-842D-44A8-A9C3-EB4CCB8788CD}" presName="sibTrans" presStyleCnt="0"/>
      <dgm:spPr/>
    </dgm:pt>
    <dgm:pt modelId="{0EEE365C-34D1-48F4-AB0F-6C9E651F7BA4}" type="pres">
      <dgm:prSet presAssocID="{41B52FFB-453B-4757-8230-038D784087C3}" presName="compositeNode" presStyleCnt="0">
        <dgm:presLayoutVars>
          <dgm:bulletEnabled val="1"/>
        </dgm:presLayoutVars>
      </dgm:prSet>
      <dgm:spPr/>
    </dgm:pt>
    <dgm:pt modelId="{E66335C9-14F2-47D4-9FDF-0BF5224FF923}" type="pres">
      <dgm:prSet presAssocID="{41B52FFB-453B-4757-8230-038D784087C3}" presName="bgRect" presStyleLbl="bgAccFollowNode1" presStyleIdx="2" presStyleCnt="3"/>
      <dgm:spPr/>
    </dgm:pt>
    <dgm:pt modelId="{6FC5848C-D385-43A8-903F-01373BBD55B2}" type="pres">
      <dgm:prSet presAssocID="{9E6A86B3-381E-44EC-A371-9221339CF8C4}" presName="sibTransNodeCircle" presStyleLbl="alignNode1" presStyleIdx="4" presStyleCnt="6">
        <dgm:presLayoutVars>
          <dgm:chMax val="0"/>
          <dgm:bulletEnabled/>
        </dgm:presLayoutVars>
      </dgm:prSet>
      <dgm:spPr/>
    </dgm:pt>
    <dgm:pt modelId="{04B51C4F-2C75-412D-892A-5BDBDDD1C892}" type="pres">
      <dgm:prSet presAssocID="{41B52FFB-453B-4757-8230-038D784087C3}" presName="bottomLine" presStyleLbl="alignNode1" presStyleIdx="5" presStyleCnt="6">
        <dgm:presLayoutVars/>
      </dgm:prSet>
      <dgm:spPr/>
    </dgm:pt>
    <dgm:pt modelId="{7BFADFD3-7940-404B-8FD6-6B52CDB69EBB}" type="pres">
      <dgm:prSet presAssocID="{41B52FFB-453B-4757-8230-038D784087C3}" presName="nodeText" presStyleLbl="bgAccFollowNode1" presStyleIdx="2" presStyleCnt="3">
        <dgm:presLayoutVars>
          <dgm:bulletEnabled val="1"/>
        </dgm:presLayoutVars>
      </dgm:prSet>
      <dgm:spPr/>
    </dgm:pt>
  </dgm:ptLst>
  <dgm:cxnLst>
    <dgm:cxn modelId="{4848C709-4599-4358-84DA-AB63C08368C6}" srcId="{1B43D7B5-9996-49EA-A59E-A3DB702CF6E4}" destId="{41B52FFB-453B-4757-8230-038D784087C3}" srcOrd="2" destOrd="0" parTransId="{576AF96F-8E37-4AC1-B510-CFBF7CBF3C0B}" sibTransId="{9E6A86B3-381E-44EC-A371-9221339CF8C4}"/>
    <dgm:cxn modelId="{A3678E15-8716-4088-9061-CB0EFF8D86B3}" type="presOf" srcId="{9985AFB2-AD11-4A2F-B481-1FA42D3892E4}" destId="{32774649-D209-471F-9DCB-AE2C6FB5608F}" srcOrd="0" destOrd="0" presId="urn:microsoft.com/office/officeart/2016/7/layout/BasicLinearProcessNumbered"/>
    <dgm:cxn modelId="{2EA6A775-7368-400B-A243-F523F54FE8A6}" srcId="{1B43D7B5-9996-49EA-A59E-A3DB702CF6E4}" destId="{A7B5F8BD-4D0A-4245-A2E3-398C3695202B}" srcOrd="0" destOrd="0" parTransId="{8275F29A-C9F3-4C40-98F2-7E1E4B78F98A}" sibTransId="{E729B7C1-51A5-4B16-ABFB-EDF2D6C0685A}"/>
    <dgm:cxn modelId="{8BB37C95-2139-4BD1-B924-F210342832EA}" type="presOf" srcId="{41B52FFB-453B-4757-8230-038D784087C3}" destId="{7BFADFD3-7940-404B-8FD6-6B52CDB69EBB}" srcOrd="1" destOrd="0" presId="urn:microsoft.com/office/officeart/2016/7/layout/BasicLinearProcessNumbered"/>
    <dgm:cxn modelId="{44A6DA9F-CFC7-49B5-A325-2794E49DF7FA}" type="presOf" srcId="{A7B5F8BD-4D0A-4245-A2E3-398C3695202B}" destId="{933CEED5-2017-4F40-A617-08F67A05C2FF}" srcOrd="0" destOrd="0" presId="urn:microsoft.com/office/officeart/2016/7/layout/BasicLinearProcessNumbered"/>
    <dgm:cxn modelId="{1F7660A4-0295-4548-B493-9E08F12B48B0}" type="presOf" srcId="{9985AFB2-AD11-4A2F-B481-1FA42D3892E4}" destId="{B070985A-68A1-42DA-A128-9F29118ACF02}" srcOrd="1" destOrd="0" presId="urn:microsoft.com/office/officeart/2016/7/layout/BasicLinearProcessNumbered"/>
    <dgm:cxn modelId="{78B846AF-6DED-4D48-839F-C8C8D6576274}" srcId="{1B43D7B5-9996-49EA-A59E-A3DB702CF6E4}" destId="{9985AFB2-AD11-4A2F-B481-1FA42D3892E4}" srcOrd="1" destOrd="0" parTransId="{3E7ABF06-6DF5-4F82-8427-8DCD139D2FE4}" sibTransId="{27E17DC4-842D-44A8-A9C3-EB4CCB8788CD}"/>
    <dgm:cxn modelId="{760DE8B5-BF33-4904-99C5-4A721581D03F}" type="presOf" srcId="{A7B5F8BD-4D0A-4245-A2E3-398C3695202B}" destId="{5EA79C2B-44BD-47CE-A8BD-5BC040A3DCA9}" srcOrd="1" destOrd="0" presId="urn:microsoft.com/office/officeart/2016/7/layout/BasicLinearProcessNumbered"/>
    <dgm:cxn modelId="{446CBEB6-32BD-436D-885C-97E3A0222AB3}" type="presOf" srcId="{1B43D7B5-9996-49EA-A59E-A3DB702CF6E4}" destId="{DABD992D-7A26-4A7D-8062-EC089CA77871}" srcOrd="0" destOrd="0" presId="urn:microsoft.com/office/officeart/2016/7/layout/BasicLinearProcessNumbered"/>
    <dgm:cxn modelId="{48131EEA-4550-4615-A31B-AE1FB373BC56}" type="presOf" srcId="{27E17DC4-842D-44A8-A9C3-EB4CCB8788CD}" destId="{6A87D938-6AA6-444D-A8BA-D8709369FA95}" srcOrd="0" destOrd="0" presId="urn:microsoft.com/office/officeart/2016/7/layout/BasicLinearProcessNumbered"/>
    <dgm:cxn modelId="{057831EA-9AF1-4A2E-B9B5-21B98A0CCB04}" type="presOf" srcId="{E729B7C1-51A5-4B16-ABFB-EDF2D6C0685A}" destId="{F202D7A7-8EC8-494A-837D-87E50303F76C}" srcOrd="0" destOrd="0" presId="urn:microsoft.com/office/officeart/2016/7/layout/BasicLinearProcessNumbered"/>
    <dgm:cxn modelId="{7DCE98EC-6435-464B-AC70-6CA572D84F12}" type="presOf" srcId="{9E6A86B3-381E-44EC-A371-9221339CF8C4}" destId="{6FC5848C-D385-43A8-903F-01373BBD55B2}" srcOrd="0" destOrd="0" presId="urn:microsoft.com/office/officeart/2016/7/layout/BasicLinearProcessNumbered"/>
    <dgm:cxn modelId="{24FC40FE-9D69-4C0B-B3E3-B86E2D9DD9B4}" type="presOf" srcId="{41B52FFB-453B-4757-8230-038D784087C3}" destId="{E66335C9-14F2-47D4-9FDF-0BF5224FF923}" srcOrd="0" destOrd="0" presId="urn:microsoft.com/office/officeart/2016/7/layout/BasicLinearProcessNumbered"/>
    <dgm:cxn modelId="{E9B47120-F0B5-408A-A119-593743A66328}" type="presParOf" srcId="{DABD992D-7A26-4A7D-8062-EC089CA77871}" destId="{E87E20D5-6F1B-44DE-BAB5-E555C6B14FBA}" srcOrd="0" destOrd="0" presId="urn:microsoft.com/office/officeart/2016/7/layout/BasicLinearProcessNumbered"/>
    <dgm:cxn modelId="{E0ECBCAB-270C-4D62-9EC0-5C9F98D80CA7}" type="presParOf" srcId="{E87E20D5-6F1B-44DE-BAB5-E555C6B14FBA}" destId="{933CEED5-2017-4F40-A617-08F67A05C2FF}" srcOrd="0" destOrd="0" presId="urn:microsoft.com/office/officeart/2016/7/layout/BasicLinearProcessNumbered"/>
    <dgm:cxn modelId="{7F509588-BE8A-4EDC-B9E7-EA22B89A891F}" type="presParOf" srcId="{E87E20D5-6F1B-44DE-BAB5-E555C6B14FBA}" destId="{F202D7A7-8EC8-494A-837D-87E50303F76C}" srcOrd="1" destOrd="0" presId="urn:microsoft.com/office/officeart/2016/7/layout/BasicLinearProcessNumbered"/>
    <dgm:cxn modelId="{D2B3DD2B-D4A0-4A6D-AC1C-485CC6D38F58}" type="presParOf" srcId="{E87E20D5-6F1B-44DE-BAB5-E555C6B14FBA}" destId="{C912F279-E2C2-4C71-8DEA-934FA1C1B307}" srcOrd="2" destOrd="0" presId="urn:microsoft.com/office/officeart/2016/7/layout/BasicLinearProcessNumbered"/>
    <dgm:cxn modelId="{409B6C2B-6291-40EC-9806-FB855A5E2BF6}" type="presParOf" srcId="{E87E20D5-6F1B-44DE-BAB5-E555C6B14FBA}" destId="{5EA79C2B-44BD-47CE-A8BD-5BC040A3DCA9}" srcOrd="3" destOrd="0" presId="urn:microsoft.com/office/officeart/2016/7/layout/BasicLinearProcessNumbered"/>
    <dgm:cxn modelId="{19007CEB-F1A6-454D-BD10-804986D85555}" type="presParOf" srcId="{DABD992D-7A26-4A7D-8062-EC089CA77871}" destId="{B8957507-8AA3-43A0-BD1D-82A5912DF930}" srcOrd="1" destOrd="0" presId="urn:microsoft.com/office/officeart/2016/7/layout/BasicLinearProcessNumbered"/>
    <dgm:cxn modelId="{B2BEDDD2-DCAA-4E07-AD71-FBC51315A9AD}" type="presParOf" srcId="{DABD992D-7A26-4A7D-8062-EC089CA77871}" destId="{78802F59-3A37-4707-A511-8D6E36656EA6}" srcOrd="2" destOrd="0" presId="urn:microsoft.com/office/officeart/2016/7/layout/BasicLinearProcessNumbered"/>
    <dgm:cxn modelId="{6A452C4F-1A58-4B9C-8DCF-9F10CC6101E0}" type="presParOf" srcId="{78802F59-3A37-4707-A511-8D6E36656EA6}" destId="{32774649-D209-471F-9DCB-AE2C6FB5608F}" srcOrd="0" destOrd="0" presId="urn:microsoft.com/office/officeart/2016/7/layout/BasicLinearProcessNumbered"/>
    <dgm:cxn modelId="{A3E7168F-9765-432C-B783-8E5B5FB7AC8D}" type="presParOf" srcId="{78802F59-3A37-4707-A511-8D6E36656EA6}" destId="{6A87D938-6AA6-444D-A8BA-D8709369FA95}" srcOrd="1" destOrd="0" presId="urn:microsoft.com/office/officeart/2016/7/layout/BasicLinearProcessNumbered"/>
    <dgm:cxn modelId="{E46B42E4-C187-4456-995E-383376F4F88D}" type="presParOf" srcId="{78802F59-3A37-4707-A511-8D6E36656EA6}" destId="{4CC2ABBB-3C56-4D81-96F4-83C9E10F034A}" srcOrd="2" destOrd="0" presId="urn:microsoft.com/office/officeart/2016/7/layout/BasicLinearProcessNumbered"/>
    <dgm:cxn modelId="{2D9EE845-2F5A-4D54-AC1E-66C07EA3AE03}" type="presParOf" srcId="{78802F59-3A37-4707-A511-8D6E36656EA6}" destId="{B070985A-68A1-42DA-A128-9F29118ACF02}" srcOrd="3" destOrd="0" presId="urn:microsoft.com/office/officeart/2016/7/layout/BasicLinearProcessNumbered"/>
    <dgm:cxn modelId="{5C1A33D5-FA1D-4D68-85F9-AEE9778483D3}" type="presParOf" srcId="{DABD992D-7A26-4A7D-8062-EC089CA77871}" destId="{6B2BB54E-97DF-486F-B034-FBF1B71AD264}" srcOrd="3" destOrd="0" presId="urn:microsoft.com/office/officeart/2016/7/layout/BasicLinearProcessNumbered"/>
    <dgm:cxn modelId="{209BA29C-9755-408D-91C2-AB869BBBAD95}" type="presParOf" srcId="{DABD992D-7A26-4A7D-8062-EC089CA77871}" destId="{0EEE365C-34D1-48F4-AB0F-6C9E651F7BA4}" srcOrd="4" destOrd="0" presId="urn:microsoft.com/office/officeart/2016/7/layout/BasicLinearProcessNumbered"/>
    <dgm:cxn modelId="{660D7102-FD85-4BB8-8C7C-F0555B1E3A90}" type="presParOf" srcId="{0EEE365C-34D1-48F4-AB0F-6C9E651F7BA4}" destId="{E66335C9-14F2-47D4-9FDF-0BF5224FF923}" srcOrd="0" destOrd="0" presId="urn:microsoft.com/office/officeart/2016/7/layout/BasicLinearProcessNumbered"/>
    <dgm:cxn modelId="{1368C1DC-504F-4C52-BC1C-5AB0770ABA81}" type="presParOf" srcId="{0EEE365C-34D1-48F4-AB0F-6C9E651F7BA4}" destId="{6FC5848C-D385-43A8-903F-01373BBD55B2}" srcOrd="1" destOrd="0" presId="urn:microsoft.com/office/officeart/2016/7/layout/BasicLinearProcessNumbered"/>
    <dgm:cxn modelId="{8E3E9FE8-5560-488B-932E-9986BF0467C3}" type="presParOf" srcId="{0EEE365C-34D1-48F4-AB0F-6C9E651F7BA4}" destId="{04B51C4F-2C75-412D-892A-5BDBDDD1C892}" srcOrd="2" destOrd="0" presId="urn:microsoft.com/office/officeart/2016/7/layout/BasicLinearProcessNumbered"/>
    <dgm:cxn modelId="{638468BC-1BBE-448E-9849-E26A505A6A34}" type="presParOf" srcId="{0EEE365C-34D1-48F4-AB0F-6C9E651F7BA4}" destId="{7BFADFD3-7940-404B-8FD6-6B52CDB69EBB}"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95FED8-9F0C-4608-8B3E-8E62336ED74E}">
      <dsp:nvSpPr>
        <dsp:cNvPr id="0" name=""/>
        <dsp:cNvSpPr/>
      </dsp:nvSpPr>
      <dsp:spPr>
        <a:xfrm>
          <a:off x="0" y="83910"/>
          <a:ext cx="6900512" cy="12729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PE" sz="3200" kern="1200"/>
            <a:t>Un sistema de diseño creado por Google.</a:t>
          </a:r>
          <a:endParaRPr lang="en-US" sz="3200" kern="1200"/>
        </a:p>
      </dsp:txBody>
      <dsp:txXfrm>
        <a:off x="62141" y="146051"/>
        <a:ext cx="6776230" cy="1148678"/>
      </dsp:txXfrm>
    </dsp:sp>
    <dsp:sp modelId="{234DA72F-F919-4982-9B3A-14AAA56E90A8}">
      <dsp:nvSpPr>
        <dsp:cNvPr id="0" name=""/>
        <dsp:cNvSpPr/>
      </dsp:nvSpPr>
      <dsp:spPr>
        <a:xfrm>
          <a:off x="0" y="1449030"/>
          <a:ext cx="6900512" cy="1272960"/>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PE" sz="3200" kern="1200"/>
            <a:t>Basado en principios de diseño físico (papel, tinta, luz).</a:t>
          </a:r>
          <a:endParaRPr lang="en-US" sz="3200" kern="1200"/>
        </a:p>
      </dsp:txBody>
      <dsp:txXfrm>
        <a:off x="62141" y="1511171"/>
        <a:ext cx="6776230" cy="1148678"/>
      </dsp:txXfrm>
    </dsp:sp>
    <dsp:sp modelId="{DED945C6-105F-429C-9BA7-F91D1E5F9374}">
      <dsp:nvSpPr>
        <dsp:cNvPr id="0" name=""/>
        <dsp:cNvSpPr/>
      </dsp:nvSpPr>
      <dsp:spPr>
        <a:xfrm>
          <a:off x="0" y="2814150"/>
          <a:ext cx="6900512" cy="127296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PE" sz="3200" kern="1200"/>
            <a:t>Proporciona guías visuales y de interacción para interfaces coherentes.</a:t>
          </a:r>
          <a:endParaRPr lang="en-US" sz="3200" kern="1200"/>
        </a:p>
      </dsp:txBody>
      <dsp:txXfrm>
        <a:off x="62141" y="2876291"/>
        <a:ext cx="6776230" cy="1148678"/>
      </dsp:txXfrm>
    </dsp:sp>
    <dsp:sp modelId="{53BA1CBE-22DC-4057-94F2-57B58F921259}">
      <dsp:nvSpPr>
        <dsp:cNvPr id="0" name=""/>
        <dsp:cNvSpPr/>
      </dsp:nvSpPr>
      <dsp:spPr>
        <a:xfrm>
          <a:off x="0" y="4179270"/>
          <a:ext cx="6900512" cy="127296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PE" sz="3200" kern="1200"/>
            <a:t>Incluye componentes, animaciones, colores, tipografía y más.</a:t>
          </a:r>
          <a:endParaRPr lang="en-US" sz="3200" kern="1200"/>
        </a:p>
      </dsp:txBody>
      <dsp:txXfrm>
        <a:off x="62141" y="4241411"/>
        <a:ext cx="6776230" cy="11486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C02A0-F1A9-47D3-84FC-5B6C35806E1E}">
      <dsp:nvSpPr>
        <dsp:cNvPr id="0" name=""/>
        <dsp:cNvSpPr/>
      </dsp:nvSpPr>
      <dsp:spPr>
        <a:xfrm>
          <a:off x="0" y="69102"/>
          <a:ext cx="6651253" cy="123317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s-PE" sz="3100" kern="1200"/>
            <a:t>Material como metáfora visual: apariencia de superficies reales.</a:t>
          </a:r>
          <a:endParaRPr lang="en-US" sz="3100" kern="1200"/>
        </a:p>
      </dsp:txBody>
      <dsp:txXfrm>
        <a:off x="60199" y="129301"/>
        <a:ext cx="6530855" cy="1112781"/>
      </dsp:txXfrm>
    </dsp:sp>
    <dsp:sp modelId="{B86941FD-D0C6-408C-B626-736B8EBEBBC0}">
      <dsp:nvSpPr>
        <dsp:cNvPr id="0" name=""/>
        <dsp:cNvSpPr/>
      </dsp:nvSpPr>
      <dsp:spPr>
        <a:xfrm>
          <a:off x="0" y="1391562"/>
          <a:ext cx="6651253" cy="1233179"/>
        </a:xfrm>
        <a:prstGeom prst="round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s-PE" sz="3100" kern="1200"/>
            <a:t>Movimiento significativo: transiciones suaves y animaciones.</a:t>
          </a:r>
          <a:endParaRPr lang="en-US" sz="3100" kern="1200"/>
        </a:p>
      </dsp:txBody>
      <dsp:txXfrm>
        <a:off x="60199" y="1451761"/>
        <a:ext cx="6530855" cy="1112781"/>
      </dsp:txXfrm>
    </dsp:sp>
    <dsp:sp modelId="{93FE59DF-7B26-48E1-A3C0-081A190B7CD6}">
      <dsp:nvSpPr>
        <dsp:cNvPr id="0" name=""/>
        <dsp:cNvSpPr/>
      </dsp:nvSpPr>
      <dsp:spPr>
        <a:xfrm>
          <a:off x="0" y="2714022"/>
          <a:ext cx="6651253" cy="1233179"/>
        </a:xfrm>
        <a:prstGeom prst="round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s-PE" sz="3100" kern="1200"/>
            <a:t>Diseño adaptativo: interfaces responsivas y flexibles.</a:t>
          </a:r>
          <a:endParaRPr lang="en-US" sz="3100" kern="1200"/>
        </a:p>
      </dsp:txBody>
      <dsp:txXfrm>
        <a:off x="60199" y="2774221"/>
        <a:ext cx="6530855" cy="1112781"/>
      </dsp:txXfrm>
    </dsp:sp>
    <dsp:sp modelId="{D2CF3B12-848F-460C-9DCB-F95BB26A3826}">
      <dsp:nvSpPr>
        <dsp:cNvPr id="0" name=""/>
        <dsp:cNvSpPr/>
      </dsp:nvSpPr>
      <dsp:spPr>
        <a:xfrm>
          <a:off x="0" y="4036482"/>
          <a:ext cx="6651253" cy="1233179"/>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s-PE" sz="3100" kern="1200"/>
            <a:t>Jerarquía visual clara y accesibilidad.</a:t>
          </a:r>
          <a:endParaRPr lang="en-US" sz="3100" kern="1200"/>
        </a:p>
      </dsp:txBody>
      <dsp:txXfrm>
        <a:off x="60199" y="4096681"/>
        <a:ext cx="6530855" cy="11127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A2622C-BED1-465F-8BC7-6886E47F6199}">
      <dsp:nvSpPr>
        <dsp:cNvPr id="0" name=""/>
        <dsp:cNvSpPr/>
      </dsp:nvSpPr>
      <dsp:spPr>
        <a:xfrm>
          <a:off x="205509" y="828340"/>
          <a:ext cx="911674" cy="91167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5D03A3-0B5A-4FAA-A8F1-D88433435B47}">
      <dsp:nvSpPr>
        <dsp:cNvPr id="0" name=""/>
        <dsp:cNvSpPr/>
      </dsp:nvSpPr>
      <dsp:spPr>
        <a:xfrm>
          <a:off x="396960" y="1019791"/>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F92D10-FBF3-46B8-BF7F-2AA4FC35714B}">
      <dsp:nvSpPr>
        <dsp:cNvPr id="0" name=""/>
        <dsp:cNvSpPr/>
      </dsp:nvSpPr>
      <dsp:spPr>
        <a:xfrm>
          <a:off x="1312541"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s-PE" sz="1700" kern="1200"/>
            <a:t>Consistencia visual y de interacción.</a:t>
          </a:r>
          <a:endParaRPr lang="en-US" sz="1700" kern="1200"/>
        </a:p>
      </dsp:txBody>
      <dsp:txXfrm>
        <a:off x="1312541" y="828340"/>
        <a:ext cx="2148945" cy="911674"/>
      </dsp:txXfrm>
    </dsp:sp>
    <dsp:sp modelId="{8178F4E7-E75C-4732-B982-5105B540871D}">
      <dsp:nvSpPr>
        <dsp:cNvPr id="0" name=""/>
        <dsp:cNvSpPr/>
      </dsp:nvSpPr>
      <dsp:spPr>
        <a:xfrm>
          <a:off x="3835925" y="828340"/>
          <a:ext cx="911674" cy="91167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42FD5A-DD4D-487E-A7B2-C13BE807D3E4}">
      <dsp:nvSpPr>
        <dsp:cNvPr id="0" name=""/>
        <dsp:cNvSpPr/>
      </dsp:nvSpPr>
      <dsp:spPr>
        <a:xfrm>
          <a:off x="4027376" y="1019791"/>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7C7FC7-E9A6-4D22-8882-158A094610C8}">
      <dsp:nvSpPr>
        <dsp:cNvPr id="0" name=""/>
        <dsp:cNvSpPr/>
      </dsp:nvSpPr>
      <dsp:spPr>
        <a:xfrm>
          <a:off x="4942957"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s-PE" sz="1700" kern="1200"/>
            <a:t>Documentación extensa y ejemplos oficiales.</a:t>
          </a:r>
          <a:endParaRPr lang="en-US" sz="1700" kern="1200"/>
        </a:p>
      </dsp:txBody>
      <dsp:txXfrm>
        <a:off x="4942957" y="828340"/>
        <a:ext cx="2148945" cy="911674"/>
      </dsp:txXfrm>
    </dsp:sp>
    <dsp:sp modelId="{41BEE38A-FEB4-4BC5-8F99-55DC2DB41F0B}">
      <dsp:nvSpPr>
        <dsp:cNvPr id="0" name=""/>
        <dsp:cNvSpPr/>
      </dsp:nvSpPr>
      <dsp:spPr>
        <a:xfrm>
          <a:off x="7466341" y="828340"/>
          <a:ext cx="911674" cy="91167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EDCA4F-D554-4C48-80E6-7731F8872093}">
      <dsp:nvSpPr>
        <dsp:cNvPr id="0" name=""/>
        <dsp:cNvSpPr/>
      </dsp:nvSpPr>
      <dsp:spPr>
        <a:xfrm>
          <a:off x="7657792" y="1019791"/>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2C3861-2BC9-4462-8423-026B3BACF6BF}">
      <dsp:nvSpPr>
        <dsp:cNvPr id="0" name=""/>
        <dsp:cNvSpPr/>
      </dsp:nvSpPr>
      <dsp:spPr>
        <a:xfrm>
          <a:off x="8573374" y="82834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s-PE" sz="1700" kern="1200"/>
            <a:t>Componentes listos para usar (Material UI, Angular Material, etc.).</a:t>
          </a:r>
          <a:endParaRPr lang="en-US" sz="1700" kern="1200"/>
        </a:p>
      </dsp:txBody>
      <dsp:txXfrm>
        <a:off x="8573374" y="828340"/>
        <a:ext cx="2148945" cy="911674"/>
      </dsp:txXfrm>
    </dsp:sp>
    <dsp:sp modelId="{49E8A05C-6AF1-4BA7-9976-E446E491881C}">
      <dsp:nvSpPr>
        <dsp:cNvPr id="0" name=""/>
        <dsp:cNvSpPr/>
      </dsp:nvSpPr>
      <dsp:spPr>
        <a:xfrm>
          <a:off x="205509" y="2452790"/>
          <a:ext cx="911674" cy="91167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39F3E4-6541-4D5F-A63C-32D96E66D45A}">
      <dsp:nvSpPr>
        <dsp:cNvPr id="0" name=""/>
        <dsp:cNvSpPr/>
      </dsp:nvSpPr>
      <dsp:spPr>
        <a:xfrm>
          <a:off x="396960" y="2644242"/>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41081C-6225-419B-B2F3-744ACA8807AA}">
      <dsp:nvSpPr>
        <dsp:cNvPr id="0" name=""/>
        <dsp:cNvSpPr/>
      </dsp:nvSpPr>
      <dsp:spPr>
        <a:xfrm>
          <a:off x="1312541"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s-PE" sz="1700" kern="1200"/>
            <a:t>Compatibilidad con múltiples plataformas.</a:t>
          </a:r>
          <a:endParaRPr lang="en-US" sz="1700" kern="1200"/>
        </a:p>
      </dsp:txBody>
      <dsp:txXfrm>
        <a:off x="1312541" y="2452790"/>
        <a:ext cx="2148945" cy="911674"/>
      </dsp:txXfrm>
    </dsp:sp>
    <dsp:sp modelId="{74255296-AAA2-4F57-9B39-CF7C00A1FDA0}">
      <dsp:nvSpPr>
        <dsp:cNvPr id="0" name=""/>
        <dsp:cNvSpPr/>
      </dsp:nvSpPr>
      <dsp:spPr>
        <a:xfrm>
          <a:off x="3835925" y="2452790"/>
          <a:ext cx="911674" cy="91167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195820-6848-4EB5-BAEE-242E3886624F}">
      <dsp:nvSpPr>
        <dsp:cNvPr id="0" name=""/>
        <dsp:cNvSpPr/>
      </dsp:nvSpPr>
      <dsp:spPr>
        <a:xfrm>
          <a:off x="4027376" y="2644242"/>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6E6C77-FBBE-4D9B-884C-34FA2C6CE6A7}">
      <dsp:nvSpPr>
        <dsp:cNvPr id="0" name=""/>
        <dsp:cNvSpPr/>
      </dsp:nvSpPr>
      <dsp:spPr>
        <a:xfrm>
          <a:off x="4942957" y="2452790"/>
          <a:ext cx="2148945" cy="911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s-PE" sz="1700" kern="1200"/>
            <a:t>Diseño limpio, moderno y enfocado en la experiencia de usuario.</a:t>
          </a:r>
          <a:endParaRPr lang="en-US" sz="1700" kern="1200"/>
        </a:p>
      </dsp:txBody>
      <dsp:txXfrm>
        <a:off x="4942957" y="2452790"/>
        <a:ext cx="2148945" cy="9116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3CEED5-2017-4F40-A617-08F67A05C2FF}">
      <dsp:nvSpPr>
        <dsp:cNvPr id="0" name=""/>
        <dsp:cNvSpPr/>
      </dsp:nvSpPr>
      <dsp:spPr>
        <a:xfrm>
          <a:off x="0" y="0"/>
          <a:ext cx="3286125" cy="4351338"/>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s-PE" sz="2600" kern="1200"/>
            <a:t>Curva de aprendizaje en el sistema y sus herramientas.</a:t>
          </a:r>
          <a:endParaRPr lang="en-US" sz="2600" kern="1200"/>
        </a:p>
      </dsp:txBody>
      <dsp:txXfrm>
        <a:off x="0" y="1653508"/>
        <a:ext cx="3286125" cy="2610802"/>
      </dsp:txXfrm>
    </dsp:sp>
    <dsp:sp modelId="{F202D7A7-8EC8-494A-837D-87E50303F76C}">
      <dsp:nvSpPr>
        <dsp:cNvPr id="0" name=""/>
        <dsp:cNvSpPr/>
      </dsp:nvSpPr>
      <dsp:spPr>
        <a:xfrm>
          <a:off x="990361" y="435133"/>
          <a:ext cx="1305401" cy="1305401"/>
        </a:xfrm>
        <a:prstGeom prst="ellips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C912F279-E2C2-4C71-8DEA-934FA1C1B307}">
      <dsp:nvSpPr>
        <dsp:cNvPr id="0" name=""/>
        <dsp:cNvSpPr/>
      </dsp:nvSpPr>
      <dsp:spPr>
        <a:xfrm>
          <a:off x="0" y="4351266"/>
          <a:ext cx="3286125" cy="72"/>
        </a:xfrm>
        <a:prstGeom prst="rect">
          <a:avLst/>
        </a:prstGeom>
        <a:gradFill rotWithShape="0">
          <a:gsLst>
            <a:gs pos="0">
              <a:schemeClr val="accent2">
                <a:hueOff val="936304"/>
                <a:satOff val="-1168"/>
                <a:lumOff val="275"/>
                <a:alphaOff val="0"/>
                <a:tint val="100000"/>
                <a:shade val="100000"/>
                <a:satMod val="130000"/>
              </a:schemeClr>
            </a:gs>
            <a:gs pos="100000">
              <a:schemeClr val="accent2">
                <a:hueOff val="936304"/>
                <a:satOff val="-1168"/>
                <a:lumOff val="275"/>
                <a:alphaOff val="0"/>
                <a:tint val="50000"/>
                <a:shade val="100000"/>
                <a:satMod val="350000"/>
              </a:schemeClr>
            </a:gs>
          </a:gsLst>
          <a:lin ang="16200000" scaled="0"/>
        </a:gradFill>
        <a:ln w="9525" cap="flat" cmpd="sng" algn="ctr">
          <a:solidFill>
            <a:schemeClr val="accent2">
              <a:hueOff val="936304"/>
              <a:satOff val="-1168"/>
              <a:lumOff val="275"/>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32774649-D209-471F-9DCB-AE2C6FB5608F}">
      <dsp:nvSpPr>
        <dsp:cNvPr id="0" name=""/>
        <dsp:cNvSpPr/>
      </dsp:nvSpPr>
      <dsp:spPr>
        <a:xfrm>
          <a:off x="3614737" y="0"/>
          <a:ext cx="3286125" cy="4351338"/>
        </a:xfrm>
        <a:prstGeom prst="rect">
          <a:avLst/>
        </a:prstGeom>
        <a:solidFill>
          <a:schemeClr val="accent2">
            <a:tint val="40000"/>
            <a:alpha val="90000"/>
            <a:hueOff val="2512910"/>
            <a:satOff val="-2189"/>
            <a:lumOff val="-3"/>
            <a:alphaOff val="0"/>
          </a:schemeClr>
        </a:solidFill>
        <a:ln w="9525" cap="flat" cmpd="sng" algn="ctr">
          <a:solidFill>
            <a:schemeClr val="accent2">
              <a:tint val="40000"/>
              <a:alpha val="90000"/>
              <a:hueOff val="2512910"/>
              <a:satOff val="-2189"/>
              <a:lumOff val="-3"/>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s-PE" sz="2600" kern="1200"/>
            <a:t>Puede limitar la creatividad visual si se sigue al pie de la letra.</a:t>
          </a:r>
          <a:endParaRPr lang="en-US" sz="2600" kern="1200"/>
        </a:p>
      </dsp:txBody>
      <dsp:txXfrm>
        <a:off x="3614737" y="1653508"/>
        <a:ext cx="3286125" cy="2610802"/>
      </dsp:txXfrm>
    </dsp:sp>
    <dsp:sp modelId="{6A87D938-6AA6-444D-A8BA-D8709369FA95}">
      <dsp:nvSpPr>
        <dsp:cNvPr id="0" name=""/>
        <dsp:cNvSpPr/>
      </dsp:nvSpPr>
      <dsp:spPr>
        <a:xfrm>
          <a:off x="4605099" y="435133"/>
          <a:ext cx="1305401" cy="1305401"/>
        </a:xfrm>
        <a:prstGeom prst="ellipse">
          <a:avLst/>
        </a:prstGeom>
        <a:gradFill rotWithShape="0">
          <a:gsLst>
            <a:gs pos="0">
              <a:schemeClr val="accent2">
                <a:hueOff val="1872608"/>
                <a:satOff val="-2336"/>
                <a:lumOff val="549"/>
                <a:alphaOff val="0"/>
                <a:tint val="100000"/>
                <a:shade val="100000"/>
                <a:satMod val="130000"/>
              </a:schemeClr>
            </a:gs>
            <a:gs pos="100000">
              <a:schemeClr val="accent2">
                <a:hueOff val="1872608"/>
                <a:satOff val="-2336"/>
                <a:lumOff val="549"/>
                <a:alphaOff val="0"/>
                <a:tint val="50000"/>
                <a:shade val="100000"/>
                <a:satMod val="350000"/>
              </a:schemeClr>
            </a:gs>
          </a:gsLst>
          <a:lin ang="16200000" scaled="0"/>
        </a:gradFill>
        <a:ln w="9525" cap="flat" cmpd="sng" algn="ctr">
          <a:solidFill>
            <a:schemeClr val="accent2">
              <a:hueOff val="1872608"/>
              <a:satOff val="-2336"/>
              <a:lumOff val="549"/>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4CC2ABBB-3C56-4D81-96F4-83C9E10F034A}">
      <dsp:nvSpPr>
        <dsp:cNvPr id="0" name=""/>
        <dsp:cNvSpPr/>
      </dsp:nvSpPr>
      <dsp:spPr>
        <a:xfrm>
          <a:off x="3614737" y="4351266"/>
          <a:ext cx="3286125" cy="72"/>
        </a:xfrm>
        <a:prstGeom prst="rect">
          <a:avLst/>
        </a:prstGeom>
        <a:gradFill rotWithShape="0">
          <a:gsLst>
            <a:gs pos="0">
              <a:schemeClr val="accent2">
                <a:hueOff val="2808911"/>
                <a:satOff val="-3503"/>
                <a:lumOff val="824"/>
                <a:alphaOff val="0"/>
                <a:tint val="100000"/>
                <a:shade val="100000"/>
                <a:satMod val="130000"/>
              </a:schemeClr>
            </a:gs>
            <a:gs pos="100000">
              <a:schemeClr val="accent2">
                <a:hueOff val="2808911"/>
                <a:satOff val="-3503"/>
                <a:lumOff val="824"/>
                <a:alphaOff val="0"/>
                <a:tint val="50000"/>
                <a:shade val="100000"/>
                <a:satMod val="350000"/>
              </a:schemeClr>
            </a:gs>
          </a:gsLst>
          <a:lin ang="16200000" scaled="0"/>
        </a:gradFill>
        <a:ln w="9525" cap="flat" cmpd="sng" algn="ctr">
          <a:solidFill>
            <a:schemeClr val="accent2">
              <a:hueOff val="2808911"/>
              <a:satOff val="-3503"/>
              <a:lumOff val="824"/>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E66335C9-14F2-47D4-9FDF-0BF5224FF923}">
      <dsp:nvSpPr>
        <dsp:cNvPr id="0" name=""/>
        <dsp:cNvSpPr/>
      </dsp:nvSpPr>
      <dsp:spPr>
        <a:xfrm>
          <a:off x="7229475" y="0"/>
          <a:ext cx="3286125" cy="4351338"/>
        </a:xfrm>
        <a:prstGeom prst="rect">
          <a:avLst/>
        </a:prstGeom>
        <a:solidFill>
          <a:schemeClr val="accent2">
            <a:tint val="40000"/>
            <a:alpha val="90000"/>
            <a:hueOff val="5025821"/>
            <a:satOff val="-4378"/>
            <a:lumOff val="-6"/>
            <a:alphaOff val="0"/>
          </a:schemeClr>
        </a:solidFill>
        <a:ln w="9525" cap="flat" cmpd="sng" algn="ctr">
          <a:solidFill>
            <a:schemeClr val="accent2">
              <a:tint val="40000"/>
              <a:alpha val="90000"/>
              <a:hueOff val="5025821"/>
              <a:satOff val="-4378"/>
              <a:lumOff val="-6"/>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s-PE" sz="2600" kern="1200"/>
            <a:t>Algunos componentes pueden ser pesados para sitios simples.</a:t>
          </a:r>
          <a:endParaRPr lang="en-US" sz="2600" kern="1200"/>
        </a:p>
      </dsp:txBody>
      <dsp:txXfrm>
        <a:off x="7229475" y="1653508"/>
        <a:ext cx="3286125" cy="2610802"/>
      </dsp:txXfrm>
    </dsp:sp>
    <dsp:sp modelId="{6FC5848C-D385-43A8-903F-01373BBD55B2}">
      <dsp:nvSpPr>
        <dsp:cNvPr id="0" name=""/>
        <dsp:cNvSpPr/>
      </dsp:nvSpPr>
      <dsp:spPr>
        <a:xfrm>
          <a:off x="8219836" y="435133"/>
          <a:ext cx="1305401" cy="1305401"/>
        </a:xfrm>
        <a:prstGeom prst="ellipse">
          <a:avLst/>
        </a:prstGeom>
        <a:gradFill rotWithShape="0">
          <a:gsLst>
            <a:gs pos="0">
              <a:schemeClr val="accent2">
                <a:hueOff val="3745215"/>
                <a:satOff val="-4671"/>
                <a:lumOff val="1098"/>
                <a:alphaOff val="0"/>
                <a:tint val="100000"/>
                <a:shade val="100000"/>
                <a:satMod val="130000"/>
              </a:schemeClr>
            </a:gs>
            <a:gs pos="100000">
              <a:schemeClr val="accent2">
                <a:hueOff val="3745215"/>
                <a:satOff val="-4671"/>
                <a:lumOff val="1098"/>
                <a:alphaOff val="0"/>
                <a:tint val="50000"/>
                <a:shade val="100000"/>
                <a:satMod val="350000"/>
              </a:schemeClr>
            </a:gs>
          </a:gsLst>
          <a:lin ang="16200000" scaled="0"/>
        </a:gradFill>
        <a:ln w="9525" cap="flat" cmpd="sng" algn="ctr">
          <a:solidFill>
            <a:schemeClr val="accent2">
              <a:hueOff val="3745215"/>
              <a:satOff val="-4671"/>
              <a:lumOff val="1098"/>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04B51C4F-2C75-412D-892A-5BDBDDD1C892}">
      <dsp:nvSpPr>
        <dsp:cNvPr id="0" name=""/>
        <dsp:cNvSpPr/>
      </dsp:nvSpPr>
      <dsp:spPr>
        <a:xfrm>
          <a:off x="7229475" y="4351266"/>
          <a:ext cx="3286125" cy="72"/>
        </a:xfrm>
        <a:prstGeom prst="rect">
          <a:avLst/>
        </a:prstGeom>
        <a:gradFill rotWithShape="0">
          <a:gsLst>
            <a:gs pos="0">
              <a:schemeClr val="accent2">
                <a:hueOff val="4681519"/>
                <a:satOff val="-5839"/>
                <a:lumOff val="1373"/>
                <a:alphaOff val="0"/>
                <a:tint val="100000"/>
                <a:shade val="100000"/>
                <a:satMod val="130000"/>
              </a:schemeClr>
            </a:gs>
            <a:gs pos="100000">
              <a:schemeClr val="accent2">
                <a:hueOff val="4681519"/>
                <a:satOff val="-5839"/>
                <a:lumOff val="1373"/>
                <a:alphaOff val="0"/>
                <a:tint val="50000"/>
                <a:shade val="100000"/>
                <a:satMod val="350000"/>
              </a:schemeClr>
            </a:gs>
          </a:gsLst>
          <a:lin ang="16200000" scaled="0"/>
        </a:gra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7/7/2025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PE" noProof="0" dirty="0"/>
              <a:t>Material </a:t>
            </a:r>
            <a:r>
              <a:rPr lang="es-PE" noProof="0" dirty="0" err="1"/>
              <a:t>Design</a:t>
            </a:r>
            <a:r>
              <a:rPr lang="es-PE" noProof="0" dirty="0"/>
              <a:t>: Definición, Ventajas y Aplicaciones</a:t>
            </a:r>
          </a:p>
        </p:txBody>
      </p:sp>
      <p:sp>
        <p:nvSpPr>
          <p:cNvPr id="3" name="Subtitle 2"/>
          <p:cNvSpPr>
            <a:spLocks noGrp="1"/>
          </p:cNvSpPr>
          <p:nvPr>
            <p:ph type="subTitle" idx="1"/>
          </p:nvPr>
        </p:nvSpPr>
        <p:spPr/>
        <p:txBody>
          <a:bodyPr/>
          <a:lstStyle/>
          <a:p>
            <a:r>
              <a:rPr lang="es-PE" noProof="0" dirty="0"/>
              <a:t>Curso: Hojas de Estilo en Cascada Avanzado</a:t>
            </a:r>
          </a:p>
          <a:p>
            <a:r>
              <a:rPr lang="es-PE" noProof="0" dirty="0"/>
              <a:t>Unidad: Extensiones con </a:t>
            </a:r>
            <a:r>
              <a:rPr lang="es-PE" noProof="0" dirty="0" err="1"/>
              <a:t>Frameworks</a:t>
            </a:r>
            <a:endParaRPr lang="es-PE" noProof="0" dirty="0"/>
          </a:p>
          <a:p>
            <a:r>
              <a:rPr lang="es-PE" noProof="0" dirty="0"/>
              <a:t>Docente: Carlos R P Tovar</a:t>
            </a:r>
          </a:p>
        </p:txBody>
      </p:sp>
      <p:pic>
        <p:nvPicPr>
          <p:cNvPr id="5" name="Imagen 4">
            <a:extLst>
              <a:ext uri="{FF2B5EF4-FFF2-40B4-BE49-F238E27FC236}">
                <a16:creationId xmlns:a16="http://schemas.microsoft.com/office/drawing/2014/main" id="{036ADF38-8DAA-201F-ACF8-DF058EE610A6}"/>
              </a:ext>
            </a:extLst>
          </p:cNvPr>
          <p:cNvPicPr>
            <a:picLocks noChangeAspect="1"/>
          </p:cNvPicPr>
          <p:nvPr/>
        </p:nvPicPr>
        <p:blipFill>
          <a:blip r:embed="rId2"/>
          <a:stretch>
            <a:fillRect/>
          </a:stretch>
        </p:blipFill>
        <p:spPr>
          <a:xfrm>
            <a:off x="10248900" y="5524499"/>
            <a:ext cx="1943100" cy="400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C858F3-7054-5968-60A8-35BCBD709E97}"/>
              </a:ext>
            </a:extLst>
          </p:cNvPr>
          <p:cNvSpPr>
            <a:spLocks noGrp="1"/>
          </p:cNvSpPr>
          <p:nvPr>
            <p:ph type="title"/>
          </p:nvPr>
        </p:nvSpPr>
        <p:spPr/>
        <p:txBody>
          <a:bodyPr/>
          <a:lstStyle/>
          <a:p>
            <a:r>
              <a:rPr lang="es-ES" dirty="0"/>
              <a:t>¿Qué son los componentes web?</a:t>
            </a:r>
            <a:endParaRPr lang="es-PE" dirty="0"/>
          </a:p>
        </p:txBody>
      </p:sp>
      <p:sp>
        <p:nvSpPr>
          <p:cNvPr id="3" name="Marcador de contenido 2">
            <a:extLst>
              <a:ext uri="{FF2B5EF4-FFF2-40B4-BE49-F238E27FC236}">
                <a16:creationId xmlns:a16="http://schemas.microsoft.com/office/drawing/2014/main" id="{C09CABE4-E5CF-6FAC-E32B-40A6C8C331E7}"/>
              </a:ext>
            </a:extLst>
          </p:cNvPr>
          <p:cNvSpPr>
            <a:spLocks noGrp="1"/>
          </p:cNvSpPr>
          <p:nvPr>
            <p:ph idx="1"/>
          </p:nvPr>
        </p:nvSpPr>
        <p:spPr/>
        <p:txBody>
          <a:bodyPr>
            <a:normAutofit lnSpcReduction="10000"/>
          </a:bodyPr>
          <a:lstStyle/>
          <a:p>
            <a:r>
              <a:rPr lang="es-ES" dirty="0"/>
              <a:t>Los componentes web son elementos HTML personalizados con estilos y comportamientos encapsulados. Funcionan en muchos </a:t>
            </a:r>
            <a:r>
              <a:rPr lang="es-ES" dirty="0" err="1"/>
              <a:t>frameworks</a:t>
            </a:r>
            <a:r>
              <a:rPr lang="es-ES" dirty="0"/>
              <a:t> diferentes (como </a:t>
            </a:r>
            <a:r>
              <a:rPr lang="es-ES" dirty="0" err="1"/>
              <a:t>Lit</a:t>
            </a:r>
            <a:r>
              <a:rPr lang="es-ES" dirty="0"/>
              <a:t>, </a:t>
            </a:r>
            <a:r>
              <a:rPr lang="es-ES" dirty="0" err="1"/>
              <a:t>React</a:t>
            </a:r>
            <a:r>
              <a:rPr lang="es-ES" dirty="0"/>
              <a:t>, </a:t>
            </a:r>
            <a:r>
              <a:rPr lang="es-ES" dirty="0" err="1"/>
              <a:t>Vue</a:t>
            </a:r>
            <a:r>
              <a:rPr lang="es-ES" dirty="0"/>
              <a:t> y </a:t>
            </a:r>
            <a:r>
              <a:rPr lang="es-ES" dirty="0" err="1"/>
              <a:t>Svelte</a:t>
            </a:r>
            <a:r>
              <a:rPr lang="es-ES" dirty="0"/>
              <a:t>), así como en entornos web (como </a:t>
            </a:r>
            <a:r>
              <a:rPr lang="es-ES" dirty="0" err="1"/>
              <a:t>Eleventy</a:t>
            </a:r>
            <a:r>
              <a:rPr lang="es-ES" dirty="0"/>
              <a:t>, </a:t>
            </a:r>
            <a:r>
              <a:rPr lang="es-ES" dirty="0" err="1"/>
              <a:t>Wordpress</a:t>
            </a:r>
            <a:r>
              <a:rPr lang="es-ES" dirty="0"/>
              <a:t> y Ruby </a:t>
            </a:r>
            <a:r>
              <a:rPr lang="es-ES" dirty="0" err="1"/>
              <a:t>on</a:t>
            </a:r>
            <a:r>
              <a:rPr lang="es-ES" dirty="0"/>
              <a:t> </a:t>
            </a:r>
            <a:r>
              <a:rPr lang="es-ES" dirty="0" err="1"/>
              <a:t>Rails</a:t>
            </a:r>
            <a:r>
              <a:rPr lang="es-ES" dirty="0"/>
              <a:t>).</a:t>
            </a:r>
          </a:p>
          <a:p>
            <a:endParaRPr lang="es-ES" dirty="0"/>
          </a:p>
          <a:p>
            <a:r>
              <a:rPr lang="es-PE" dirty="0"/>
              <a:t>Muchos componentes de esta biblioteca sustituyen directamente a elementos del navegador como &lt;</a:t>
            </a:r>
            <a:r>
              <a:rPr lang="es-PE" dirty="0" err="1"/>
              <a:t>button</a:t>
            </a:r>
            <a:r>
              <a:rPr lang="es-PE" dirty="0"/>
              <a:t>&gt; and &lt;input&gt;.</a:t>
            </a:r>
          </a:p>
        </p:txBody>
      </p:sp>
    </p:spTree>
    <p:extLst>
      <p:ext uri="{BB962C8B-B14F-4D97-AF65-F5344CB8AC3E}">
        <p14:creationId xmlns:p14="http://schemas.microsoft.com/office/powerpoint/2010/main" val="378425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C03911-7D64-4D5B-C084-22DE6BF3CC0F}"/>
              </a:ext>
            </a:extLst>
          </p:cNvPr>
          <p:cNvSpPr>
            <a:spLocks noGrp="1"/>
          </p:cNvSpPr>
          <p:nvPr>
            <p:ph type="title"/>
          </p:nvPr>
        </p:nvSpPr>
        <p:spPr/>
        <p:txBody>
          <a:bodyPr/>
          <a:lstStyle/>
          <a:p>
            <a:r>
              <a:rPr lang="es-PE" dirty="0"/>
              <a:t>¿Qué son los tokens?</a:t>
            </a:r>
          </a:p>
        </p:txBody>
      </p:sp>
      <p:sp>
        <p:nvSpPr>
          <p:cNvPr id="4" name="Marcador de contenido 3">
            <a:extLst>
              <a:ext uri="{FF2B5EF4-FFF2-40B4-BE49-F238E27FC236}">
                <a16:creationId xmlns:a16="http://schemas.microsoft.com/office/drawing/2014/main" id="{E5A6513C-A594-5A23-16AE-F3F9413F5585}"/>
              </a:ext>
            </a:extLst>
          </p:cNvPr>
          <p:cNvSpPr>
            <a:spLocks noGrp="1"/>
          </p:cNvSpPr>
          <p:nvPr>
            <p:ph sz="half" idx="1"/>
          </p:nvPr>
        </p:nvSpPr>
        <p:spPr>
          <a:xfrm>
            <a:off x="609601" y="1600201"/>
            <a:ext cx="4321628" cy="4525963"/>
          </a:xfrm>
        </p:spPr>
        <p:txBody>
          <a:bodyPr>
            <a:normAutofit lnSpcReduction="10000"/>
          </a:bodyPr>
          <a:lstStyle/>
          <a:p>
            <a:pPr marL="0" indent="0">
              <a:buNone/>
            </a:pPr>
            <a:r>
              <a:rPr lang="es-ES" dirty="0"/>
              <a:t>Los tokens de diseño son los bloques de construcción de todos los elementos de interfaz de usuario. En CMM, los tokens son propiedades personalizadas de CSS que pueden utilizarse para dar estilo a los componentes.</a:t>
            </a:r>
            <a:endParaRPr lang="es-PE" dirty="0"/>
          </a:p>
        </p:txBody>
      </p:sp>
      <p:sp>
        <p:nvSpPr>
          <p:cNvPr id="5" name="Marcador de contenido 4">
            <a:extLst>
              <a:ext uri="{FF2B5EF4-FFF2-40B4-BE49-F238E27FC236}">
                <a16:creationId xmlns:a16="http://schemas.microsoft.com/office/drawing/2014/main" id="{62AFC3AC-D4E2-5E9D-E11A-620ECFEFFC71}"/>
              </a:ext>
            </a:extLst>
          </p:cNvPr>
          <p:cNvSpPr>
            <a:spLocks noGrp="1"/>
          </p:cNvSpPr>
          <p:nvPr>
            <p:ph sz="half" idx="2"/>
          </p:nvPr>
        </p:nvSpPr>
        <p:spPr>
          <a:xfrm>
            <a:off x="5366657" y="1600201"/>
            <a:ext cx="6215743" cy="4525963"/>
          </a:xfrm>
          <a:solidFill>
            <a:schemeClr val="tx1"/>
          </a:solidFill>
        </p:spPr>
        <p:txBody>
          <a:bodyPr>
            <a:normAutofit lnSpcReduction="10000"/>
          </a:bodyPr>
          <a:lstStyle/>
          <a:p>
            <a:pPr marL="0" indent="0">
              <a:buNone/>
            </a:pPr>
            <a:r>
              <a:rPr lang="es-PE" dirty="0">
                <a:solidFill>
                  <a:srgbClr val="66FF33"/>
                </a:solidFill>
                <a:latin typeface="Consolas" panose="020B0609020204030204" pitchFamily="49" charset="0"/>
              </a:rPr>
              <a:t>:</a:t>
            </a:r>
            <a:r>
              <a:rPr lang="es-PE" dirty="0" err="1">
                <a:solidFill>
                  <a:srgbClr val="66FF33"/>
                </a:solidFill>
                <a:latin typeface="Consolas" panose="020B0609020204030204" pitchFamily="49" charset="0"/>
              </a:rPr>
              <a:t>root</a:t>
            </a:r>
            <a:r>
              <a:rPr lang="es-PE" dirty="0">
                <a:solidFill>
                  <a:srgbClr val="66FF33"/>
                </a:solidFill>
                <a:latin typeface="Consolas" panose="020B0609020204030204" pitchFamily="49" charset="0"/>
              </a:rPr>
              <a:t> {</a:t>
            </a:r>
          </a:p>
          <a:p>
            <a:pPr marL="0" indent="0">
              <a:buNone/>
            </a:pPr>
            <a:r>
              <a:rPr lang="es-PE" dirty="0">
                <a:solidFill>
                  <a:srgbClr val="66FF33"/>
                </a:solidFill>
                <a:latin typeface="Consolas" panose="020B0609020204030204" pitchFamily="49" charset="0"/>
              </a:rPr>
              <a:t>  --</a:t>
            </a:r>
            <a:r>
              <a:rPr lang="es-PE" dirty="0" err="1">
                <a:solidFill>
                  <a:srgbClr val="66FF33"/>
                </a:solidFill>
                <a:latin typeface="Consolas" panose="020B0609020204030204" pitchFamily="49" charset="0"/>
              </a:rPr>
              <a:t>md</a:t>
            </a:r>
            <a:r>
              <a:rPr lang="es-PE" dirty="0">
                <a:solidFill>
                  <a:srgbClr val="66FF33"/>
                </a:solidFill>
                <a:latin typeface="Consolas" panose="020B0609020204030204" pitchFamily="49" charset="0"/>
              </a:rPr>
              <a:t>-</a:t>
            </a:r>
            <a:r>
              <a:rPr lang="es-PE" dirty="0" err="1">
                <a:solidFill>
                  <a:srgbClr val="66FF33"/>
                </a:solidFill>
                <a:latin typeface="Consolas" panose="020B0609020204030204" pitchFamily="49" charset="0"/>
              </a:rPr>
              <a:t>sys</a:t>
            </a:r>
            <a:r>
              <a:rPr lang="es-PE" dirty="0">
                <a:solidFill>
                  <a:srgbClr val="66FF33"/>
                </a:solidFill>
                <a:latin typeface="Consolas" panose="020B0609020204030204" pitchFamily="49" charset="0"/>
              </a:rPr>
              <a:t>-color-</a:t>
            </a:r>
            <a:r>
              <a:rPr lang="es-PE" dirty="0" err="1">
                <a:solidFill>
                  <a:srgbClr val="66FF33"/>
                </a:solidFill>
                <a:latin typeface="Consolas" panose="020B0609020204030204" pitchFamily="49" charset="0"/>
              </a:rPr>
              <a:t>primary</a:t>
            </a:r>
            <a:r>
              <a:rPr lang="es-PE" dirty="0">
                <a:solidFill>
                  <a:srgbClr val="66FF33"/>
                </a:solidFill>
                <a:latin typeface="Consolas" panose="020B0609020204030204" pitchFamily="49" charset="0"/>
              </a:rPr>
              <a:t>: olive;</a:t>
            </a:r>
          </a:p>
          <a:p>
            <a:pPr marL="0" indent="0">
              <a:buNone/>
            </a:pPr>
            <a:r>
              <a:rPr lang="es-PE" dirty="0">
                <a:solidFill>
                  <a:srgbClr val="66FF33"/>
                </a:solidFill>
                <a:latin typeface="Consolas" panose="020B0609020204030204" pitchFamily="49" charset="0"/>
              </a:rPr>
              <a:t>  --</a:t>
            </a:r>
            <a:r>
              <a:rPr lang="es-PE" dirty="0" err="1">
                <a:solidFill>
                  <a:srgbClr val="66FF33"/>
                </a:solidFill>
                <a:latin typeface="Consolas" panose="020B0609020204030204" pitchFamily="49" charset="0"/>
              </a:rPr>
              <a:t>md</a:t>
            </a:r>
            <a:r>
              <a:rPr lang="es-PE" dirty="0">
                <a:solidFill>
                  <a:srgbClr val="66FF33"/>
                </a:solidFill>
                <a:latin typeface="Consolas" panose="020B0609020204030204" pitchFamily="49" charset="0"/>
              </a:rPr>
              <a:t>-</a:t>
            </a:r>
            <a:r>
              <a:rPr lang="es-PE" dirty="0" err="1">
                <a:solidFill>
                  <a:srgbClr val="66FF33"/>
                </a:solidFill>
                <a:latin typeface="Consolas" panose="020B0609020204030204" pitchFamily="49" charset="0"/>
              </a:rPr>
              <a:t>sys</a:t>
            </a:r>
            <a:r>
              <a:rPr lang="es-PE" dirty="0">
                <a:solidFill>
                  <a:srgbClr val="66FF33"/>
                </a:solidFill>
                <a:latin typeface="Consolas" panose="020B0609020204030204" pitchFamily="49" charset="0"/>
              </a:rPr>
              <a:t>-color-</a:t>
            </a:r>
            <a:r>
              <a:rPr lang="es-PE" dirty="0" err="1">
                <a:solidFill>
                  <a:srgbClr val="66FF33"/>
                </a:solidFill>
                <a:latin typeface="Consolas" panose="020B0609020204030204" pitchFamily="49" charset="0"/>
              </a:rPr>
              <a:t>secondary</a:t>
            </a:r>
            <a:r>
              <a:rPr lang="es-PE" dirty="0">
                <a:solidFill>
                  <a:srgbClr val="66FF33"/>
                </a:solidFill>
                <a:latin typeface="Consolas" panose="020B0609020204030204" pitchFamily="49" charset="0"/>
              </a:rPr>
              <a:t>: </a:t>
            </a:r>
            <a:r>
              <a:rPr lang="es-PE" dirty="0" err="1">
                <a:solidFill>
                  <a:srgbClr val="66FF33"/>
                </a:solidFill>
                <a:latin typeface="Consolas" panose="020B0609020204030204" pitchFamily="49" charset="0"/>
              </a:rPr>
              <a:t>tomato</a:t>
            </a:r>
            <a:r>
              <a:rPr lang="es-PE" dirty="0">
                <a:solidFill>
                  <a:srgbClr val="66FF33"/>
                </a:solidFill>
                <a:latin typeface="Consolas" panose="020B0609020204030204" pitchFamily="49" charset="0"/>
              </a:rPr>
              <a:t>;</a:t>
            </a:r>
          </a:p>
          <a:p>
            <a:pPr marL="0" indent="0">
              <a:buNone/>
            </a:pPr>
            <a:r>
              <a:rPr lang="es-PE" dirty="0">
                <a:solidFill>
                  <a:srgbClr val="66FF33"/>
                </a:solidFill>
                <a:latin typeface="Consolas" panose="020B0609020204030204" pitchFamily="49" charset="0"/>
              </a:rPr>
              <a:t>  --</a:t>
            </a:r>
            <a:r>
              <a:rPr lang="es-PE" dirty="0" err="1">
                <a:solidFill>
                  <a:srgbClr val="66FF33"/>
                </a:solidFill>
                <a:latin typeface="Consolas" panose="020B0609020204030204" pitchFamily="49" charset="0"/>
              </a:rPr>
              <a:t>md-ref-typeface-brand</a:t>
            </a:r>
            <a:r>
              <a:rPr lang="es-PE" dirty="0">
                <a:solidFill>
                  <a:srgbClr val="66FF33"/>
                </a:solidFill>
                <a:latin typeface="Consolas" panose="020B0609020204030204" pitchFamily="49" charset="0"/>
              </a:rPr>
              <a:t>: 'Open Sans';</a:t>
            </a:r>
          </a:p>
          <a:p>
            <a:pPr marL="0" indent="0">
              <a:buNone/>
            </a:pPr>
            <a:r>
              <a:rPr lang="es-PE" dirty="0">
                <a:solidFill>
                  <a:srgbClr val="66FF33"/>
                </a:solidFill>
                <a:latin typeface="Consolas" panose="020B0609020204030204" pitchFamily="49" charset="0"/>
              </a:rPr>
              <a:t>  --</a:t>
            </a:r>
            <a:r>
              <a:rPr lang="es-PE" dirty="0" err="1">
                <a:solidFill>
                  <a:srgbClr val="66FF33"/>
                </a:solidFill>
                <a:latin typeface="Consolas" panose="020B0609020204030204" pitchFamily="49" charset="0"/>
              </a:rPr>
              <a:t>md-ref-typeface-plain</a:t>
            </a:r>
            <a:r>
              <a:rPr lang="es-PE" dirty="0">
                <a:solidFill>
                  <a:srgbClr val="66FF33"/>
                </a:solidFill>
                <a:latin typeface="Consolas" panose="020B0609020204030204" pitchFamily="49" charset="0"/>
              </a:rPr>
              <a:t>: </a:t>
            </a:r>
            <a:r>
              <a:rPr lang="es-PE" dirty="0" err="1">
                <a:solidFill>
                  <a:srgbClr val="66FF33"/>
                </a:solidFill>
                <a:latin typeface="Consolas" panose="020B0609020204030204" pitchFamily="49" charset="0"/>
              </a:rPr>
              <a:t>system-ui</a:t>
            </a:r>
            <a:r>
              <a:rPr lang="es-PE" dirty="0">
                <a:solidFill>
                  <a:srgbClr val="66FF33"/>
                </a:solidFill>
                <a:latin typeface="Consolas" panose="020B0609020204030204" pitchFamily="49" charset="0"/>
              </a:rPr>
              <a:t>;</a:t>
            </a:r>
          </a:p>
          <a:p>
            <a:pPr marL="0" indent="0">
              <a:buNone/>
            </a:pPr>
            <a:r>
              <a:rPr lang="es-PE" dirty="0">
                <a:solidFill>
                  <a:srgbClr val="66FF33"/>
                </a:solidFill>
                <a:latin typeface="Consolas" panose="020B0609020204030204" pitchFamily="49" charset="0"/>
              </a:rPr>
              <a:t>}</a:t>
            </a:r>
          </a:p>
        </p:txBody>
      </p:sp>
    </p:spTree>
    <p:extLst>
      <p:ext uri="{BB962C8B-B14F-4D97-AF65-F5344CB8AC3E}">
        <p14:creationId xmlns:p14="http://schemas.microsoft.com/office/powerpoint/2010/main" val="1074136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ítulo 4">
            <a:extLst>
              <a:ext uri="{FF2B5EF4-FFF2-40B4-BE49-F238E27FC236}">
                <a16:creationId xmlns:a16="http://schemas.microsoft.com/office/drawing/2014/main" id="{4C9C27DA-0D15-89F4-5157-22ADA6E95DC1}"/>
              </a:ext>
            </a:extLst>
          </p:cNvPr>
          <p:cNvSpPr>
            <a:spLocks noGrp="1"/>
          </p:cNvSpPr>
          <p:nvPr>
            <p:ph type="title"/>
          </p:nvPr>
        </p:nvSpPr>
        <p:spPr>
          <a:xfrm>
            <a:off x="686834" y="1153572"/>
            <a:ext cx="3200400" cy="4461163"/>
          </a:xfrm>
        </p:spPr>
        <p:txBody>
          <a:bodyPr>
            <a:normAutofit/>
          </a:bodyPr>
          <a:lstStyle/>
          <a:p>
            <a:r>
              <a:rPr lang="es-PE">
                <a:solidFill>
                  <a:srgbClr val="FFFFFF"/>
                </a:solidFill>
              </a:rPr>
              <a:t>CDN</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Marcador de contenido 5">
            <a:extLst>
              <a:ext uri="{FF2B5EF4-FFF2-40B4-BE49-F238E27FC236}">
                <a16:creationId xmlns:a16="http://schemas.microsoft.com/office/drawing/2014/main" id="{FD9B0D98-6043-7EA3-274E-D00148899E63}"/>
              </a:ext>
            </a:extLst>
          </p:cNvPr>
          <p:cNvSpPr>
            <a:spLocks noGrp="1"/>
          </p:cNvSpPr>
          <p:nvPr>
            <p:ph idx="1"/>
          </p:nvPr>
        </p:nvSpPr>
        <p:spPr>
          <a:xfrm>
            <a:off x="4447308" y="591344"/>
            <a:ext cx="6906491" cy="5585619"/>
          </a:xfrm>
        </p:spPr>
        <p:txBody>
          <a:bodyPr anchor="ctr">
            <a:normAutofit fontScale="92500" lnSpcReduction="10000"/>
          </a:bodyPr>
          <a:lstStyle/>
          <a:p>
            <a:pPr marL="0" indent="0">
              <a:lnSpc>
                <a:spcPct val="90000"/>
              </a:lnSpc>
              <a:buNone/>
            </a:pPr>
            <a:r>
              <a:rPr lang="es-PE" sz="1800" dirty="0">
                <a:latin typeface="Consolas" panose="020B0609020204030204" pitchFamily="49" charset="0"/>
              </a:rPr>
              <a:t>&lt;head&gt;</a:t>
            </a:r>
          </a:p>
          <a:p>
            <a:pPr marL="0" indent="0">
              <a:lnSpc>
                <a:spcPct val="90000"/>
              </a:lnSpc>
              <a:buNone/>
            </a:pPr>
            <a:r>
              <a:rPr lang="es-PE" sz="1800" dirty="0">
                <a:latin typeface="Consolas" panose="020B0609020204030204" pitchFamily="49" charset="0"/>
              </a:rPr>
              <a:t>  &lt;link </a:t>
            </a:r>
            <a:r>
              <a:rPr lang="es-PE" sz="1800" dirty="0" err="1">
                <a:latin typeface="Consolas" panose="020B0609020204030204" pitchFamily="49" charset="0"/>
              </a:rPr>
              <a:t>href</a:t>
            </a:r>
            <a:r>
              <a:rPr lang="es-PE" sz="1800" dirty="0">
                <a:latin typeface="Consolas" panose="020B0609020204030204" pitchFamily="49" charset="0"/>
              </a:rPr>
              <a:t>="https://fonts.googleapis.com/css2?family=Roboto:wght@400;500;700&amp;display=swap" </a:t>
            </a:r>
            <a:r>
              <a:rPr lang="es-PE" sz="1800" dirty="0" err="1">
                <a:latin typeface="Consolas" panose="020B0609020204030204" pitchFamily="49" charset="0"/>
              </a:rPr>
              <a:t>rel</a:t>
            </a:r>
            <a:r>
              <a:rPr lang="es-PE" sz="1800" dirty="0">
                <a:latin typeface="Consolas" panose="020B0609020204030204" pitchFamily="49" charset="0"/>
              </a:rPr>
              <a:t>="</a:t>
            </a:r>
            <a:r>
              <a:rPr lang="es-PE" sz="1800" dirty="0" err="1">
                <a:latin typeface="Consolas" panose="020B0609020204030204" pitchFamily="49" charset="0"/>
              </a:rPr>
              <a:t>stylesheet</a:t>
            </a:r>
            <a:r>
              <a:rPr lang="es-PE" sz="1800" dirty="0">
                <a:latin typeface="Consolas" panose="020B0609020204030204" pitchFamily="49" charset="0"/>
              </a:rPr>
              <a:t>"&gt;</a:t>
            </a:r>
          </a:p>
          <a:p>
            <a:pPr marL="0" indent="0">
              <a:lnSpc>
                <a:spcPct val="90000"/>
              </a:lnSpc>
              <a:buNone/>
            </a:pPr>
            <a:r>
              <a:rPr lang="es-PE" sz="1800" dirty="0">
                <a:latin typeface="Consolas" panose="020B0609020204030204" pitchFamily="49" charset="0"/>
              </a:rPr>
              <a:t>  &lt;script </a:t>
            </a:r>
            <a:r>
              <a:rPr lang="es-PE" sz="1800" dirty="0" err="1">
                <a:latin typeface="Consolas" panose="020B0609020204030204" pitchFamily="49" charset="0"/>
              </a:rPr>
              <a:t>type</a:t>
            </a:r>
            <a:r>
              <a:rPr lang="es-PE" sz="1800" dirty="0">
                <a:latin typeface="Consolas" panose="020B0609020204030204" pitchFamily="49" charset="0"/>
              </a:rPr>
              <a:t>="</a:t>
            </a:r>
            <a:r>
              <a:rPr lang="es-PE" sz="1800" dirty="0" err="1">
                <a:latin typeface="Consolas" panose="020B0609020204030204" pitchFamily="49" charset="0"/>
              </a:rPr>
              <a:t>importmap</a:t>
            </a:r>
            <a:r>
              <a:rPr lang="es-PE" sz="1800" dirty="0">
                <a:latin typeface="Consolas" panose="020B0609020204030204" pitchFamily="49" charset="0"/>
              </a:rPr>
              <a:t>"&gt;</a:t>
            </a:r>
          </a:p>
          <a:p>
            <a:pPr marL="0" indent="0">
              <a:lnSpc>
                <a:spcPct val="90000"/>
              </a:lnSpc>
              <a:buNone/>
            </a:pPr>
            <a:r>
              <a:rPr lang="es-PE" sz="1800" dirty="0">
                <a:latin typeface="Consolas" panose="020B0609020204030204" pitchFamily="49" charset="0"/>
              </a:rPr>
              <a:t>    {</a:t>
            </a:r>
          </a:p>
          <a:p>
            <a:pPr marL="0" indent="0">
              <a:lnSpc>
                <a:spcPct val="90000"/>
              </a:lnSpc>
              <a:buNone/>
            </a:pPr>
            <a:r>
              <a:rPr lang="es-PE" sz="1800" dirty="0">
                <a:latin typeface="Consolas" panose="020B0609020204030204" pitchFamily="49" charset="0"/>
              </a:rPr>
              <a:t>      "</a:t>
            </a:r>
            <a:r>
              <a:rPr lang="es-PE" sz="1800" dirty="0" err="1">
                <a:latin typeface="Consolas" panose="020B0609020204030204" pitchFamily="49" charset="0"/>
              </a:rPr>
              <a:t>imports</a:t>
            </a:r>
            <a:r>
              <a:rPr lang="es-PE" sz="1800" dirty="0">
                <a:latin typeface="Consolas" panose="020B0609020204030204" pitchFamily="49" charset="0"/>
              </a:rPr>
              <a:t>": {</a:t>
            </a:r>
          </a:p>
          <a:p>
            <a:pPr marL="0" indent="0">
              <a:lnSpc>
                <a:spcPct val="90000"/>
              </a:lnSpc>
              <a:buNone/>
            </a:pPr>
            <a:r>
              <a:rPr lang="es-PE" sz="1800" dirty="0">
                <a:latin typeface="Consolas" panose="020B0609020204030204" pitchFamily="49" charset="0"/>
              </a:rPr>
              <a:t>        "@material/web/": "https://esm.run/@material/web/"</a:t>
            </a:r>
          </a:p>
          <a:p>
            <a:pPr marL="0" indent="0">
              <a:lnSpc>
                <a:spcPct val="90000"/>
              </a:lnSpc>
              <a:buNone/>
            </a:pPr>
            <a:r>
              <a:rPr lang="es-PE" sz="1800" dirty="0">
                <a:latin typeface="Consolas" panose="020B0609020204030204" pitchFamily="49" charset="0"/>
              </a:rPr>
              <a:t>      }</a:t>
            </a:r>
          </a:p>
          <a:p>
            <a:pPr marL="0" indent="0">
              <a:lnSpc>
                <a:spcPct val="90000"/>
              </a:lnSpc>
              <a:buNone/>
            </a:pPr>
            <a:r>
              <a:rPr lang="es-PE" sz="1800" dirty="0">
                <a:latin typeface="Consolas" panose="020B0609020204030204" pitchFamily="49" charset="0"/>
              </a:rPr>
              <a:t>    }</a:t>
            </a:r>
          </a:p>
          <a:p>
            <a:pPr marL="0" indent="0">
              <a:lnSpc>
                <a:spcPct val="90000"/>
              </a:lnSpc>
              <a:buNone/>
            </a:pPr>
            <a:r>
              <a:rPr lang="es-PE" sz="1800" dirty="0">
                <a:latin typeface="Consolas" panose="020B0609020204030204" pitchFamily="49" charset="0"/>
              </a:rPr>
              <a:t>  &lt;/script&gt;</a:t>
            </a:r>
          </a:p>
          <a:p>
            <a:pPr marL="0" indent="0">
              <a:lnSpc>
                <a:spcPct val="90000"/>
              </a:lnSpc>
              <a:buNone/>
            </a:pPr>
            <a:r>
              <a:rPr lang="es-PE" sz="1800" dirty="0">
                <a:latin typeface="Consolas" panose="020B0609020204030204" pitchFamily="49" charset="0"/>
              </a:rPr>
              <a:t>  &lt;script </a:t>
            </a:r>
            <a:r>
              <a:rPr lang="es-PE" sz="1800" dirty="0" err="1">
                <a:latin typeface="Consolas" panose="020B0609020204030204" pitchFamily="49" charset="0"/>
              </a:rPr>
              <a:t>type</a:t>
            </a:r>
            <a:r>
              <a:rPr lang="es-PE" sz="1800" dirty="0">
                <a:latin typeface="Consolas" panose="020B0609020204030204" pitchFamily="49" charset="0"/>
              </a:rPr>
              <a:t>="module"&gt;</a:t>
            </a:r>
          </a:p>
          <a:p>
            <a:pPr marL="0" indent="0">
              <a:lnSpc>
                <a:spcPct val="90000"/>
              </a:lnSpc>
              <a:buNone/>
            </a:pPr>
            <a:r>
              <a:rPr lang="es-PE" sz="1800" dirty="0">
                <a:latin typeface="Consolas" panose="020B0609020204030204" pitchFamily="49" charset="0"/>
              </a:rPr>
              <a:t>    </a:t>
            </a:r>
            <a:r>
              <a:rPr lang="es-PE" sz="1800" dirty="0" err="1">
                <a:latin typeface="Consolas" panose="020B0609020204030204" pitchFamily="49" charset="0"/>
              </a:rPr>
              <a:t>import</a:t>
            </a:r>
            <a:r>
              <a:rPr lang="es-PE" sz="1800" dirty="0">
                <a:latin typeface="Consolas" panose="020B0609020204030204" pitchFamily="49" charset="0"/>
              </a:rPr>
              <a:t> '@material/web/all.js';</a:t>
            </a:r>
          </a:p>
          <a:p>
            <a:pPr marL="0" indent="0">
              <a:lnSpc>
                <a:spcPct val="90000"/>
              </a:lnSpc>
              <a:buNone/>
            </a:pPr>
            <a:r>
              <a:rPr lang="es-PE" sz="1800" dirty="0">
                <a:latin typeface="Consolas" panose="020B0609020204030204" pitchFamily="49" charset="0"/>
              </a:rPr>
              <a:t>    </a:t>
            </a:r>
            <a:r>
              <a:rPr lang="es-PE" sz="1800" dirty="0" err="1">
                <a:latin typeface="Consolas" panose="020B0609020204030204" pitchFamily="49" charset="0"/>
              </a:rPr>
              <a:t>import</a:t>
            </a:r>
            <a:r>
              <a:rPr lang="es-PE" sz="1800" dirty="0">
                <a:latin typeface="Consolas" panose="020B0609020204030204" pitchFamily="49" charset="0"/>
              </a:rPr>
              <a:t> {</a:t>
            </a:r>
            <a:r>
              <a:rPr lang="es-PE" sz="1800" dirty="0" err="1">
                <a:latin typeface="Consolas" panose="020B0609020204030204" pitchFamily="49" charset="0"/>
              </a:rPr>
              <a:t>styles</a:t>
            </a:r>
            <a:r>
              <a:rPr lang="es-PE" sz="1800" dirty="0">
                <a:latin typeface="Consolas" panose="020B0609020204030204" pitchFamily="49" charset="0"/>
              </a:rPr>
              <a:t> as </a:t>
            </a:r>
            <a:r>
              <a:rPr lang="es-PE" sz="1800" dirty="0" err="1">
                <a:latin typeface="Consolas" panose="020B0609020204030204" pitchFamily="49" charset="0"/>
              </a:rPr>
              <a:t>typescaleStyles</a:t>
            </a:r>
            <a:r>
              <a:rPr lang="es-PE" sz="1800" dirty="0">
                <a:latin typeface="Consolas" panose="020B0609020204030204" pitchFamily="49" charset="0"/>
              </a:rPr>
              <a:t>} </a:t>
            </a:r>
            <a:r>
              <a:rPr lang="es-PE" sz="1800" dirty="0" err="1">
                <a:latin typeface="Consolas" panose="020B0609020204030204" pitchFamily="49" charset="0"/>
              </a:rPr>
              <a:t>from</a:t>
            </a:r>
            <a:r>
              <a:rPr lang="es-PE" sz="1800" dirty="0">
                <a:latin typeface="Consolas" panose="020B0609020204030204" pitchFamily="49" charset="0"/>
              </a:rPr>
              <a:t> '@material/web/</a:t>
            </a:r>
            <a:r>
              <a:rPr lang="es-PE" sz="1800" dirty="0" err="1">
                <a:latin typeface="Consolas" panose="020B0609020204030204" pitchFamily="49" charset="0"/>
              </a:rPr>
              <a:t>typography</a:t>
            </a:r>
            <a:r>
              <a:rPr lang="es-PE" sz="1800" dirty="0">
                <a:latin typeface="Consolas" panose="020B0609020204030204" pitchFamily="49" charset="0"/>
              </a:rPr>
              <a:t>/md-typescale-styles.js';</a:t>
            </a:r>
          </a:p>
          <a:p>
            <a:pPr marL="0" indent="0">
              <a:lnSpc>
                <a:spcPct val="90000"/>
              </a:lnSpc>
              <a:buNone/>
            </a:pPr>
            <a:endParaRPr lang="es-PE" sz="1800" dirty="0">
              <a:latin typeface="Consolas" panose="020B0609020204030204" pitchFamily="49" charset="0"/>
            </a:endParaRPr>
          </a:p>
          <a:p>
            <a:pPr marL="0" indent="0">
              <a:lnSpc>
                <a:spcPct val="90000"/>
              </a:lnSpc>
              <a:buNone/>
            </a:pPr>
            <a:r>
              <a:rPr lang="es-PE" sz="1800" dirty="0">
                <a:latin typeface="Consolas" panose="020B0609020204030204" pitchFamily="49" charset="0"/>
              </a:rPr>
              <a:t>    </a:t>
            </a:r>
            <a:r>
              <a:rPr lang="es-PE" sz="1800" dirty="0" err="1">
                <a:latin typeface="Consolas" panose="020B0609020204030204" pitchFamily="49" charset="0"/>
              </a:rPr>
              <a:t>document.adoptedStyleSheets.push</a:t>
            </a:r>
            <a:r>
              <a:rPr lang="es-PE" sz="1800" dirty="0">
                <a:latin typeface="Consolas" panose="020B0609020204030204" pitchFamily="49" charset="0"/>
              </a:rPr>
              <a:t>(</a:t>
            </a:r>
            <a:r>
              <a:rPr lang="es-PE" sz="1800" dirty="0" err="1">
                <a:latin typeface="Consolas" panose="020B0609020204030204" pitchFamily="49" charset="0"/>
              </a:rPr>
              <a:t>typescaleStyles.styleSheet</a:t>
            </a:r>
            <a:r>
              <a:rPr lang="es-PE" sz="1800" dirty="0">
                <a:latin typeface="Consolas" panose="020B0609020204030204" pitchFamily="49" charset="0"/>
              </a:rPr>
              <a:t>);</a:t>
            </a:r>
          </a:p>
          <a:p>
            <a:pPr marL="0" indent="0">
              <a:lnSpc>
                <a:spcPct val="90000"/>
              </a:lnSpc>
              <a:buNone/>
            </a:pPr>
            <a:r>
              <a:rPr lang="es-PE" sz="1800" dirty="0">
                <a:latin typeface="Consolas" panose="020B0609020204030204" pitchFamily="49" charset="0"/>
              </a:rPr>
              <a:t>  &lt;/script&gt;</a:t>
            </a:r>
          </a:p>
          <a:p>
            <a:pPr marL="0" indent="0">
              <a:lnSpc>
                <a:spcPct val="90000"/>
              </a:lnSpc>
              <a:buNone/>
            </a:pPr>
            <a:r>
              <a:rPr lang="es-PE" sz="1800" dirty="0">
                <a:latin typeface="Consolas" panose="020B0609020204030204" pitchFamily="49" charset="0"/>
              </a:rPr>
              <a:t>&lt;/head&gt;</a:t>
            </a:r>
          </a:p>
        </p:txBody>
      </p:sp>
    </p:spTree>
    <p:extLst>
      <p:ext uri="{BB962C8B-B14F-4D97-AF65-F5344CB8AC3E}">
        <p14:creationId xmlns:p14="http://schemas.microsoft.com/office/powerpoint/2010/main" val="361316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6019019-8424-1CC4-CCDE-AE316209C407}"/>
              </a:ext>
            </a:extLst>
          </p:cNvPr>
          <p:cNvSpPr>
            <a:spLocks noGrp="1"/>
          </p:cNvSpPr>
          <p:nvPr>
            <p:ph type="title"/>
          </p:nvPr>
        </p:nvSpPr>
        <p:spPr>
          <a:xfrm>
            <a:off x="686834" y="1153572"/>
            <a:ext cx="3200400" cy="4461163"/>
          </a:xfrm>
        </p:spPr>
        <p:txBody>
          <a:bodyPr>
            <a:normAutofit/>
          </a:bodyPr>
          <a:lstStyle/>
          <a:p>
            <a:r>
              <a:rPr lang="es-PE">
                <a:solidFill>
                  <a:srgbClr val="FFFFFF"/>
                </a:solidFill>
              </a:rPr>
              <a:t>Ejemplo Básico</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D5F96798-FEA9-AA7B-C1FF-2FE2CA2D5784}"/>
              </a:ext>
            </a:extLst>
          </p:cNvPr>
          <p:cNvSpPr>
            <a:spLocks noGrp="1"/>
          </p:cNvSpPr>
          <p:nvPr>
            <p:ph idx="1"/>
          </p:nvPr>
        </p:nvSpPr>
        <p:spPr>
          <a:xfrm>
            <a:off x="4447308" y="591344"/>
            <a:ext cx="6906491" cy="5585619"/>
          </a:xfrm>
        </p:spPr>
        <p:txBody>
          <a:bodyPr anchor="ctr">
            <a:normAutofit fontScale="92500" lnSpcReduction="10000"/>
          </a:bodyPr>
          <a:lstStyle/>
          <a:p>
            <a:pPr marL="0" indent="0">
              <a:lnSpc>
                <a:spcPct val="90000"/>
              </a:lnSpc>
              <a:buNone/>
            </a:pPr>
            <a:r>
              <a:rPr lang="es-PE" sz="1600" dirty="0">
                <a:latin typeface="Consolas" panose="020B0609020204030204" pitchFamily="49" charset="0"/>
              </a:rPr>
              <a:t>&lt;</a:t>
            </a:r>
            <a:r>
              <a:rPr lang="es-PE" sz="1600" dirty="0" err="1">
                <a:latin typeface="Consolas" panose="020B0609020204030204" pitchFamily="49" charset="0"/>
              </a:rPr>
              <a:t>body</a:t>
            </a:r>
            <a:r>
              <a:rPr lang="es-PE" sz="1600" dirty="0">
                <a:latin typeface="Consolas" panose="020B0609020204030204" pitchFamily="49" charset="0"/>
              </a:rPr>
              <a:t>&gt;</a:t>
            </a:r>
          </a:p>
          <a:p>
            <a:pPr marL="0" indent="0">
              <a:lnSpc>
                <a:spcPct val="90000"/>
              </a:lnSpc>
              <a:buNone/>
            </a:pPr>
            <a:r>
              <a:rPr lang="es-PE" sz="1600" dirty="0">
                <a:latin typeface="Consolas" panose="020B0609020204030204" pitchFamily="49" charset="0"/>
              </a:rPr>
              <a:t>  &lt;h1 </a:t>
            </a:r>
            <a:r>
              <a:rPr lang="es-PE" sz="1600" dirty="0" err="1">
                <a:latin typeface="Consolas" panose="020B0609020204030204" pitchFamily="49" charset="0"/>
              </a:rPr>
              <a:t>class</a:t>
            </a:r>
            <a:r>
              <a:rPr lang="es-PE" sz="1600" dirty="0">
                <a:latin typeface="Consolas" panose="020B0609020204030204" pitchFamily="49" charset="0"/>
              </a:rPr>
              <a:t>="</a:t>
            </a:r>
            <a:r>
              <a:rPr lang="es-PE" sz="1600" dirty="0" err="1">
                <a:latin typeface="Consolas" panose="020B0609020204030204" pitchFamily="49" charset="0"/>
              </a:rPr>
              <a:t>md-typescale-display-medium</a:t>
            </a:r>
            <a:r>
              <a:rPr lang="es-PE" sz="1600" dirty="0">
                <a:latin typeface="Consolas" panose="020B0609020204030204" pitchFamily="49" charset="0"/>
              </a:rPr>
              <a:t>"&gt;</a:t>
            </a:r>
            <a:r>
              <a:rPr lang="es-PE" sz="1600" dirty="0" err="1">
                <a:latin typeface="Consolas" panose="020B0609020204030204" pitchFamily="49" charset="0"/>
              </a:rPr>
              <a:t>Hello</a:t>
            </a:r>
            <a:r>
              <a:rPr lang="es-PE" sz="1600" dirty="0">
                <a:latin typeface="Consolas" panose="020B0609020204030204" pitchFamily="49" charset="0"/>
              </a:rPr>
              <a:t> Material!&lt;/h1&gt;</a:t>
            </a:r>
          </a:p>
          <a:p>
            <a:pPr marL="0" indent="0">
              <a:lnSpc>
                <a:spcPct val="90000"/>
              </a:lnSpc>
              <a:buNone/>
            </a:pPr>
            <a:r>
              <a:rPr lang="es-PE" sz="1600" dirty="0">
                <a:latin typeface="Consolas" panose="020B0609020204030204" pitchFamily="49" charset="0"/>
              </a:rPr>
              <a:t>  &lt;</a:t>
            </a:r>
            <a:r>
              <a:rPr lang="es-PE" sz="1600" dirty="0" err="1">
                <a:latin typeface="Consolas" panose="020B0609020204030204" pitchFamily="49" charset="0"/>
              </a:rPr>
              <a:t>form</a:t>
            </a:r>
            <a:r>
              <a:rPr lang="es-PE" sz="1600" dirty="0">
                <a:latin typeface="Consolas" panose="020B0609020204030204" pitchFamily="49" charset="0"/>
              </a:rPr>
              <a:t>&gt;</a:t>
            </a:r>
          </a:p>
          <a:p>
            <a:pPr marL="0" indent="0">
              <a:lnSpc>
                <a:spcPct val="90000"/>
              </a:lnSpc>
              <a:buNone/>
            </a:pPr>
            <a:r>
              <a:rPr lang="es-PE" sz="1600" dirty="0">
                <a:latin typeface="Consolas" panose="020B0609020204030204" pitchFamily="49" charset="0"/>
              </a:rPr>
              <a:t>    &lt;p </a:t>
            </a:r>
            <a:r>
              <a:rPr lang="es-PE" sz="1600" dirty="0" err="1">
                <a:latin typeface="Consolas" panose="020B0609020204030204" pitchFamily="49" charset="0"/>
              </a:rPr>
              <a:t>class</a:t>
            </a:r>
            <a:r>
              <a:rPr lang="es-PE" sz="1600" dirty="0">
                <a:latin typeface="Consolas" panose="020B0609020204030204" pitchFamily="49" charset="0"/>
              </a:rPr>
              <a:t>="</a:t>
            </a:r>
            <a:r>
              <a:rPr lang="es-PE" sz="1600" dirty="0" err="1">
                <a:latin typeface="Consolas" panose="020B0609020204030204" pitchFamily="49" charset="0"/>
              </a:rPr>
              <a:t>md-typescale-body-medium</a:t>
            </a:r>
            <a:r>
              <a:rPr lang="es-PE" sz="1600" dirty="0">
                <a:latin typeface="Consolas" panose="020B0609020204030204" pitchFamily="49" charset="0"/>
              </a:rPr>
              <a:t>"&gt;</a:t>
            </a:r>
            <a:r>
              <a:rPr lang="es-PE" sz="1600" dirty="0" err="1">
                <a:latin typeface="Consolas" panose="020B0609020204030204" pitchFamily="49" charset="0"/>
              </a:rPr>
              <a:t>Check</a:t>
            </a:r>
            <a:r>
              <a:rPr lang="es-PE" sz="1600" dirty="0">
                <a:latin typeface="Consolas" panose="020B0609020204030204" pitchFamily="49" charset="0"/>
              </a:rPr>
              <a:t> </a:t>
            </a:r>
            <a:r>
              <a:rPr lang="es-PE" sz="1600" dirty="0" err="1">
                <a:latin typeface="Consolas" panose="020B0609020204030204" pitchFamily="49" charset="0"/>
              </a:rPr>
              <a:t>out</a:t>
            </a:r>
            <a:r>
              <a:rPr lang="es-PE" sz="1600" dirty="0">
                <a:latin typeface="Consolas" panose="020B0609020204030204" pitchFamily="49" charset="0"/>
              </a:rPr>
              <a:t> </a:t>
            </a:r>
            <a:r>
              <a:rPr lang="es-PE" sz="1600" dirty="0" err="1">
                <a:latin typeface="Consolas" panose="020B0609020204030204" pitchFamily="49" charset="0"/>
              </a:rPr>
              <a:t>these</a:t>
            </a:r>
            <a:r>
              <a:rPr lang="es-PE" sz="1600" dirty="0">
                <a:latin typeface="Consolas" panose="020B0609020204030204" pitchFamily="49" charset="0"/>
              </a:rPr>
              <a:t> </a:t>
            </a:r>
            <a:r>
              <a:rPr lang="es-PE" sz="1600" dirty="0" err="1">
                <a:latin typeface="Consolas" panose="020B0609020204030204" pitchFamily="49" charset="0"/>
              </a:rPr>
              <a:t>controls</a:t>
            </a:r>
            <a:r>
              <a:rPr lang="es-PE" sz="1600" dirty="0">
                <a:latin typeface="Consolas" panose="020B0609020204030204" pitchFamily="49" charset="0"/>
              </a:rPr>
              <a:t> in a </a:t>
            </a:r>
            <a:r>
              <a:rPr lang="es-PE" sz="1600" dirty="0" err="1">
                <a:latin typeface="Consolas" panose="020B0609020204030204" pitchFamily="49" charset="0"/>
              </a:rPr>
              <a:t>form</a:t>
            </a:r>
            <a:r>
              <a:rPr lang="es-PE" sz="1600" dirty="0">
                <a:latin typeface="Consolas" panose="020B0609020204030204" pitchFamily="49" charset="0"/>
              </a:rPr>
              <a:t>!&lt;/p&gt;</a:t>
            </a:r>
          </a:p>
          <a:p>
            <a:pPr marL="0" indent="0">
              <a:lnSpc>
                <a:spcPct val="90000"/>
              </a:lnSpc>
              <a:buNone/>
            </a:pPr>
            <a:r>
              <a:rPr lang="es-PE" sz="1600" dirty="0">
                <a:latin typeface="Consolas" panose="020B0609020204030204" pitchFamily="49" charset="0"/>
              </a:rPr>
              <a:t>    &lt;</a:t>
            </a:r>
            <a:r>
              <a:rPr lang="es-PE" sz="1600" dirty="0" err="1">
                <a:latin typeface="Consolas" panose="020B0609020204030204" pitchFamily="49" charset="0"/>
              </a:rPr>
              <a:t>md-checkbox</a:t>
            </a:r>
            <a:r>
              <a:rPr lang="es-PE" sz="1600" dirty="0">
                <a:latin typeface="Consolas" panose="020B0609020204030204" pitchFamily="49" charset="0"/>
              </a:rPr>
              <a:t>&gt;&lt;/</a:t>
            </a:r>
            <a:r>
              <a:rPr lang="es-PE" sz="1600" dirty="0" err="1">
                <a:latin typeface="Consolas" panose="020B0609020204030204" pitchFamily="49" charset="0"/>
              </a:rPr>
              <a:t>md-checkbox</a:t>
            </a:r>
            <a:r>
              <a:rPr lang="es-PE" sz="1600" dirty="0">
                <a:latin typeface="Consolas" panose="020B0609020204030204" pitchFamily="49" charset="0"/>
              </a:rPr>
              <a:t>&gt;</a:t>
            </a:r>
          </a:p>
          <a:p>
            <a:pPr marL="0" indent="0">
              <a:lnSpc>
                <a:spcPct val="90000"/>
              </a:lnSpc>
              <a:buNone/>
            </a:pPr>
            <a:r>
              <a:rPr lang="es-PE" sz="1600" dirty="0">
                <a:latin typeface="Consolas" panose="020B0609020204030204" pitchFamily="49" charset="0"/>
              </a:rPr>
              <a:t>    &lt;</a:t>
            </a:r>
            <a:r>
              <a:rPr lang="es-PE" sz="1600" dirty="0" err="1">
                <a:latin typeface="Consolas" panose="020B0609020204030204" pitchFamily="49" charset="0"/>
              </a:rPr>
              <a:t>div</a:t>
            </a:r>
            <a:r>
              <a:rPr lang="es-PE" sz="1600" dirty="0">
                <a:latin typeface="Consolas" panose="020B0609020204030204" pitchFamily="49" charset="0"/>
              </a:rPr>
              <a:t>&gt;</a:t>
            </a:r>
          </a:p>
          <a:p>
            <a:pPr marL="0" indent="0">
              <a:lnSpc>
                <a:spcPct val="90000"/>
              </a:lnSpc>
              <a:buNone/>
            </a:pPr>
            <a:r>
              <a:rPr lang="es-PE" sz="1600" dirty="0">
                <a:latin typeface="Consolas" panose="020B0609020204030204" pitchFamily="49" charset="0"/>
              </a:rPr>
              <a:t>      &lt;</a:t>
            </a:r>
            <a:r>
              <a:rPr lang="es-PE" sz="1600" dirty="0" err="1">
                <a:latin typeface="Consolas" panose="020B0609020204030204" pitchFamily="49" charset="0"/>
              </a:rPr>
              <a:t>md</a:t>
            </a:r>
            <a:r>
              <a:rPr lang="es-PE" sz="1600" dirty="0">
                <a:latin typeface="Consolas" panose="020B0609020204030204" pitchFamily="49" charset="0"/>
              </a:rPr>
              <a:t>-radio </a:t>
            </a:r>
            <a:r>
              <a:rPr lang="es-PE" sz="1600" dirty="0" err="1">
                <a:latin typeface="Consolas" panose="020B0609020204030204" pitchFamily="49" charset="0"/>
              </a:rPr>
              <a:t>name</a:t>
            </a:r>
            <a:r>
              <a:rPr lang="es-PE" sz="1600" dirty="0">
                <a:latin typeface="Consolas" panose="020B0609020204030204" pitchFamily="49" charset="0"/>
              </a:rPr>
              <a:t>="</a:t>
            </a:r>
            <a:r>
              <a:rPr lang="es-PE" sz="1600" dirty="0" err="1">
                <a:latin typeface="Consolas" panose="020B0609020204030204" pitchFamily="49" charset="0"/>
              </a:rPr>
              <a:t>group</a:t>
            </a:r>
            <a:r>
              <a:rPr lang="es-PE" sz="1600" dirty="0">
                <a:latin typeface="Consolas" panose="020B0609020204030204" pitchFamily="49" charset="0"/>
              </a:rPr>
              <a:t>"&gt;&lt;/</a:t>
            </a:r>
            <a:r>
              <a:rPr lang="es-PE" sz="1600" dirty="0" err="1">
                <a:latin typeface="Consolas" panose="020B0609020204030204" pitchFamily="49" charset="0"/>
              </a:rPr>
              <a:t>md</a:t>
            </a:r>
            <a:r>
              <a:rPr lang="es-PE" sz="1600" dirty="0">
                <a:latin typeface="Consolas" panose="020B0609020204030204" pitchFamily="49" charset="0"/>
              </a:rPr>
              <a:t>-radio&gt;</a:t>
            </a:r>
          </a:p>
          <a:p>
            <a:pPr marL="0" indent="0">
              <a:lnSpc>
                <a:spcPct val="90000"/>
              </a:lnSpc>
              <a:buNone/>
            </a:pPr>
            <a:r>
              <a:rPr lang="es-PE" sz="1600" dirty="0">
                <a:latin typeface="Consolas" panose="020B0609020204030204" pitchFamily="49" charset="0"/>
              </a:rPr>
              <a:t>      &lt;</a:t>
            </a:r>
            <a:r>
              <a:rPr lang="es-PE" sz="1600" dirty="0" err="1">
                <a:latin typeface="Consolas" panose="020B0609020204030204" pitchFamily="49" charset="0"/>
              </a:rPr>
              <a:t>md</a:t>
            </a:r>
            <a:r>
              <a:rPr lang="es-PE" sz="1600" dirty="0">
                <a:latin typeface="Consolas" panose="020B0609020204030204" pitchFamily="49" charset="0"/>
              </a:rPr>
              <a:t>-radio </a:t>
            </a:r>
            <a:r>
              <a:rPr lang="es-PE" sz="1600" dirty="0" err="1">
                <a:latin typeface="Consolas" panose="020B0609020204030204" pitchFamily="49" charset="0"/>
              </a:rPr>
              <a:t>name</a:t>
            </a:r>
            <a:r>
              <a:rPr lang="es-PE" sz="1600" dirty="0">
                <a:latin typeface="Consolas" panose="020B0609020204030204" pitchFamily="49" charset="0"/>
              </a:rPr>
              <a:t>="</a:t>
            </a:r>
            <a:r>
              <a:rPr lang="es-PE" sz="1600" dirty="0" err="1">
                <a:latin typeface="Consolas" panose="020B0609020204030204" pitchFamily="49" charset="0"/>
              </a:rPr>
              <a:t>group</a:t>
            </a:r>
            <a:r>
              <a:rPr lang="es-PE" sz="1600" dirty="0">
                <a:latin typeface="Consolas" panose="020B0609020204030204" pitchFamily="49" charset="0"/>
              </a:rPr>
              <a:t>"&gt;&lt;/</a:t>
            </a:r>
            <a:r>
              <a:rPr lang="es-PE" sz="1600" dirty="0" err="1">
                <a:latin typeface="Consolas" panose="020B0609020204030204" pitchFamily="49" charset="0"/>
              </a:rPr>
              <a:t>md</a:t>
            </a:r>
            <a:r>
              <a:rPr lang="es-PE" sz="1600" dirty="0">
                <a:latin typeface="Consolas" panose="020B0609020204030204" pitchFamily="49" charset="0"/>
              </a:rPr>
              <a:t>-radio&gt;</a:t>
            </a:r>
          </a:p>
          <a:p>
            <a:pPr marL="0" indent="0">
              <a:lnSpc>
                <a:spcPct val="90000"/>
              </a:lnSpc>
              <a:buNone/>
            </a:pPr>
            <a:r>
              <a:rPr lang="es-PE" sz="1600" dirty="0">
                <a:latin typeface="Consolas" panose="020B0609020204030204" pitchFamily="49" charset="0"/>
              </a:rPr>
              <a:t>      &lt;</a:t>
            </a:r>
            <a:r>
              <a:rPr lang="es-PE" sz="1600" dirty="0" err="1">
                <a:latin typeface="Consolas" panose="020B0609020204030204" pitchFamily="49" charset="0"/>
              </a:rPr>
              <a:t>md</a:t>
            </a:r>
            <a:r>
              <a:rPr lang="es-PE" sz="1600" dirty="0">
                <a:latin typeface="Consolas" panose="020B0609020204030204" pitchFamily="49" charset="0"/>
              </a:rPr>
              <a:t>-radio </a:t>
            </a:r>
            <a:r>
              <a:rPr lang="es-PE" sz="1600" dirty="0" err="1">
                <a:latin typeface="Consolas" panose="020B0609020204030204" pitchFamily="49" charset="0"/>
              </a:rPr>
              <a:t>name</a:t>
            </a:r>
            <a:r>
              <a:rPr lang="es-PE" sz="1600" dirty="0">
                <a:latin typeface="Consolas" panose="020B0609020204030204" pitchFamily="49" charset="0"/>
              </a:rPr>
              <a:t>="</a:t>
            </a:r>
            <a:r>
              <a:rPr lang="es-PE" sz="1600" dirty="0" err="1">
                <a:latin typeface="Consolas" panose="020B0609020204030204" pitchFamily="49" charset="0"/>
              </a:rPr>
              <a:t>group</a:t>
            </a:r>
            <a:r>
              <a:rPr lang="es-PE" sz="1600" dirty="0">
                <a:latin typeface="Consolas" panose="020B0609020204030204" pitchFamily="49" charset="0"/>
              </a:rPr>
              <a:t>"&gt;&lt;/</a:t>
            </a:r>
            <a:r>
              <a:rPr lang="es-PE" sz="1600" dirty="0" err="1">
                <a:latin typeface="Consolas" panose="020B0609020204030204" pitchFamily="49" charset="0"/>
              </a:rPr>
              <a:t>md</a:t>
            </a:r>
            <a:r>
              <a:rPr lang="es-PE" sz="1600" dirty="0">
                <a:latin typeface="Consolas" panose="020B0609020204030204" pitchFamily="49" charset="0"/>
              </a:rPr>
              <a:t>-radio&gt;</a:t>
            </a:r>
          </a:p>
          <a:p>
            <a:pPr marL="0" indent="0">
              <a:lnSpc>
                <a:spcPct val="90000"/>
              </a:lnSpc>
              <a:buNone/>
            </a:pPr>
            <a:r>
              <a:rPr lang="es-PE" sz="1600" dirty="0">
                <a:latin typeface="Consolas" panose="020B0609020204030204" pitchFamily="49" charset="0"/>
              </a:rPr>
              <a:t>    &lt;/</a:t>
            </a:r>
            <a:r>
              <a:rPr lang="es-PE" sz="1600" dirty="0" err="1">
                <a:latin typeface="Consolas" panose="020B0609020204030204" pitchFamily="49" charset="0"/>
              </a:rPr>
              <a:t>div</a:t>
            </a:r>
            <a:r>
              <a:rPr lang="es-PE" sz="1600" dirty="0">
                <a:latin typeface="Consolas" panose="020B0609020204030204" pitchFamily="49" charset="0"/>
              </a:rPr>
              <a:t>&gt;</a:t>
            </a:r>
          </a:p>
          <a:p>
            <a:pPr marL="0" indent="0">
              <a:lnSpc>
                <a:spcPct val="90000"/>
              </a:lnSpc>
              <a:buNone/>
            </a:pPr>
            <a:r>
              <a:rPr lang="es-PE" sz="1600" dirty="0">
                <a:latin typeface="Consolas" panose="020B0609020204030204" pitchFamily="49" charset="0"/>
              </a:rPr>
              <a:t>    &lt;</a:t>
            </a:r>
            <a:r>
              <a:rPr lang="es-PE" sz="1600" dirty="0" err="1">
                <a:latin typeface="Consolas" panose="020B0609020204030204" pitchFamily="49" charset="0"/>
              </a:rPr>
              <a:t>md-outlined-text-field</a:t>
            </a:r>
            <a:r>
              <a:rPr lang="es-PE" sz="1600" dirty="0">
                <a:latin typeface="Consolas" panose="020B0609020204030204" pitchFamily="49" charset="0"/>
              </a:rPr>
              <a:t> </a:t>
            </a:r>
            <a:r>
              <a:rPr lang="es-PE" sz="1600" dirty="0" err="1">
                <a:latin typeface="Consolas" panose="020B0609020204030204" pitchFamily="49" charset="0"/>
              </a:rPr>
              <a:t>label</a:t>
            </a:r>
            <a:r>
              <a:rPr lang="es-PE" sz="1600" dirty="0">
                <a:latin typeface="Consolas" panose="020B0609020204030204" pitchFamily="49" charset="0"/>
              </a:rPr>
              <a:t>="Favorite color" </a:t>
            </a:r>
            <a:r>
              <a:rPr lang="es-PE" sz="1600" dirty="0" err="1">
                <a:latin typeface="Consolas" panose="020B0609020204030204" pitchFamily="49" charset="0"/>
              </a:rPr>
              <a:t>value</a:t>
            </a:r>
            <a:r>
              <a:rPr lang="es-PE" sz="1600" dirty="0">
                <a:latin typeface="Consolas" panose="020B0609020204030204" pitchFamily="49" charset="0"/>
              </a:rPr>
              <a:t>="</a:t>
            </a:r>
            <a:r>
              <a:rPr lang="es-PE" sz="1600" dirty="0" err="1">
                <a:latin typeface="Consolas" panose="020B0609020204030204" pitchFamily="49" charset="0"/>
              </a:rPr>
              <a:t>Purple</a:t>
            </a:r>
            <a:r>
              <a:rPr lang="es-PE" sz="1600" dirty="0">
                <a:latin typeface="Consolas" panose="020B0609020204030204" pitchFamily="49" charset="0"/>
              </a:rPr>
              <a:t>"&gt;&lt;/</a:t>
            </a:r>
            <a:r>
              <a:rPr lang="es-PE" sz="1600" dirty="0" err="1">
                <a:latin typeface="Consolas" panose="020B0609020204030204" pitchFamily="49" charset="0"/>
              </a:rPr>
              <a:t>md-outlined-text-field</a:t>
            </a:r>
            <a:r>
              <a:rPr lang="es-PE" sz="1600" dirty="0">
                <a:latin typeface="Consolas" panose="020B0609020204030204" pitchFamily="49" charset="0"/>
              </a:rPr>
              <a:t>&gt;</a:t>
            </a:r>
          </a:p>
          <a:p>
            <a:pPr marL="0" indent="0">
              <a:lnSpc>
                <a:spcPct val="90000"/>
              </a:lnSpc>
              <a:buNone/>
            </a:pPr>
            <a:r>
              <a:rPr lang="es-PE" sz="1600" dirty="0">
                <a:latin typeface="Consolas" panose="020B0609020204030204" pitchFamily="49" charset="0"/>
              </a:rPr>
              <a:t>    &lt;</a:t>
            </a:r>
            <a:r>
              <a:rPr lang="es-PE" sz="1600" dirty="0" err="1">
                <a:latin typeface="Consolas" panose="020B0609020204030204" pitchFamily="49" charset="0"/>
              </a:rPr>
              <a:t>md-outlined-button</a:t>
            </a:r>
            <a:r>
              <a:rPr lang="es-PE" sz="1600" dirty="0">
                <a:latin typeface="Consolas" panose="020B0609020204030204" pitchFamily="49" charset="0"/>
              </a:rPr>
              <a:t> </a:t>
            </a:r>
            <a:r>
              <a:rPr lang="es-PE" sz="1600" dirty="0" err="1">
                <a:latin typeface="Consolas" panose="020B0609020204030204" pitchFamily="49" charset="0"/>
              </a:rPr>
              <a:t>type</a:t>
            </a:r>
            <a:r>
              <a:rPr lang="es-PE" sz="1600" dirty="0">
                <a:latin typeface="Consolas" panose="020B0609020204030204" pitchFamily="49" charset="0"/>
              </a:rPr>
              <a:t>="</a:t>
            </a:r>
            <a:r>
              <a:rPr lang="es-PE" sz="1600" dirty="0" err="1">
                <a:latin typeface="Consolas" panose="020B0609020204030204" pitchFamily="49" charset="0"/>
              </a:rPr>
              <a:t>reset</a:t>
            </a:r>
            <a:r>
              <a:rPr lang="es-PE" sz="1600" dirty="0">
                <a:latin typeface="Consolas" panose="020B0609020204030204" pitchFamily="49" charset="0"/>
              </a:rPr>
              <a:t>"&gt;</a:t>
            </a:r>
            <a:r>
              <a:rPr lang="es-PE" sz="1600" dirty="0" err="1">
                <a:latin typeface="Consolas" panose="020B0609020204030204" pitchFamily="49" charset="0"/>
              </a:rPr>
              <a:t>Reset</a:t>
            </a:r>
            <a:r>
              <a:rPr lang="es-PE" sz="1600" dirty="0">
                <a:latin typeface="Consolas" panose="020B0609020204030204" pitchFamily="49" charset="0"/>
              </a:rPr>
              <a:t>&lt;/</a:t>
            </a:r>
            <a:r>
              <a:rPr lang="es-PE" sz="1600" dirty="0" err="1">
                <a:latin typeface="Consolas" panose="020B0609020204030204" pitchFamily="49" charset="0"/>
              </a:rPr>
              <a:t>md-outlined-button</a:t>
            </a:r>
            <a:r>
              <a:rPr lang="es-PE" sz="1600" dirty="0">
                <a:latin typeface="Consolas" panose="020B0609020204030204" pitchFamily="49" charset="0"/>
              </a:rPr>
              <a:t>&gt;</a:t>
            </a:r>
          </a:p>
          <a:p>
            <a:pPr marL="0" indent="0">
              <a:lnSpc>
                <a:spcPct val="90000"/>
              </a:lnSpc>
              <a:buNone/>
            </a:pPr>
            <a:r>
              <a:rPr lang="es-PE" sz="1600" dirty="0">
                <a:latin typeface="Consolas" panose="020B0609020204030204" pitchFamily="49" charset="0"/>
              </a:rPr>
              <a:t>  &lt;/</a:t>
            </a:r>
            <a:r>
              <a:rPr lang="es-PE" sz="1600" dirty="0" err="1">
                <a:latin typeface="Consolas" panose="020B0609020204030204" pitchFamily="49" charset="0"/>
              </a:rPr>
              <a:t>form</a:t>
            </a:r>
            <a:r>
              <a:rPr lang="es-PE" sz="1600" dirty="0">
                <a:latin typeface="Consolas" panose="020B0609020204030204" pitchFamily="49" charset="0"/>
              </a:rPr>
              <a:t>&gt;</a:t>
            </a:r>
          </a:p>
          <a:p>
            <a:pPr marL="0" indent="0">
              <a:lnSpc>
                <a:spcPct val="90000"/>
              </a:lnSpc>
              <a:buNone/>
            </a:pPr>
            <a:r>
              <a:rPr lang="es-PE" sz="1600" dirty="0">
                <a:latin typeface="Consolas" panose="020B0609020204030204" pitchFamily="49" charset="0"/>
              </a:rPr>
              <a:t>  &lt;</a:t>
            </a:r>
            <a:r>
              <a:rPr lang="es-PE" sz="1600" dirty="0" err="1">
                <a:latin typeface="Consolas" panose="020B0609020204030204" pitchFamily="49" charset="0"/>
              </a:rPr>
              <a:t>style</a:t>
            </a:r>
            <a:r>
              <a:rPr lang="es-PE" sz="1600" dirty="0">
                <a:latin typeface="Consolas" panose="020B0609020204030204" pitchFamily="49" charset="0"/>
              </a:rPr>
              <a:t>&gt;</a:t>
            </a:r>
          </a:p>
          <a:p>
            <a:pPr marL="0" indent="0">
              <a:lnSpc>
                <a:spcPct val="90000"/>
              </a:lnSpc>
              <a:buNone/>
            </a:pPr>
            <a:r>
              <a:rPr lang="es-PE" sz="1600" dirty="0">
                <a:latin typeface="Consolas" panose="020B0609020204030204" pitchFamily="49" charset="0"/>
              </a:rPr>
              <a:t>    </a:t>
            </a:r>
            <a:r>
              <a:rPr lang="es-PE" sz="1600" dirty="0" err="1">
                <a:latin typeface="Consolas" panose="020B0609020204030204" pitchFamily="49" charset="0"/>
              </a:rPr>
              <a:t>form</a:t>
            </a:r>
            <a:r>
              <a:rPr lang="es-PE" sz="1600" dirty="0">
                <a:latin typeface="Consolas" panose="020B0609020204030204" pitchFamily="49" charset="0"/>
              </a:rPr>
              <a:t> {</a:t>
            </a:r>
          </a:p>
          <a:p>
            <a:pPr marL="0" indent="0">
              <a:lnSpc>
                <a:spcPct val="90000"/>
              </a:lnSpc>
              <a:buNone/>
            </a:pPr>
            <a:r>
              <a:rPr lang="es-PE" sz="1600" dirty="0">
                <a:latin typeface="Consolas" panose="020B0609020204030204" pitchFamily="49" charset="0"/>
              </a:rPr>
              <a:t>      </a:t>
            </a:r>
            <a:r>
              <a:rPr lang="es-PE" sz="1600" dirty="0" err="1">
                <a:latin typeface="Consolas" panose="020B0609020204030204" pitchFamily="49" charset="0"/>
              </a:rPr>
              <a:t>display</a:t>
            </a:r>
            <a:r>
              <a:rPr lang="es-PE" sz="1600" dirty="0">
                <a:latin typeface="Consolas" panose="020B0609020204030204" pitchFamily="49" charset="0"/>
              </a:rPr>
              <a:t>: </a:t>
            </a:r>
            <a:r>
              <a:rPr lang="es-PE" sz="1600" dirty="0" err="1">
                <a:latin typeface="Consolas" panose="020B0609020204030204" pitchFamily="49" charset="0"/>
              </a:rPr>
              <a:t>flex</a:t>
            </a:r>
            <a:r>
              <a:rPr lang="es-PE" sz="1600" dirty="0">
                <a:latin typeface="Consolas" panose="020B0609020204030204" pitchFamily="49" charset="0"/>
              </a:rPr>
              <a:t>;</a:t>
            </a:r>
          </a:p>
          <a:p>
            <a:pPr marL="0" indent="0">
              <a:lnSpc>
                <a:spcPct val="90000"/>
              </a:lnSpc>
              <a:buNone/>
            </a:pPr>
            <a:r>
              <a:rPr lang="es-PE" sz="1600" dirty="0">
                <a:latin typeface="Consolas" panose="020B0609020204030204" pitchFamily="49" charset="0"/>
              </a:rPr>
              <a:t>      </a:t>
            </a:r>
            <a:r>
              <a:rPr lang="es-PE" sz="1600" dirty="0" err="1">
                <a:latin typeface="Consolas" panose="020B0609020204030204" pitchFamily="49" charset="0"/>
              </a:rPr>
              <a:t>flex-direction</a:t>
            </a:r>
            <a:r>
              <a:rPr lang="es-PE" sz="1600" dirty="0">
                <a:latin typeface="Consolas" panose="020B0609020204030204" pitchFamily="49" charset="0"/>
              </a:rPr>
              <a:t>: </a:t>
            </a:r>
            <a:r>
              <a:rPr lang="es-PE" sz="1600" dirty="0" err="1">
                <a:latin typeface="Consolas" panose="020B0609020204030204" pitchFamily="49" charset="0"/>
              </a:rPr>
              <a:t>column</a:t>
            </a:r>
            <a:r>
              <a:rPr lang="es-PE" sz="1600" dirty="0">
                <a:latin typeface="Consolas" panose="020B0609020204030204" pitchFamily="49" charset="0"/>
              </a:rPr>
              <a:t>;</a:t>
            </a:r>
          </a:p>
          <a:p>
            <a:pPr marL="0" indent="0">
              <a:lnSpc>
                <a:spcPct val="90000"/>
              </a:lnSpc>
              <a:buNone/>
            </a:pPr>
            <a:r>
              <a:rPr lang="es-PE" sz="1600" dirty="0">
                <a:latin typeface="Consolas" panose="020B0609020204030204" pitchFamily="49" charset="0"/>
              </a:rPr>
              <a:t>      </a:t>
            </a:r>
            <a:r>
              <a:rPr lang="es-PE" sz="1600" dirty="0" err="1">
                <a:latin typeface="Consolas" panose="020B0609020204030204" pitchFamily="49" charset="0"/>
              </a:rPr>
              <a:t>align-items</a:t>
            </a:r>
            <a:r>
              <a:rPr lang="es-PE" sz="1600" dirty="0">
                <a:latin typeface="Consolas" panose="020B0609020204030204" pitchFamily="49" charset="0"/>
              </a:rPr>
              <a:t>: </a:t>
            </a:r>
            <a:r>
              <a:rPr lang="es-PE" sz="1600" dirty="0" err="1">
                <a:latin typeface="Consolas" panose="020B0609020204030204" pitchFamily="49" charset="0"/>
              </a:rPr>
              <a:t>flex-start</a:t>
            </a:r>
            <a:r>
              <a:rPr lang="es-PE" sz="1600" dirty="0">
                <a:latin typeface="Consolas" panose="020B0609020204030204" pitchFamily="49" charset="0"/>
              </a:rPr>
              <a:t>;</a:t>
            </a:r>
          </a:p>
          <a:p>
            <a:pPr marL="0" indent="0">
              <a:lnSpc>
                <a:spcPct val="90000"/>
              </a:lnSpc>
              <a:buNone/>
            </a:pPr>
            <a:r>
              <a:rPr lang="es-PE" sz="1600" dirty="0">
                <a:latin typeface="Consolas" panose="020B0609020204030204" pitchFamily="49" charset="0"/>
              </a:rPr>
              <a:t>      gap: 16px;</a:t>
            </a:r>
          </a:p>
          <a:p>
            <a:pPr marL="0" indent="0">
              <a:lnSpc>
                <a:spcPct val="90000"/>
              </a:lnSpc>
              <a:buNone/>
            </a:pPr>
            <a:r>
              <a:rPr lang="es-PE" sz="1600" dirty="0">
                <a:latin typeface="Consolas" panose="020B0609020204030204" pitchFamily="49" charset="0"/>
              </a:rPr>
              <a:t>    }</a:t>
            </a:r>
          </a:p>
          <a:p>
            <a:pPr marL="0" indent="0">
              <a:lnSpc>
                <a:spcPct val="90000"/>
              </a:lnSpc>
              <a:buNone/>
            </a:pPr>
            <a:r>
              <a:rPr lang="es-PE" sz="1600" dirty="0">
                <a:latin typeface="Consolas" panose="020B0609020204030204" pitchFamily="49" charset="0"/>
              </a:rPr>
              <a:t>  &lt;/</a:t>
            </a:r>
            <a:r>
              <a:rPr lang="es-PE" sz="1600" dirty="0" err="1">
                <a:latin typeface="Consolas" panose="020B0609020204030204" pitchFamily="49" charset="0"/>
              </a:rPr>
              <a:t>style</a:t>
            </a:r>
            <a:r>
              <a:rPr lang="es-PE" sz="1600" dirty="0">
                <a:latin typeface="Consolas" panose="020B0609020204030204" pitchFamily="49" charset="0"/>
              </a:rPr>
              <a:t>&gt;</a:t>
            </a:r>
          </a:p>
          <a:p>
            <a:pPr marL="0" indent="0">
              <a:lnSpc>
                <a:spcPct val="90000"/>
              </a:lnSpc>
              <a:buNone/>
            </a:pPr>
            <a:r>
              <a:rPr lang="es-PE" sz="1600" dirty="0">
                <a:latin typeface="Consolas" panose="020B0609020204030204" pitchFamily="49" charset="0"/>
              </a:rPr>
              <a:t>&lt;/</a:t>
            </a:r>
            <a:r>
              <a:rPr lang="es-PE" sz="1600" dirty="0" err="1">
                <a:latin typeface="Consolas" panose="020B0609020204030204" pitchFamily="49" charset="0"/>
              </a:rPr>
              <a:t>body</a:t>
            </a:r>
            <a:r>
              <a:rPr lang="es-PE" sz="1600" dirty="0">
                <a:latin typeface="Consolas" panose="020B0609020204030204" pitchFamily="49" charset="0"/>
              </a:rPr>
              <a:t>&gt;</a:t>
            </a:r>
          </a:p>
        </p:txBody>
      </p:sp>
    </p:spTree>
    <p:extLst>
      <p:ext uri="{BB962C8B-B14F-4D97-AF65-F5344CB8AC3E}">
        <p14:creationId xmlns:p14="http://schemas.microsoft.com/office/powerpoint/2010/main" val="4264252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Imagen de la pantalla de un celular con texto e imagen&#10;&#10;El contenido generado por IA puede ser incorrecto.">
            <a:extLst>
              <a:ext uri="{FF2B5EF4-FFF2-40B4-BE49-F238E27FC236}">
                <a16:creationId xmlns:a16="http://schemas.microsoft.com/office/drawing/2014/main" id="{31275631-EAC3-2362-8E84-1CD601069AD4}"/>
              </a:ext>
            </a:extLst>
          </p:cNvPr>
          <p:cNvPicPr>
            <a:picLocks noGrp="1" noChangeAspect="1"/>
          </p:cNvPicPr>
          <p:nvPr>
            <p:ph idx="1"/>
          </p:nvPr>
        </p:nvPicPr>
        <p:blipFill>
          <a:blip r:embed="rId2"/>
          <a:stretch>
            <a:fillRect/>
          </a:stretch>
        </p:blipFill>
        <p:spPr>
          <a:xfrm>
            <a:off x="2085975" y="2343150"/>
            <a:ext cx="8020050" cy="2171700"/>
          </a:xfrm>
        </p:spPr>
      </p:pic>
    </p:spTree>
    <p:extLst>
      <p:ext uri="{BB962C8B-B14F-4D97-AF65-F5344CB8AC3E}">
        <p14:creationId xmlns:p14="http://schemas.microsoft.com/office/powerpoint/2010/main" val="2026131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938DC65-9201-FA45-DB58-C91B37B1CACE}"/>
              </a:ext>
            </a:extLst>
          </p:cNvPr>
          <p:cNvSpPr>
            <a:spLocks noGrp="1"/>
          </p:cNvSpPr>
          <p:nvPr>
            <p:ph type="title"/>
          </p:nvPr>
        </p:nvSpPr>
        <p:spPr>
          <a:xfrm>
            <a:off x="6657715" y="467271"/>
            <a:ext cx="4195674" cy="2052522"/>
          </a:xfrm>
        </p:spPr>
        <p:txBody>
          <a:bodyPr anchor="b">
            <a:normAutofit/>
          </a:bodyPr>
          <a:lstStyle/>
          <a:p>
            <a:r>
              <a:rPr lang="es-PE" sz="5600" dirty="0"/>
              <a:t>Introducción</a:t>
            </a:r>
          </a:p>
        </p:txBody>
      </p:sp>
      <p:sp>
        <p:nvSpPr>
          <p:cNvPr id="18" name="Oval 17">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0A7305A-3059-13D7-C290-6A87C0CD2F0C}"/>
              </a:ext>
            </a:extLst>
          </p:cNvPr>
          <p:cNvPicPr>
            <a:picLocks noChangeAspect="1"/>
          </p:cNvPicPr>
          <p:nvPr/>
        </p:nvPicPr>
        <p:blipFill>
          <a:blip r:embed="rId2"/>
          <a:srcRect l="9962" r="19286" b="-2"/>
          <a:stretch>
            <a:fillRect/>
          </a:stretch>
        </p:blipFill>
        <p:spPr>
          <a:xfrm>
            <a:off x="505418" y="554151"/>
            <a:ext cx="5742189"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20"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22"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sp>
        <p:nvSpPr>
          <p:cNvPr id="3" name="Marcador de contenido 2">
            <a:extLst>
              <a:ext uri="{FF2B5EF4-FFF2-40B4-BE49-F238E27FC236}">
                <a16:creationId xmlns:a16="http://schemas.microsoft.com/office/drawing/2014/main" id="{66629416-EF92-9399-ED5C-7732F2DF0C20}"/>
              </a:ext>
            </a:extLst>
          </p:cNvPr>
          <p:cNvSpPr>
            <a:spLocks noGrp="1"/>
          </p:cNvSpPr>
          <p:nvPr>
            <p:ph idx="1"/>
          </p:nvPr>
        </p:nvSpPr>
        <p:spPr>
          <a:xfrm>
            <a:off x="6657715" y="2990818"/>
            <a:ext cx="4195673" cy="2913872"/>
          </a:xfrm>
        </p:spPr>
        <p:txBody>
          <a:bodyPr anchor="t">
            <a:normAutofit/>
          </a:bodyPr>
          <a:lstStyle/>
          <a:p>
            <a:pPr marL="0" indent="0">
              <a:buNone/>
            </a:pPr>
            <a:r>
              <a:rPr lang="es-ES" sz="2000" dirty="0">
                <a:solidFill>
                  <a:schemeClr val="tx1">
                    <a:alpha val="80000"/>
                  </a:schemeClr>
                </a:solidFill>
              </a:rPr>
              <a:t>Material web, también conocido como Material Web </a:t>
            </a:r>
            <a:r>
              <a:rPr lang="es-ES" sz="2000" dirty="0" err="1">
                <a:solidFill>
                  <a:schemeClr val="tx1">
                    <a:alpha val="80000"/>
                  </a:schemeClr>
                </a:solidFill>
              </a:rPr>
              <a:t>Components</a:t>
            </a:r>
            <a:r>
              <a:rPr lang="es-ES" sz="2000" dirty="0">
                <a:solidFill>
                  <a:schemeClr val="tx1">
                    <a:alpha val="80000"/>
                  </a:schemeClr>
                </a:solidFill>
              </a:rPr>
              <a:t> o MWC, es una biblioteca de componentes web que sigue las directrices de Material </a:t>
            </a:r>
            <a:r>
              <a:rPr lang="es-ES" sz="2000" dirty="0" err="1">
                <a:solidFill>
                  <a:schemeClr val="tx1">
                    <a:alpha val="80000"/>
                  </a:schemeClr>
                </a:solidFill>
              </a:rPr>
              <a:t>Design</a:t>
            </a:r>
            <a:r>
              <a:rPr lang="es-ES" sz="2000" dirty="0">
                <a:solidFill>
                  <a:schemeClr val="tx1">
                    <a:alpha val="80000"/>
                  </a:schemeClr>
                </a:solidFill>
              </a:rPr>
              <a:t> de Google.</a:t>
            </a:r>
            <a:endParaRPr lang="es-PE" sz="2000" dirty="0">
              <a:solidFill>
                <a:schemeClr val="tx1">
                  <a:alpha val="80000"/>
                </a:schemeClr>
              </a:solidFill>
            </a:endParaRPr>
          </a:p>
        </p:txBody>
      </p:sp>
      <p:sp>
        <p:nvSpPr>
          <p:cNvPr id="24"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6"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2521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EE3E200-250F-B5FE-D16F-8E9262E493AF}"/>
              </a:ext>
            </a:extLst>
          </p:cNvPr>
          <p:cNvSpPr>
            <a:spLocks noGrp="1"/>
          </p:cNvSpPr>
          <p:nvPr>
            <p:ph type="title"/>
          </p:nvPr>
        </p:nvSpPr>
        <p:spPr>
          <a:xfrm>
            <a:off x="838201" y="365125"/>
            <a:ext cx="5251316" cy="1807305"/>
          </a:xfrm>
        </p:spPr>
        <p:txBody>
          <a:bodyPr>
            <a:normAutofit/>
          </a:bodyPr>
          <a:lstStyle/>
          <a:p>
            <a:r>
              <a:rPr lang="es-PE" dirty="0"/>
              <a:t>Introducción</a:t>
            </a:r>
          </a:p>
        </p:txBody>
      </p:sp>
      <p:sp>
        <p:nvSpPr>
          <p:cNvPr id="3" name="Marcador de contenido 2">
            <a:extLst>
              <a:ext uri="{FF2B5EF4-FFF2-40B4-BE49-F238E27FC236}">
                <a16:creationId xmlns:a16="http://schemas.microsoft.com/office/drawing/2014/main" id="{39FE31B4-A7CC-D32F-E803-3D101F7A0EBB}"/>
              </a:ext>
            </a:extLst>
          </p:cNvPr>
          <p:cNvSpPr>
            <a:spLocks noGrp="1"/>
          </p:cNvSpPr>
          <p:nvPr>
            <p:ph idx="1"/>
          </p:nvPr>
        </p:nvSpPr>
        <p:spPr>
          <a:xfrm>
            <a:off x="838200" y="2333297"/>
            <a:ext cx="4619621" cy="3843666"/>
          </a:xfrm>
        </p:spPr>
        <p:txBody>
          <a:bodyPr>
            <a:normAutofit/>
          </a:bodyPr>
          <a:lstStyle/>
          <a:p>
            <a:pPr marL="0" indent="0">
              <a:lnSpc>
                <a:spcPct val="90000"/>
              </a:lnSpc>
              <a:buNone/>
            </a:pPr>
            <a:r>
              <a:rPr lang="es-ES" sz="2000"/>
              <a:t>Material Design es un sistema de diseño creado y respaldado por diseñadores y desarrolladores de Google. Las directrices para crear aplicaciones y componentes Material se publican en material.io.</a:t>
            </a:r>
          </a:p>
          <a:p>
            <a:pPr>
              <a:lnSpc>
                <a:spcPct val="90000"/>
              </a:lnSpc>
            </a:pPr>
            <a:endParaRPr lang="es-ES" sz="2000"/>
          </a:p>
          <a:p>
            <a:pPr marL="0" indent="0">
              <a:lnSpc>
                <a:spcPct val="90000"/>
              </a:lnSpc>
              <a:buNone/>
            </a:pPr>
            <a:r>
              <a:rPr lang="es-ES" sz="2000"/>
              <a:t>La última versión, Material 3, permite experiencias personales, adaptables y expresivas, desde colores dinámicos y accesibilidad mejorada hasta bases para diseños de pantalla grande y tokens de diseño.</a:t>
            </a:r>
            <a:endParaRPr lang="es-PE" sz="2000"/>
          </a:p>
        </p:txBody>
      </p:sp>
      <p:pic>
        <p:nvPicPr>
          <p:cNvPr id="13" name="Picture 12" descr="Una persona que busca un papel en una mesa llena de papel y notas adhesivas">
            <a:extLst>
              <a:ext uri="{FF2B5EF4-FFF2-40B4-BE49-F238E27FC236}">
                <a16:creationId xmlns:a16="http://schemas.microsoft.com/office/drawing/2014/main" id="{545F3919-7C1D-B066-7158-D196626D44FC}"/>
              </a:ext>
            </a:extLst>
          </p:cNvPr>
          <p:cNvPicPr>
            <a:picLocks noChangeAspect="1"/>
          </p:cNvPicPr>
          <p:nvPr/>
        </p:nvPicPr>
        <p:blipFill>
          <a:blip r:embed="rId2"/>
          <a:srcRect l="20485" r="21477" b="-1"/>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87629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1B9E36-01DE-BC88-C3A1-2873DDD9DE3E}"/>
              </a:ext>
            </a:extLst>
          </p:cNvPr>
          <p:cNvSpPr>
            <a:spLocks noGrp="1"/>
          </p:cNvSpPr>
          <p:nvPr>
            <p:ph type="title"/>
          </p:nvPr>
        </p:nvSpPr>
        <p:spPr/>
        <p:txBody>
          <a:bodyPr/>
          <a:lstStyle/>
          <a:p>
            <a:r>
              <a:rPr lang="es-PE" dirty="0"/>
              <a:t>Introducción a Material </a:t>
            </a:r>
            <a:r>
              <a:rPr lang="es-PE" dirty="0" err="1"/>
              <a:t>Design</a:t>
            </a:r>
            <a:endParaRPr lang="es-PE" dirty="0"/>
          </a:p>
        </p:txBody>
      </p:sp>
      <p:sp>
        <p:nvSpPr>
          <p:cNvPr id="3" name="Marcador de contenido 2">
            <a:extLst>
              <a:ext uri="{FF2B5EF4-FFF2-40B4-BE49-F238E27FC236}">
                <a16:creationId xmlns:a16="http://schemas.microsoft.com/office/drawing/2014/main" id="{41EFED64-3270-8F2C-F659-77719097683C}"/>
              </a:ext>
            </a:extLst>
          </p:cNvPr>
          <p:cNvSpPr>
            <a:spLocks noGrp="1"/>
          </p:cNvSpPr>
          <p:nvPr>
            <p:ph idx="1"/>
          </p:nvPr>
        </p:nvSpPr>
        <p:spPr/>
        <p:txBody>
          <a:bodyPr/>
          <a:lstStyle/>
          <a:p>
            <a:endParaRPr lang="es-PE"/>
          </a:p>
        </p:txBody>
      </p:sp>
      <p:pic>
        <p:nvPicPr>
          <p:cNvPr id="5" name="Imagen 4">
            <a:extLst>
              <a:ext uri="{FF2B5EF4-FFF2-40B4-BE49-F238E27FC236}">
                <a16:creationId xmlns:a16="http://schemas.microsoft.com/office/drawing/2014/main" id="{F3622958-B768-3EB5-92C6-FA7CA1ED607D}"/>
              </a:ext>
            </a:extLst>
          </p:cNvPr>
          <p:cNvPicPr>
            <a:picLocks noChangeAspect="1"/>
          </p:cNvPicPr>
          <p:nvPr/>
        </p:nvPicPr>
        <p:blipFill>
          <a:blip r:embed="rId2"/>
          <a:stretch>
            <a:fillRect/>
          </a:stretch>
        </p:blipFill>
        <p:spPr>
          <a:xfrm>
            <a:off x="1143000" y="1541316"/>
            <a:ext cx="9906000" cy="4964581"/>
          </a:xfrm>
          <a:prstGeom prst="rect">
            <a:avLst/>
          </a:prstGeom>
        </p:spPr>
      </p:pic>
    </p:spTree>
    <p:extLst>
      <p:ext uri="{BB962C8B-B14F-4D97-AF65-F5344CB8AC3E}">
        <p14:creationId xmlns:p14="http://schemas.microsoft.com/office/powerpoint/2010/main" val="238115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5000" y="640823"/>
            <a:ext cx="3418659" cy="5583148"/>
          </a:xfrm>
        </p:spPr>
        <p:txBody>
          <a:bodyPr anchor="ctr">
            <a:normAutofit/>
          </a:bodyPr>
          <a:lstStyle/>
          <a:p>
            <a:r>
              <a:rPr lang="es-PE" sz="5400" noProof="0"/>
              <a:t>¿Qué es Material Design?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9A626E80-3979-1BBE-9955-57B441205030}"/>
              </a:ext>
            </a:extLst>
          </p:cNvPr>
          <p:cNvGraphicFramePr>
            <a:graphicFrameLocks noGrp="1"/>
          </p:cNvGraphicFramePr>
          <p:nvPr>
            <p:ph idx="1"/>
            <p:extLst>
              <p:ext uri="{D42A27DB-BD31-4B8C-83A1-F6EECF244321}">
                <p14:modId xmlns:p14="http://schemas.microsoft.com/office/powerpoint/2010/main" val="272271776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p:cNvSpPr>
            <a:spLocks noGrp="1"/>
          </p:cNvSpPr>
          <p:nvPr>
            <p:ph type="title"/>
          </p:nvPr>
        </p:nvSpPr>
        <p:spPr>
          <a:xfrm>
            <a:off x="1000941" y="685801"/>
            <a:ext cx="3494859" cy="5491162"/>
          </a:xfrm>
        </p:spPr>
        <p:txBody>
          <a:bodyPr>
            <a:normAutofit/>
          </a:bodyPr>
          <a:lstStyle/>
          <a:p>
            <a:r>
              <a:rPr lang="es-PE" noProof="0" dirty="0"/>
              <a:t>Principios de Material </a:t>
            </a:r>
            <a:r>
              <a:rPr lang="es-PE" noProof="0" dirty="0" err="1"/>
              <a:t>Design</a:t>
            </a:r>
            <a:endParaRPr lang="es-PE" noProof="0" dirty="0"/>
          </a:p>
        </p:txBody>
      </p:sp>
      <p:graphicFrame>
        <p:nvGraphicFramePr>
          <p:cNvPr id="5" name="Content Placeholder 2">
            <a:extLst>
              <a:ext uri="{FF2B5EF4-FFF2-40B4-BE49-F238E27FC236}">
                <a16:creationId xmlns:a16="http://schemas.microsoft.com/office/drawing/2014/main" id="{5EFD74AE-52B6-D8C8-D786-3D4BC1556D83}"/>
              </a:ext>
            </a:extLst>
          </p:cNvPr>
          <p:cNvGraphicFramePr>
            <a:graphicFrameLocks noGrp="1"/>
          </p:cNvGraphicFramePr>
          <p:nvPr>
            <p:ph idx="1"/>
            <p:extLst>
              <p:ext uri="{D42A27DB-BD31-4B8C-83A1-F6EECF244321}">
                <p14:modId xmlns:p14="http://schemas.microsoft.com/office/powerpoint/2010/main" val="1605774887"/>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s-PE" sz="4000" noProof="0">
                <a:solidFill>
                  <a:srgbClr val="FFFFFF"/>
                </a:solidFill>
              </a:rPr>
              <a:t>Ventajas de Material Design</a:t>
            </a:r>
          </a:p>
        </p:txBody>
      </p:sp>
      <p:graphicFrame>
        <p:nvGraphicFramePr>
          <p:cNvPr id="5" name="Content Placeholder 2">
            <a:extLst>
              <a:ext uri="{FF2B5EF4-FFF2-40B4-BE49-F238E27FC236}">
                <a16:creationId xmlns:a16="http://schemas.microsoft.com/office/drawing/2014/main" id="{DAC1F437-1F4B-3675-135F-64336384C9A0}"/>
              </a:ext>
            </a:extLst>
          </p:cNvPr>
          <p:cNvGraphicFramePr>
            <a:graphicFrameLocks noGrp="1"/>
          </p:cNvGraphicFramePr>
          <p:nvPr>
            <p:ph idx="1"/>
            <p:extLst>
              <p:ext uri="{D42A27DB-BD31-4B8C-83A1-F6EECF244321}">
                <p14:modId xmlns:p14="http://schemas.microsoft.com/office/powerpoint/2010/main" val="109912287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E0CEEB-5F64-F4A3-E620-392051391946}"/>
              </a:ext>
            </a:extLst>
          </p:cNvPr>
          <p:cNvPicPr>
            <a:picLocks noChangeAspect="1"/>
          </p:cNvPicPr>
          <p:nvPr/>
        </p:nvPicPr>
        <p:blipFill>
          <a:blip r:embed="rId2">
            <a:duotone>
              <a:schemeClr val="bg2">
                <a:shade val="45000"/>
                <a:satMod val="135000"/>
              </a:schemeClr>
              <a:prstClr val="white"/>
            </a:duotone>
          </a:blip>
          <a:srcRect r="8444" b="-1"/>
          <a:stretch>
            <a:fill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s-PE" noProof="0" dirty="0"/>
              <a:t>Desafíos de Material </a:t>
            </a:r>
            <a:r>
              <a:rPr lang="es-PE" noProof="0" dirty="0" err="1"/>
              <a:t>Design</a:t>
            </a:r>
            <a:endParaRPr lang="es-PE" noProof="0" dirty="0"/>
          </a:p>
        </p:txBody>
      </p:sp>
      <p:graphicFrame>
        <p:nvGraphicFramePr>
          <p:cNvPr id="5" name="Content Placeholder 2">
            <a:extLst>
              <a:ext uri="{FF2B5EF4-FFF2-40B4-BE49-F238E27FC236}">
                <a16:creationId xmlns:a16="http://schemas.microsoft.com/office/drawing/2014/main" id="{606EDC4D-30B5-9FB1-47ED-81B9F650082B}"/>
              </a:ext>
            </a:extLst>
          </p:cNvPr>
          <p:cNvGraphicFramePr>
            <a:graphicFrameLocks noGrp="1"/>
          </p:cNvGraphicFramePr>
          <p:nvPr>
            <p:ph idx="1"/>
            <p:extLst>
              <p:ext uri="{D42A27DB-BD31-4B8C-83A1-F6EECF244321}">
                <p14:modId xmlns:p14="http://schemas.microsoft.com/office/powerpoint/2010/main" val="1565323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3" y="350196"/>
            <a:ext cx="4646904" cy="1624520"/>
          </a:xfrm>
        </p:spPr>
        <p:txBody>
          <a:bodyPr anchor="ctr">
            <a:normAutofit/>
          </a:bodyPr>
          <a:lstStyle/>
          <a:p>
            <a:r>
              <a:rPr lang="es-PE" sz="4000" noProof="0"/>
              <a:t>Aplicaciones de Material Design</a:t>
            </a:r>
          </a:p>
        </p:txBody>
      </p:sp>
      <p:sp>
        <p:nvSpPr>
          <p:cNvPr id="3" name="Content Placeholder 2"/>
          <p:cNvSpPr>
            <a:spLocks noGrp="1"/>
          </p:cNvSpPr>
          <p:nvPr>
            <p:ph idx="1"/>
          </p:nvPr>
        </p:nvSpPr>
        <p:spPr>
          <a:xfrm>
            <a:off x="761802" y="2743200"/>
            <a:ext cx="4646905" cy="3613149"/>
          </a:xfrm>
        </p:spPr>
        <p:txBody>
          <a:bodyPr anchor="ctr">
            <a:normAutofit/>
          </a:bodyPr>
          <a:lstStyle/>
          <a:p>
            <a:r>
              <a:rPr lang="es-PE" sz="2000" noProof="0"/>
              <a:t>Interfaces de usuario en apps Android (por defecto).</a:t>
            </a:r>
          </a:p>
          <a:p>
            <a:r>
              <a:rPr lang="es-PE" sz="2000" noProof="0"/>
              <a:t>Sitios web responsivos y accesibles.</a:t>
            </a:r>
          </a:p>
          <a:p>
            <a:r>
              <a:rPr lang="es-PE" sz="2000" noProof="0"/>
              <a:t>Aplicaciones web progresivas (PWAs).</a:t>
            </a:r>
          </a:p>
          <a:p>
            <a:r>
              <a:rPr lang="es-PE" sz="2000" noProof="0"/>
              <a:t>Dashboards administrativos.</a:t>
            </a:r>
          </a:p>
          <a:p>
            <a:r>
              <a:rPr lang="es-PE" sz="2000" noProof="0"/>
              <a:t>Formularios y experiencias móviles.</a:t>
            </a:r>
          </a:p>
        </p:txBody>
      </p:sp>
      <p:pic>
        <p:nvPicPr>
          <p:cNvPr id="5" name="Picture 4" descr="Dispositivo móvil con aplicaciones">
            <a:extLst>
              <a:ext uri="{FF2B5EF4-FFF2-40B4-BE49-F238E27FC236}">
                <a16:creationId xmlns:a16="http://schemas.microsoft.com/office/drawing/2014/main" id="{A7C879DA-5880-0D7E-6F4A-34C4A301BBF5}"/>
              </a:ext>
            </a:extLst>
          </p:cNvPr>
          <p:cNvPicPr>
            <a:picLocks noChangeAspect="1"/>
          </p:cNvPicPr>
          <p:nvPr/>
        </p:nvPicPr>
        <p:blipFill>
          <a:blip r:embed="rId2"/>
          <a:srcRect l="44757" r="5187"/>
          <a:stretch>
            <a:fillRect/>
          </a:stretch>
        </p:blipFill>
        <p:spPr>
          <a:xfrm>
            <a:off x="6096000" y="1"/>
            <a:ext cx="6102825"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276</TotalTime>
  <Words>745</Words>
  <Application>Microsoft Office PowerPoint</Application>
  <PresentationFormat>Panorámica</PresentationFormat>
  <Paragraphs>92</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Consolas</vt:lpstr>
      <vt:lpstr>Office Theme</vt:lpstr>
      <vt:lpstr>Material Design: Definición, Ventajas y Aplicaciones</vt:lpstr>
      <vt:lpstr>Introducción</vt:lpstr>
      <vt:lpstr>Introducción</vt:lpstr>
      <vt:lpstr>Introducción a Material Design</vt:lpstr>
      <vt:lpstr>¿Qué es Material Design?</vt:lpstr>
      <vt:lpstr>Principios de Material Design</vt:lpstr>
      <vt:lpstr>Ventajas de Material Design</vt:lpstr>
      <vt:lpstr>Desafíos de Material Design</vt:lpstr>
      <vt:lpstr>Aplicaciones de Material Design</vt:lpstr>
      <vt:lpstr>¿Qué son los componentes web?</vt:lpstr>
      <vt:lpstr>¿Qué son los tokens?</vt:lpstr>
      <vt:lpstr>CDN</vt:lpstr>
      <vt:lpstr>Ejemplo Básico</vt:lpstr>
      <vt:lpstr>Presentación de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Carlos Reynaldo Portocarrero Tovar</cp:lastModifiedBy>
  <cp:revision>6</cp:revision>
  <dcterms:created xsi:type="dcterms:W3CDTF">2013-01-27T09:14:16Z</dcterms:created>
  <dcterms:modified xsi:type="dcterms:W3CDTF">2025-07-08T05:05:06Z</dcterms:modified>
  <cp:category/>
</cp:coreProperties>
</file>