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264" y="2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github.com/Dogfalo/materialize" TargetMode="External"/><Relationship Id="rId1" Type="http://schemas.openxmlformats.org/officeDocument/2006/relationships/hyperlink" Target="https://materializecss.com/" TargetMode="Externa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materializecss.com/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hyperlink" Target="https://github.com/Dogfalo/materialize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E976A-9F1C-4946-BBF4-37E6D8384CC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69A0F4-21D4-45D2-B558-CB5A83585ED3}">
      <dgm:prSet/>
      <dgm:spPr/>
      <dgm:t>
        <a:bodyPr/>
        <a:lstStyle/>
        <a:p>
          <a:r>
            <a:rPr lang="es-PE" b="0" i="0" baseline="0"/>
            <a:t>Botones con efectos visuales.</a:t>
          </a:r>
          <a:endParaRPr lang="en-US"/>
        </a:p>
      </dgm:t>
    </dgm:pt>
    <dgm:pt modelId="{345EB3A6-07F3-4699-A6C9-9F125CB7BF74}" type="parTrans" cxnId="{BE06CB55-CA3D-4151-8503-A379E2594E55}">
      <dgm:prSet/>
      <dgm:spPr/>
      <dgm:t>
        <a:bodyPr/>
        <a:lstStyle/>
        <a:p>
          <a:endParaRPr lang="en-US"/>
        </a:p>
      </dgm:t>
    </dgm:pt>
    <dgm:pt modelId="{E6024987-D5B7-4623-900F-FC1C8D58E5B8}" type="sibTrans" cxnId="{BE06CB55-CA3D-4151-8503-A379E2594E55}">
      <dgm:prSet/>
      <dgm:spPr/>
      <dgm:t>
        <a:bodyPr/>
        <a:lstStyle/>
        <a:p>
          <a:endParaRPr lang="en-US"/>
        </a:p>
      </dgm:t>
    </dgm:pt>
    <dgm:pt modelId="{682892E0-F932-46C4-8863-743D1E6AF9AB}">
      <dgm:prSet/>
      <dgm:spPr/>
      <dgm:t>
        <a:bodyPr/>
        <a:lstStyle/>
        <a:p>
          <a:r>
            <a:rPr lang="es-PE" b="0" i="0" baseline="0"/>
            <a:t>Cards (tarjetas con contenido).</a:t>
          </a:r>
          <a:endParaRPr lang="en-US"/>
        </a:p>
      </dgm:t>
    </dgm:pt>
    <dgm:pt modelId="{6FF11B03-1479-4BA6-B4CE-13AACA4706FE}" type="parTrans" cxnId="{3D54E103-9123-4E67-BB87-8FB4DE7B0386}">
      <dgm:prSet/>
      <dgm:spPr/>
      <dgm:t>
        <a:bodyPr/>
        <a:lstStyle/>
        <a:p>
          <a:endParaRPr lang="en-US"/>
        </a:p>
      </dgm:t>
    </dgm:pt>
    <dgm:pt modelId="{F3686F81-8737-4E41-BD74-5D6C96E01355}" type="sibTrans" cxnId="{3D54E103-9123-4E67-BB87-8FB4DE7B0386}">
      <dgm:prSet/>
      <dgm:spPr/>
      <dgm:t>
        <a:bodyPr/>
        <a:lstStyle/>
        <a:p>
          <a:endParaRPr lang="en-US"/>
        </a:p>
      </dgm:t>
    </dgm:pt>
    <dgm:pt modelId="{517416E3-FB49-43A4-BD06-0EEBB1CB4C6A}">
      <dgm:prSet/>
      <dgm:spPr/>
      <dgm:t>
        <a:bodyPr/>
        <a:lstStyle/>
        <a:p>
          <a:r>
            <a:rPr lang="es-PE" b="0" i="0" baseline="0"/>
            <a:t>Navbar responsiva.</a:t>
          </a:r>
          <a:endParaRPr lang="en-US"/>
        </a:p>
      </dgm:t>
    </dgm:pt>
    <dgm:pt modelId="{65FA7398-86DF-4C39-8DCC-70E9E1F01DD8}" type="parTrans" cxnId="{A94191B5-6BF0-4193-9E27-821D6EB1B159}">
      <dgm:prSet/>
      <dgm:spPr/>
      <dgm:t>
        <a:bodyPr/>
        <a:lstStyle/>
        <a:p>
          <a:endParaRPr lang="en-US"/>
        </a:p>
      </dgm:t>
    </dgm:pt>
    <dgm:pt modelId="{5CE43E64-DA1F-4DB1-ACA0-72F35070FE5B}" type="sibTrans" cxnId="{A94191B5-6BF0-4193-9E27-821D6EB1B159}">
      <dgm:prSet/>
      <dgm:spPr/>
      <dgm:t>
        <a:bodyPr/>
        <a:lstStyle/>
        <a:p>
          <a:endParaRPr lang="en-US"/>
        </a:p>
      </dgm:t>
    </dgm:pt>
    <dgm:pt modelId="{0E6505D3-0F38-4F17-88F0-11B3E6B94E2C}">
      <dgm:prSet/>
      <dgm:spPr/>
      <dgm:t>
        <a:bodyPr/>
        <a:lstStyle/>
        <a:p>
          <a:r>
            <a:rPr lang="es-PE" b="0" i="0" baseline="0"/>
            <a:t>Formularios con validación.</a:t>
          </a:r>
          <a:endParaRPr lang="en-US"/>
        </a:p>
      </dgm:t>
    </dgm:pt>
    <dgm:pt modelId="{7F186FB2-EFA2-4B2D-9033-4BADD9D69C8A}" type="parTrans" cxnId="{3651D867-10E7-4A64-B9EE-0B573078F8AA}">
      <dgm:prSet/>
      <dgm:spPr/>
      <dgm:t>
        <a:bodyPr/>
        <a:lstStyle/>
        <a:p>
          <a:endParaRPr lang="en-US"/>
        </a:p>
      </dgm:t>
    </dgm:pt>
    <dgm:pt modelId="{3E9AA51A-921B-4359-BF35-B6BA11E85847}" type="sibTrans" cxnId="{3651D867-10E7-4A64-B9EE-0B573078F8AA}">
      <dgm:prSet/>
      <dgm:spPr/>
      <dgm:t>
        <a:bodyPr/>
        <a:lstStyle/>
        <a:p>
          <a:endParaRPr lang="en-US"/>
        </a:p>
      </dgm:t>
    </dgm:pt>
    <dgm:pt modelId="{42A73CA6-6194-4F6B-83DB-572C61D00CF2}">
      <dgm:prSet/>
      <dgm:spPr/>
      <dgm:t>
        <a:bodyPr/>
        <a:lstStyle/>
        <a:p>
          <a:r>
            <a:rPr lang="es-PE" b="0" i="0" baseline="0"/>
            <a:t>Tooltips, sliders, modals y collapsibles.</a:t>
          </a:r>
          <a:endParaRPr lang="en-US"/>
        </a:p>
      </dgm:t>
    </dgm:pt>
    <dgm:pt modelId="{471F2A55-981A-4A3C-A461-5E7181264A34}" type="parTrans" cxnId="{CE8EBE4F-EF23-47C9-BB30-587388D61D68}">
      <dgm:prSet/>
      <dgm:spPr/>
      <dgm:t>
        <a:bodyPr/>
        <a:lstStyle/>
        <a:p>
          <a:endParaRPr lang="en-US"/>
        </a:p>
      </dgm:t>
    </dgm:pt>
    <dgm:pt modelId="{11A6E2CA-ACBC-45E2-8F60-26E61E6E1174}" type="sibTrans" cxnId="{CE8EBE4F-EF23-47C9-BB30-587388D61D68}">
      <dgm:prSet/>
      <dgm:spPr/>
      <dgm:t>
        <a:bodyPr/>
        <a:lstStyle/>
        <a:p>
          <a:endParaRPr lang="en-US"/>
        </a:p>
      </dgm:t>
    </dgm:pt>
    <dgm:pt modelId="{791129F8-3324-4558-B167-3E4C2B3B84AE}" type="pres">
      <dgm:prSet presAssocID="{BC2E976A-9F1C-4946-BBF4-37E6D8384CC6}" presName="diagram" presStyleCnt="0">
        <dgm:presLayoutVars>
          <dgm:dir/>
          <dgm:resizeHandles val="exact"/>
        </dgm:presLayoutVars>
      </dgm:prSet>
      <dgm:spPr/>
    </dgm:pt>
    <dgm:pt modelId="{D35D66FD-820C-41BD-8438-7C9C4DE3E98E}" type="pres">
      <dgm:prSet presAssocID="{BA69A0F4-21D4-45D2-B558-CB5A83585ED3}" presName="node" presStyleLbl="node1" presStyleIdx="0" presStyleCnt="5">
        <dgm:presLayoutVars>
          <dgm:bulletEnabled val="1"/>
        </dgm:presLayoutVars>
      </dgm:prSet>
      <dgm:spPr/>
    </dgm:pt>
    <dgm:pt modelId="{E3EE1312-0615-4D4F-99F2-DAB7BCB08FF8}" type="pres">
      <dgm:prSet presAssocID="{E6024987-D5B7-4623-900F-FC1C8D58E5B8}" presName="sibTrans" presStyleCnt="0"/>
      <dgm:spPr/>
    </dgm:pt>
    <dgm:pt modelId="{B3CFBB00-6E32-4D6C-8C43-6B4CB7209046}" type="pres">
      <dgm:prSet presAssocID="{682892E0-F932-46C4-8863-743D1E6AF9AB}" presName="node" presStyleLbl="node1" presStyleIdx="1" presStyleCnt="5">
        <dgm:presLayoutVars>
          <dgm:bulletEnabled val="1"/>
        </dgm:presLayoutVars>
      </dgm:prSet>
      <dgm:spPr/>
    </dgm:pt>
    <dgm:pt modelId="{2903BC3D-709F-4AC7-BCA8-48937066873D}" type="pres">
      <dgm:prSet presAssocID="{F3686F81-8737-4E41-BD74-5D6C96E01355}" presName="sibTrans" presStyleCnt="0"/>
      <dgm:spPr/>
    </dgm:pt>
    <dgm:pt modelId="{39191C96-46EF-426C-A6FC-8585556A5468}" type="pres">
      <dgm:prSet presAssocID="{517416E3-FB49-43A4-BD06-0EEBB1CB4C6A}" presName="node" presStyleLbl="node1" presStyleIdx="2" presStyleCnt="5">
        <dgm:presLayoutVars>
          <dgm:bulletEnabled val="1"/>
        </dgm:presLayoutVars>
      </dgm:prSet>
      <dgm:spPr/>
    </dgm:pt>
    <dgm:pt modelId="{F3C7BACA-3FA7-486F-83E5-60417D4D58A0}" type="pres">
      <dgm:prSet presAssocID="{5CE43E64-DA1F-4DB1-ACA0-72F35070FE5B}" presName="sibTrans" presStyleCnt="0"/>
      <dgm:spPr/>
    </dgm:pt>
    <dgm:pt modelId="{B3F8165D-D189-424C-97C7-17985907E4A9}" type="pres">
      <dgm:prSet presAssocID="{0E6505D3-0F38-4F17-88F0-11B3E6B94E2C}" presName="node" presStyleLbl="node1" presStyleIdx="3" presStyleCnt="5">
        <dgm:presLayoutVars>
          <dgm:bulletEnabled val="1"/>
        </dgm:presLayoutVars>
      </dgm:prSet>
      <dgm:spPr/>
    </dgm:pt>
    <dgm:pt modelId="{96EB73CD-D23D-4D66-8758-5BB72B74E526}" type="pres">
      <dgm:prSet presAssocID="{3E9AA51A-921B-4359-BF35-B6BA11E85847}" presName="sibTrans" presStyleCnt="0"/>
      <dgm:spPr/>
    </dgm:pt>
    <dgm:pt modelId="{F0BBF4A1-2720-4C90-B653-F4A98FEA1DE9}" type="pres">
      <dgm:prSet presAssocID="{42A73CA6-6194-4F6B-83DB-572C61D00CF2}" presName="node" presStyleLbl="node1" presStyleIdx="4" presStyleCnt="5">
        <dgm:presLayoutVars>
          <dgm:bulletEnabled val="1"/>
        </dgm:presLayoutVars>
      </dgm:prSet>
      <dgm:spPr/>
    </dgm:pt>
  </dgm:ptLst>
  <dgm:cxnLst>
    <dgm:cxn modelId="{3D54E103-9123-4E67-BB87-8FB4DE7B0386}" srcId="{BC2E976A-9F1C-4946-BBF4-37E6D8384CC6}" destId="{682892E0-F932-46C4-8863-743D1E6AF9AB}" srcOrd="1" destOrd="0" parTransId="{6FF11B03-1479-4BA6-B4CE-13AACA4706FE}" sibTransId="{F3686F81-8737-4E41-BD74-5D6C96E01355}"/>
    <dgm:cxn modelId="{E4993117-E958-4C79-B519-47439866A1D9}" type="presOf" srcId="{682892E0-F932-46C4-8863-743D1E6AF9AB}" destId="{B3CFBB00-6E32-4D6C-8C43-6B4CB7209046}" srcOrd="0" destOrd="0" presId="urn:microsoft.com/office/officeart/2005/8/layout/default"/>
    <dgm:cxn modelId="{05BE9745-9759-44B6-80D5-9F07449199CD}" type="presOf" srcId="{517416E3-FB49-43A4-BD06-0EEBB1CB4C6A}" destId="{39191C96-46EF-426C-A6FC-8585556A5468}" srcOrd="0" destOrd="0" presId="urn:microsoft.com/office/officeart/2005/8/layout/default"/>
    <dgm:cxn modelId="{3651D867-10E7-4A64-B9EE-0B573078F8AA}" srcId="{BC2E976A-9F1C-4946-BBF4-37E6D8384CC6}" destId="{0E6505D3-0F38-4F17-88F0-11B3E6B94E2C}" srcOrd="3" destOrd="0" parTransId="{7F186FB2-EFA2-4B2D-9033-4BADD9D69C8A}" sibTransId="{3E9AA51A-921B-4359-BF35-B6BA11E85847}"/>
    <dgm:cxn modelId="{CE8EBE4F-EF23-47C9-BB30-587388D61D68}" srcId="{BC2E976A-9F1C-4946-BBF4-37E6D8384CC6}" destId="{42A73CA6-6194-4F6B-83DB-572C61D00CF2}" srcOrd="4" destOrd="0" parTransId="{471F2A55-981A-4A3C-A461-5E7181264A34}" sibTransId="{11A6E2CA-ACBC-45E2-8F60-26E61E6E1174}"/>
    <dgm:cxn modelId="{BE06CB55-CA3D-4151-8503-A379E2594E55}" srcId="{BC2E976A-9F1C-4946-BBF4-37E6D8384CC6}" destId="{BA69A0F4-21D4-45D2-B558-CB5A83585ED3}" srcOrd="0" destOrd="0" parTransId="{345EB3A6-07F3-4699-A6C9-9F125CB7BF74}" sibTransId="{E6024987-D5B7-4623-900F-FC1C8D58E5B8}"/>
    <dgm:cxn modelId="{6BE39B8B-9620-4E3F-AF34-9FE887BE03BE}" type="presOf" srcId="{0E6505D3-0F38-4F17-88F0-11B3E6B94E2C}" destId="{B3F8165D-D189-424C-97C7-17985907E4A9}" srcOrd="0" destOrd="0" presId="urn:microsoft.com/office/officeart/2005/8/layout/default"/>
    <dgm:cxn modelId="{2B968FA8-37F5-48D4-B489-4F4D98824F13}" type="presOf" srcId="{42A73CA6-6194-4F6B-83DB-572C61D00CF2}" destId="{F0BBF4A1-2720-4C90-B653-F4A98FEA1DE9}" srcOrd="0" destOrd="0" presId="urn:microsoft.com/office/officeart/2005/8/layout/default"/>
    <dgm:cxn modelId="{A94191B5-6BF0-4193-9E27-821D6EB1B159}" srcId="{BC2E976A-9F1C-4946-BBF4-37E6D8384CC6}" destId="{517416E3-FB49-43A4-BD06-0EEBB1CB4C6A}" srcOrd="2" destOrd="0" parTransId="{65FA7398-86DF-4C39-8DCC-70E9E1F01DD8}" sibTransId="{5CE43E64-DA1F-4DB1-ACA0-72F35070FE5B}"/>
    <dgm:cxn modelId="{FC57BCD6-FA55-4F9D-9B1E-A98596A5A4E0}" type="presOf" srcId="{BC2E976A-9F1C-4946-BBF4-37E6D8384CC6}" destId="{791129F8-3324-4558-B167-3E4C2B3B84AE}" srcOrd="0" destOrd="0" presId="urn:microsoft.com/office/officeart/2005/8/layout/default"/>
    <dgm:cxn modelId="{5DF390F9-49D2-4EC6-94EE-759E0640137F}" type="presOf" srcId="{BA69A0F4-21D4-45D2-B558-CB5A83585ED3}" destId="{D35D66FD-820C-41BD-8438-7C9C4DE3E98E}" srcOrd="0" destOrd="0" presId="urn:microsoft.com/office/officeart/2005/8/layout/default"/>
    <dgm:cxn modelId="{6994ED0B-014C-4861-A97A-8DCEBC928013}" type="presParOf" srcId="{791129F8-3324-4558-B167-3E4C2B3B84AE}" destId="{D35D66FD-820C-41BD-8438-7C9C4DE3E98E}" srcOrd="0" destOrd="0" presId="urn:microsoft.com/office/officeart/2005/8/layout/default"/>
    <dgm:cxn modelId="{9E49D343-D582-4B10-BE45-A99F14BBAEC9}" type="presParOf" srcId="{791129F8-3324-4558-B167-3E4C2B3B84AE}" destId="{E3EE1312-0615-4D4F-99F2-DAB7BCB08FF8}" srcOrd="1" destOrd="0" presId="urn:microsoft.com/office/officeart/2005/8/layout/default"/>
    <dgm:cxn modelId="{C9FEE8A8-A721-4E4B-BED8-B6FAF715EDD7}" type="presParOf" srcId="{791129F8-3324-4558-B167-3E4C2B3B84AE}" destId="{B3CFBB00-6E32-4D6C-8C43-6B4CB7209046}" srcOrd="2" destOrd="0" presId="urn:microsoft.com/office/officeart/2005/8/layout/default"/>
    <dgm:cxn modelId="{BCE361DC-A515-4191-809D-307F86B0C53F}" type="presParOf" srcId="{791129F8-3324-4558-B167-3E4C2B3B84AE}" destId="{2903BC3D-709F-4AC7-BCA8-48937066873D}" srcOrd="3" destOrd="0" presId="urn:microsoft.com/office/officeart/2005/8/layout/default"/>
    <dgm:cxn modelId="{72C33A5F-0E2A-48D1-8DF1-274FEC1E8699}" type="presParOf" srcId="{791129F8-3324-4558-B167-3E4C2B3B84AE}" destId="{39191C96-46EF-426C-A6FC-8585556A5468}" srcOrd="4" destOrd="0" presId="urn:microsoft.com/office/officeart/2005/8/layout/default"/>
    <dgm:cxn modelId="{F315A114-9FDD-4F78-A699-81D67568D5C3}" type="presParOf" srcId="{791129F8-3324-4558-B167-3E4C2B3B84AE}" destId="{F3C7BACA-3FA7-486F-83E5-60417D4D58A0}" srcOrd="5" destOrd="0" presId="urn:microsoft.com/office/officeart/2005/8/layout/default"/>
    <dgm:cxn modelId="{FA2FEF98-3E32-4994-944E-BBFF6AFB2F5C}" type="presParOf" srcId="{791129F8-3324-4558-B167-3E4C2B3B84AE}" destId="{B3F8165D-D189-424C-97C7-17985907E4A9}" srcOrd="6" destOrd="0" presId="urn:microsoft.com/office/officeart/2005/8/layout/default"/>
    <dgm:cxn modelId="{0D085F22-D642-4B17-BD3D-F5506F446A03}" type="presParOf" srcId="{791129F8-3324-4558-B167-3E4C2B3B84AE}" destId="{96EB73CD-D23D-4D66-8758-5BB72B74E526}" srcOrd="7" destOrd="0" presId="urn:microsoft.com/office/officeart/2005/8/layout/default"/>
    <dgm:cxn modelId="{6C5681BE-06F5-449F-86D7-AC449E12B584}" type="presParOf" srcId="{791129F8-3324-4558-B167-3E4C2B3B84AE}" destId="{F0BBF4A1-2720-4C90-B653-F4A98FEA1DE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1684D1-06A3-488A-90E3-62A53C92C99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DE2BFF-9F70-4C17-ACF6-FC4D02277455}">
      <dgm:prSet/>
      <dgm:spPr/>
      <dgm:t>
        <a:bodyPr/>
        <a:lstStyle/>
        <a:p>
          <a:pPr>
            <a:lnSpc>
              <a:spcPct val="100000"/>
            </a:lnSpc>
          </a:pPr>
          <a:r>
            <a:rPr lang="es-PE">
              <a:hlinkClick xmlns:r="http://schemas.openxmlformats.org/officeDocument/2006/relationships" r:id="rId1"/>
            </a:rPr>
            <a:t>Sitio oficial Materialize</a:t>
          </a:r>
          <a:endParaRPr lang="en-US"/>
        </a:p>
      </dgm:t>
    </dgm:pt>
    <dgm:pt modelId="{E3B55050-D633-49DF-923C-20BBBD0969FE}" type="parTrans" cxnId="{B5C856AB-BB5B-437D-8934-10CF1ADA86C9}">
      <dgm:prSet/>
      <dgm:spPr/>
      <dgm:t>
        <a:bodyPr/>
        <a:lstStyle/>
        <a:p>
          <a:endParaRPr lang="en-US"/>
        </a:p>
      </dgm:t>
    </dgm:pt>
    <dgm:pt modelId="{E59ADE7B-16E5-4347-854B-F39677F7E7E8}" type="sibTrans" cxnId="{B5C856AB-BB5B-437D-8934-10CF1ADA86C9}">
      <dgm:prSet/>
      <dgm:spPr/>
      <dgm:t>
        <a:bodyPr/>
        <a:lstStyle/>
        <a:p>
          <a:endParaRPr lang="en-US"/>
        </a:p>
      </dgm:t>
    </dgm:pt>
    <dgm:pt modelId="{7087A584-1DE5-4840-9452-FB45EE2C0F17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Material Design (Google)</a:t>
          </a:r>
          <a:endParaRPr lang="en-US"/>
        </a:p>
      </dgm:t>
    </dgm:pt>
    <dgm:pt modelId="{4AF52105-27D7-448F-A7B8-8A8B273378A9}" type="parTrans" cxnId="{A81877C9-4462-4DB4-B3F7-591FD1D3D5AD}">
      <dgm:prSet/>
      <dgm:spPr/>
      <dgm:t>
        <a:bodyPr/>
        <a:lstStyle/>
        <a:p>
          <a:endParaRPr lang="en-US"/>
        </a:p>
      </dgm:t>
    </dgm:pt>
    <dgm:pt modelId="{199EBAE7-BEFD-4F7E-B746-EC2D1A889DC3}" type="sibTrans" cxnId="{A81877C9-4462-4DB4-B3F7-591FD1D3D5AD}">
      <dgm:prSet/>
      <dgm:spPr/>
      <dgm:t>
        <a:bodyPr/>
        <a:lstStyle/>
        <a:p>
          <a:endParaRPr lang="en-US"/>
        </a:p>
      </dgm:t>
    </dgm:pt>
    <dgm:pt modelId="{C1FDF5A6-ACDF-4CC7-B88C-9862D0B1F45C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Material Icons</a:t>
          </a:r>
          <a:endParaRPr lang="en-US"/>
        </a:p>
      </dgm:t>
    </dgm:pt>
    <dgm:pt modelId="{B653408B-BBA3-4443-B189-376D8A34D1B3}" type="parTrans" cxnId="{3B3C7D15-3916-492A-A58A-FDDCEE9DF504}">
      <dgm:prSet/>
      <dgm:spPr/>
      <dgm:t>
        <a:bodyPr/>
        <a:lstStyle/>
        <a:p>
          <a:endParaRPr lang="en-US"/>
        </a:p>
      </dgm:t>
    </dgm:pt>
    <dgm:pt modelId="{478BDFA7-0246-4D43-ADC2-9CAE0EF6D696}" type="sibTrans" cxnId="{3B3C7D15-3916-492A-A58A-FDDCEE9DF504}">
      <dgm:prSet/>
      <dgm:spPr/>
      <dgm:t>
        <a:bodyPr/>
        <a:lstStyle/>
        <a:p>
          <a:endParaRPr lang="en-US"/>
        </a:p>
      </dgm:t>
    </dgm:pt>
    <dgm:pt modelId="{098BE278-2BAC-4BBC-B0DF-617B38BBDD16}">
      <dgm:prSet/>
      <dgm:spPr/>
      <dgm:t>
        <a:bodyPr/>
        <a:lstStyle/>
        <a:p>
          <a:pPr>
            <a:lnSpc>
              <a:spcPct val="100000"/>
            </a:lnSpc>
          </a:pPr>
          <a:r>
            <a:rPr lang="es-PE">
              <a:hlinkClick xmlns:r="http://schemas.openxmlformats.org/officeDocument/2006/relationships" r:id="rId2"/>
            </a:rPr>
            <a:t>Repositorio oficial en GitHub</a:t>
          </a:r>
          <a:endParaRPr lang="en-US"/>
        </a:p>
      </dgm:t>
    </dgm:pt>
    <dgm:pt modelId="{2C5CD8DC-14C9-4E2D-B9FE-2D0E72698276}" type="parTrans" cxnId="{A22088FE-F463-4346-991F-1851E95F3805}">
      <dgm:prSet/>
      <dgm:spPr/>
      <dgm:t>
        <a:bodyPr/>
        <a:lstStyle/>
        <a:p>
          <a:endParaRPr lang="en-US"/>
        </a:p>
      </dgm:t>
    </dgm:pt>
    <dgm:pt modelId="{53151B3A-FEF5-4F29-AF48-C3146D930514}" type="sibTrans" cxnId="{A22088FE-F463-4346-991F-1851E95F3805}">
      <dgm:prSet/>
      <dgm:spPr/>
      <dgm:t>
        <a:bodyPr/>
        <a:lstStyle/>
        <a:p>
          <a:endParaRPr lang="en-US"/>
        </a:p>
      </dgm:t>
    </dgm:pt>
    <dgm:pt modelId="{BFA0CD22-CE49-415C-BA9F-529D5BB47C04}" type="pres">
      <dgm:prSet presAssocID="{2D1684D1-06A3-488A-90E3-62A53C92C999}" presName="root" presStyleCnt="0">
        <dgm:presLayoutVars>
          <dgm:dir/>
          <dgm:resizeHandles val="exact"/>
        </dgm:presLayoutVars>
      </dgm:prSet>
      <dgm:spPr/>
    </dgm:pt>
    <dgm:pt modelId="{C713C9E0-8982-4E05-B5D7-9E525E422A94}" type="pres">
      <dgm:prSet presAssocID="{F6DE2BFF-9F70-4C17-ACF6-FC4D02277455}" presName="compNode" presStyleCnt="0"/>
      <dgm:spPr/>
    </dgm:pt>
    <dgm:pt modelId="{7B73B389-DB06-48E0-8938-1DBA9C85C2E2}" type="pres">
      <dgm:prSet presAssocID="{F6DE2BFF-9F70-4C17-ACF6-FC4D02277455}" presName="bgRect" presStyleLbl="bgShp" presStyleIdx="0" presStyleCnt="4"/>
      <dgm:spPr/>
    </dgm:pt>
    <dgm:pt modelId="{37CEFEA1-5E79-4B78-A2DB-4B16970F73EB}" type="pres">
      <dgm:prSet presAssocID="{F6DE2BFF-9F70-4C17-ACF6-FC4D02277455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5F447AE-878E-4112-A36A-A29F643CEDF1}" type="pres">
      <dgm:prSet presAssocID="{F6DE2BFF-9F70-4C17-ACF6-FC4D02277455}" presName="spaceRect" presStyleCnt="0"/>
      <dgm:spPr/>
    </dgm:pt>
    <dgm:pt modelId="{EC2D3CEA-C9DD-4AA8-AAB9-9396265CA4B3}" type="pres">
      <dgm:prSet presAssocID="{F6DE2BFF-9F70-4C17-ACF6-FC4D02277455}" presName="parTx" presStyleLbl="revTx" presStyleIdx="0" presStyleCnt="4">
        <dgm:presLayoutVars>
          <dgm:chMax val="0"/>
          <dgm:chPref val="0"/>
        </dgm:presLayoutVars>
      </dgm:prSet>
      <dgm:spPr/>
    </dgm:pt>
    <dgm:pt modelId="{E8A4A290-6B5B-46DF-ADF2-7B583E82EC73}" type="pres">
      <dgm:prSet presAssocID="{E59ADE7B-16E5-4347-854B-F39677F7E7E8}" presName="sibTrans" presStyleCnt="0"/>
      <dgm:spPr/>
    </dgm:pt>
    <dgm:pt modelId="{5ACD3B68-DA13-42F8-A52D-C3FA6C38334F}" type="pres">
      <dgm:prSet presAssocID="{7087A584-1DE5-4840-9452-FB45EE2C0F17}" presName="compNode" presStyleCnt="0"/>
      <dgm:spPr/>
    </dgm:pt>
    <dgm:pt modelId="{FCAE510B-FF67-47D8-A42B-FBDF4DB010EF}" type="pres">
      <dgm:prSet presAssocID="{7087A584-1DE5-4840-9452-FB45EE2C0F17}" presName="bgRect" presStyleLbl="bgShp" presStyleIdx="1" presStyleCnt="4"/>
      <dgm:spPr/>
    </dgm:pt>
    <dgm:pt modelId="{20EC5C8D-9A3B-4386-B890-C8B7E04763B3}" type="pres">
      <dgm:prSet presAssocID="{7087A584-1DE5-4840-9452-FB45EE2C0F17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9A698D14-4A60-4E1E-9CEC-3FB543AFD2E8}" type="pres">
      <dgm:prSet presAssocID="{7087A584-1DE5-4840-9452-FB45EE2C0F17}" presName="spaceRect" presStyleCnt="0"/>
      <dgm:spPr/>
    </dgm:pt>
    <dgm:pt modelId="{47B55D05-46E1-4A13-8522-83B15F773259}" type="pres">
      <dgm:prSet presAssocID="{7087A584-1DE5-4840-9452-FB45EE2C0F17}" presName="parTx" presStyleLbl="revTx" presStyleIdx="1" presStyleCnt="4">
        <dgm:presLayoutVars>
          <dgm:chMax val="0"/>
          <dgm:chPref val="0"/>
        </dgm:presLayoutVars>
      </dgm:prSet>
      <dgm:spPr/>
    </dgm:pt>
    <dgm:pt modelId="{850B3854-A8C9-4711-966D-37037FB5026C}" type="pres">
      <dgm:prSet presAssocID="{199EBAE7-BEFD-4F7E-B746-EC2D1A889DC3}" presName="sibTrans" presStyleCnt="0"/>
      <dgm:spPr/>
    </dgm:pt>
    <dgm:pt modelId="{E54D58F7-9A3B-4C6D-A279-A9E2AC5FBF2E}" type="pres">
      <dgm:prSet presAssocID="{C1FDF5A6-ACDF-4CC7-B88C-9862D0B1F45C}" presName="compNode" presStyleCnt="0"/>
      <dgm:spPr/>
    </dgm:pt>
    <dgm:pt modelId="{B0DE044A-5417-4778-9688-5D809D41936B}" type="pres">
      <dgm:prSet presAssocID="{C1FDF5A6-ACDF-4CC7-B88C-9862D0B1F45C}" presName="bgRect" presStyleLbl="bgShp" presStyleIdx="2" presStyleCnt="4"/>
      <dgm:spPr/>
    </dgm:pt>
    <dgm:pt modelId="{E72FFC12-E3D9-4DCE-BC92-21B1B75A4283}" type="pres">
      <dgm:prSet presAssocID="{C1FDF5A6-ACDF-4CC7-B88C-9862D0B1F45C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quipaje"/>
        </a:ext>
      </dgm:extLst>
    </dgm:pt>
    <dgm:pt modelId="{6E108623-EA68-425E-A691-277A3B41AB33}" type="pres">
      <dgm:prSet presAssocID="{C1FDF5A6-ACDF-4CC7-B88C-9862D0B1F45C}" presName="spaceRect" presStyleCnt="0"/>
      <dgm:spPr/>
    </dgm:pt>
    <dgm:pt modelId="{2C735157-FD14-4DF1-B501-AAABE8BC04E9}" type="pres">
      <dgm:prSet presAssocID="{C1FDF5A6-ACDF-4CC7-B88C-9862D0B1F45C}" presName="parTx" presStyleLbl="revTx" presStyleIdx="2" presStyleCnt="4">
        <dgm:presLayoutVars>
          <dgm:chMax val="0"/>
          <dgm:chPref val="0"/>
        </dgm:presLayoutVars>
      </dgm:prSet>
      <dgm:spPr/>
    </dgm:pt>
    <dgm:pt modelId="{46E6BDC9-ABD2-4243-8442-17829AC193F1}" type="pres">
      <dgm:prSet presAssocID="{478BDFA7-0246-4D43-ADC2-9CAE0EF6D696}" presName="sibTrans" presStyleCnt="0"/>
      <dgm:spPr/>
    </dgm:pt>
    <dgm:pt modelId="{E154B747-CDCA-4CDA-8903-C5059D7093B5}" type="pres">
      <dgm:prSet presAssocID="{098BE278-2BAC-4BBC-B0DF-617B38BBDD16}" presName="compNode" presStyleCnt="0"/>
      <dgm:spPr/>
    </dgm:pt>
    <dgm:pt modelId="{DEBE0A1B-3B77-41A0-97A3-E16E074E8A74}" type="pres">
      <dgm:prSet presAssocID="{098BE278-2BAC-4BBC-B0DF-617B38BBDD16}" presName="bgRect" presStyleLbl="bgShp" presStyleIdx="3" presStyleCnt="4"/>
      <dgm:spPr/>
    </dgm:pt>
    <dgm:pt modelId="{0326C235-F3E7-419B-9642-9904B2DEA436}" type="pres">
      <dgm:prSet presAssocID="{098BE278-2BAC-4BBC-B0DF-617B38BBDD16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F8CAF29-B74D-479B-A782-713D915ECBEC}" type="pres">
      <dgm:prSet presAssocID="{098BE278-2BAC-4BBC-B0DF-617B38BBDD16}" presName="spaceRect" presStyleCnt="0"/>
      <dgm:spPr/>
    </dgm:pt>
    <dgm:pt modelId="{AB9F16DC-78EB-4A6E-BA0D-DF12E8AAB08C}" type="pres">
      <dgm:prSet presAssocID="{098BE278-2BAC-4BBC-B0DF-617B38BBDD1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282714-512E-4E40-8A20-3E855C6668CC}" type="presOf" srcId="{2D1684D1-06A3-488A-90E3-62A53C92C999}" destId="{BFA0CD22-CE49-415C-BA9F-529D5BB47C04}" srcOrd="0" destOrd="0" presId="urn:microsoft.com/office/officeart/2018/2/layout/IconVerticalSolidList"/>
    <dgm:cxn modelId="{3B3C7D15-3916-492A-A58A-FDDCEE9DF504}" srcId="{2D1684D1-06A3-488A-90E3-62A53C92C999}" destId="{C1FDF5A6-ACDF-4CC7-B88C-9862D0B1F45C}" srcOrd="2" destOrd="0" parTransId="{B653408B-BBA3-4443-B189-376D8A34D1B3}" sibTransId="{478BDFA7-0246-4D43-ADC2-9CAE0EF6D696}"/>
    <dgm:cxn modelId="{FA95BE4F-0538-473E-9057-74BF6AD07D75}" type="presOf" srcId="{098BE278-2BAC-4BBC-B0DF-617B38BBDD16}" destId="{AB9F16DC-78EB-4A6E-BA0D-DF12E8AAB08C}" srcOrd="0" destOrd="0" presId="urn:microsoft.com/office/officeart/2018/2/layout/IconVerticalSolidList"/>
    <dgm:cxn modelId="{DEFA037C-77B5-4831-94C3-1223440DF60D}" type="presOf" srcId="{7087A584-1DE5-4840-9452-FB45EE2C0F17}" destId="{47B55D05-46E1-4A13-8522-83B15F773259}" srcOrd="0" destOrd="0" presId="urn:microsoft.com/office/officeart/2018/2/layout/IconVerticalSolidList"/>
    <dgm:cxn modelId="{B5C856AB-BB5B-437D-8934-10CF1ADA86C9}" srcId="{2D1684D1-06A3-488A-90E3-62A53C92C999}" destId="{F6DE2BFF-9F70-4C17-ACF6-FC4D02277455}" srcOrd="0" destOrd="0" parTransId="{E3B55050-D633-49DF-923C-20BBBD0969FE}" sibTransId="{E59ADE7B-16E5-4347-854B-F39677F7E7E8}"/>
    <dgm:cxn modelId="{A81877C9-4462-4DB4-B3F7-591FD1D3D5AD}" srcId="{2D1684D1-06A3-488A-90E3-62A53C92C999}" destId="{7087A584-1DE5-4840-9452-FB45EE2C0F17}" srcOrd="1" destOrd="0" parTransId="{4AF52105-27D7-448F-A7B8-8A8B273378A9}" sibTransId="{199EBAE7-BEFD-4F7E-B746-EC2D1A889DC3}"/>
    <dgm:cxn modelId="{521B23EB-87E3-428A-B5A9-CA86E6F42749}" type="presOf" srcId="{F6DE2BFF-9F70-4C17-ACF6-FC4D02277455}" destId="{EC2D3CEA-C9DD-4AA8-AAB9-9396265CA4B3}" srcOrd="0" destOrd="0" presId="urn:microsoft.com/office/officeart/2018/2/layout/IconVerticalSolidList"/>
    <dgm:cxn modelId="{1C01EEF0-1E7B-475E-B278-29E218E3DD5C}" type="presOf" srcId="{C1FDF5A6-ACDF-4CC7-B88C-9862D0B1F45C}" destId="{2C735157-FD14-4DF1-B501-AAABE8BC04E9}" srcOrd="0" destOrd="0" presId="urn:microsoft.com/office/officeart/2018/2/layout/IconVerticalSolidList"/>
    <dgm:cxn modelId="{A22088FE-F463-4346-991F-1851E95F3805}" srcId="{2D1684D1-06A3-488A-90E3-62A53C92C999}" destId="{098BE278-2BAC-4BBC-B0DF-617B38BBDD16}" srcOrd="3" destOrd="0" parTransId="{2C5CD8DC-14C9-4E2D-B9FE-2D0E72698276}" sibTransId="{53151B3A-FEF5-4F29-AF48-C3146D930514}"/>
    <dgm:cxn modelId="{8C438022-86D4-4F1A-81FD-CC68685E5B15}" type="presParOf" srcId="{BFA0CD22-CE49-415C-BA9F-529D5BB47C04}" destId="{C713C9E0-8982-4E05-B5D7-9E525E422A94}" srcOrd="0" destOrd="0" presId="urn:microsoft.com/office/officeart/2018/2/layout/IconVerticalSolidList"/>
    <dgm:cxn modelId="{0B7FC189-F3E4-49A3-964D-A3B1422210E0}" type="presParOf" srcId="{C713C9E0-8982-4E05-B5D7-9E525E422A94}" destId="{7B73B389-DB06-48E0-8938-1DBA9C85C2E2}" srcOrd="0" destOrd="0" presId="urn:microsoft.com/office/officeart/2018/2/layout/IconVerticalSolidList"/>
    <dgm:cxn modelId="{9728AB7C-997A-490A-9CEF-6C6349408A17}" type="presParOf" srcId="{C713C9E0-8982-4E05-B5D7-9E525E422A94}" destId="{37CEFEA1-5E79-4B78-A2DB-4B16970F73EB}" srcOrd="1" destOrd="0" presId="urn:microsoft.com/office/officeart/2018/2/layout/IconVerticalSolidList"/>
    <dgm:cxn modelId="{F7AC9120-0D3A-4729-B03D-289EF9D70062}" type="presParOf" srcId="{C713C9E0-8982-4E05-B5D7-9E525E422A94}" destId="{55F447AE-878E-4112-A36A-A29F643CEDF1}" srcOrd="2" destOrd="0" presId="urn:microsoft.com/office/officeart/2018/2/layout/IconVerticalSolidList"/>
    <dgm:cxn modelId="{D28A9ECA-9F6F-4675-BC49-567F1583F1BB}" type="presParOf" srcId="{C713C9E0-8982-4E05-B5D7-9E525E422A94}" destId="{EC2D3CEA-C9DD-4AA8-AAB9-9396265CA4B3}" srcOrd="3" destOrd="0" presId="urn:microsoft.com/office/officeart/2018/2/layout/IconVerticalSolidList"/>
    <dgm:cxn modelId="{9CF430A6-CC90-4027-B774-D33B2C321BBD}" type="presParOf" srcId="{BFA0CD22-CE49-415C-BA9F-529D5BB47C04}" destId="{E8A4A290-6B5B-46DF-ADF2-7B583E82EC73}" srcOrd="1" destOrd="0" presId="urn:microsoft.com/office/officeart/2018/2/layout/IconVerticalSolidList"/>
    <dgm:cxn modelId="{C16B4698-AC44-49C8-950E-4A20320FF38B}" type="presParOf" srcId="{BFA0CD22-CE49-415C-BA9F-529D5BB47C04}" destId="{5ACD3B68-DA13-42F8-A52D-C3FA6C38334F}" srcOrd="2" destOrd="0" presId="urn:microsoft.com/office/officeart/2018/2/layout/IconVerticalSolidList"/>
    <dgm:cxn modelId="{D51E959C-060D-4923-9185-DA06BF9DA736}" type="presParOf" srcId="{5ACD3B68-DA13-42F8-A52D-C3FA6C38334F}" destId="{FCAE510B-FF67-47D8-A42B-FBDF4DB010EF}" srcOrd="0" destOrd="0" presId="urn:microsoft.com/office/officeart/2018/2/layout/IconVerticalSolidList"/>
    <dgm:cxn modelId="{E0DFC923-2707-4A42-B52E-81E0A1F5E94D}" type="presParOf" srcId="{5ACD3B68-DA13-42F8-A52D-C3FA6C38334F}" destId="{20EC5C8D-9A3B-4386-B890-C8B7E04763B3}" srcOrd="1" destOrd="0" presId="urn:microsoft.com/office/officeart/2018/2/layout/IconVerticalSolidList"/>
    <dgm:cxn modelId="{6DB79FE7-F712-4E4F-A91A-F24402869C7A}" type="presParOf" srcId="{5ACD3B68-DA13-42F8-A52D-C3FA6C38334F}" destId="{9A698D14-4A60-4E1E-9CEC-3FB543AFD2E8}" srcOrd="2" destOrd="0" presId="urn:microsoft.com/office/officeart/2018/2/layout/IconVerticalSolidList"/>
    <dgm:cxn modelId="{31E2B878-D256-4AF1-88A1-69AA825DC15E}" type="presParOf" srcId="{5ACD3B68-DA13-42F8-A52D-C3FA6C38334F}" destId="{47B55D05-46E1-4A13-8522-83B15F773259}" srcOrd="3" destOrd="0" presId="urn:microsoft.com/office/officeart/2018/2/layout/IconVerticalSolidList"/>
    <dgm:cxn modelId="{CBCF4269-58BE-4B28-8797-5BBEE4A9BBBE}" type="presParOf" srcId="{BFA0CD22-CE49-415C-BA9F-529D5BB47C04}" destId="{850B3854-A8C9-4711-966D-37037FB5026C}" srcOrd="3" destOrd="0" presId="urn:microsoft.com/office/officeart/2018/2/layout/IconVerticalSolidList"/>
    <dgm:cxn modelId="{A0777B6F-CA04-4C40-8D7F-26A5B2E610FE}" type="presParOf" srcId="{BFA0CD22-CE49-415C-BA9F-529D5BB47C04}" destId="{E54D58F7-9A3B-4C6D-A279-A9E2AC5FBF2E}" srcOrd="4" destOrd="0" presId="urn:microsoft.com/office/officeart/2018/2/layout/IconVerticalSolidList"/>
    <dgm:cxn modelId="{00D2AF20-3E2A-459A-95ED-C649367DE000}" type="presParOf" srcId="{E54D58F7-9A3B-4C6D-A279-A9E2AC5FBF2E}" destId="{B0DE044A-5417-4778-9688-5D809D41936B}" srcOrd="0" destOrd="0" presId="urn:microsoft.com/office/officeart/2018/2/layout/IconVerticalSolidList"/>
    <dgm:cxn modelId="{A3F4D24F-09E4-40E9-9AFD-CEC8C8C0D19F}" type="presParOf" srcId="{E54D58F7-9A3B-4C6D-A279-A9E2AC5FBF2E}" destId="{E72FFC12-E3D9-4DCE-BC92-21B1B75A4283}" srcOrd="1" destOrd="0" presId="urn:microsoft.com/office/officeart/2018/2/layout/IconVerticalSolidList"/>
    <dgm:cxn modelId="{4EEA6B24-DE5C-402B-A65D-1883FC35A37B}" type="presParOf" srcId="{E54D58F7-9A3B-4C6D-A279-A9E2AC5FBF2E}" destId="{6E108623-EA68-425E-A691-277A3B41AB33}" srcOrd="2" destOrd="0" presId="urn:microsoft.com/office/officeart/2018/2/layout/IconVerticalSolidList"/>
    <dgm:cxn modelId="{42FF5A2A-7647-4645-A1B5-EEDDCA41B8E9}" type="presParOf" srcId="{E54D58F7-9A3B-4C6D-A279-A9E2AC5FBF2E}" destId="{2C735157-FD14-4DF1-B501-AAABE8BC04E9}" srcOrd="3" destOrd="0" presId="urn:microsoft.com/office/officeart/2018/2/layout/IconVerticalSolidList"/>
    <dgm:cxn modelId="{C09C6A10-824F-470D-A781-0BE7B99B49EC}" type="presParOf" srcId="{BFA0CD22-CE49-415C-BA9F-529D5BB47C04}" destId="{46E6BDC9-ABD2-4243-8442-17829AC193F1}" srcOrd="5" destOrd="0" presId="urn:microsoft.com/office/officeart/2018/2/layout/IconVerticalSolidList"/>
    <dgm:cxn modelId="{152B33D9-5C60-45CE-AC01-2EB20812A4CA}" type="presParOf" srcId="{BFA0CD22-CE49-415C-BA9F-529D5BB47C04}" destId="{E154B747-CDCA-4CDA-8903-C5059D7093B5}" srcOrd="6" destOrd="0" presId="urn:microsoft.com/office/officeart/2018/2/layout/IconVerticalSolidList"/>
    <dgm:cxn modelId="{76FD5ECB-B7CB-4552-A8AA-F331FA524C06}" type="presParOf" srcId="{E154B747-CDCA-4CDA-8903-C5059D7093B5}" destId="{DEBE0A1B-3B77-41A0-97A3-E16E074E8A74}" srcOrd="0" destOrd="0" presId="urn:microsoft.com/office/officeart/2018/2/layout/IconVerticalSolidList"/>
    <dgm:cxn modelId="{BCF7ED1C-9A92-4438-8D39-F2F8F11D0503}" type="presParOf" srcId="{E154B747-CDCA-4CDA-8903-C5059D7093B5}" destId="{0326C235-F3E7-419B-9642-9904B2DEA436}" srcOrd="1" destOrd="0" presId="urn:microsoft.com/office/officeart/2018/2/layout/IconVerticalSolidList"/>
    <dgm:cxn modelId="{AD76CD33-E4D1-4A5D-9261-89C62BB15F37}" type="presParOf" srcId="{E154B747-CDCA-4CDA-8903-C5059D7093B5}" destId="{DF8CAF29-B74D-479B-A782-713D915ECBEC}" srcOrd="2" destOrd="0" presId="urn:microsoft.com/office/officeart/2018/2/layout/IconVerticalSolidList"/>
    <dgm:cxn modelId="{6535DFEC-C789-4C74-B6FD-58AA7789C1B2}" type="presParOf" srcId="{E154B747-CDCA-4CDA-8903-C5059D7093B5}" destId="{AB9F16DC-78EB-4A6E-BA0D-DF12E8AAB0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D66FD-820C-41BD-8438-7C9C4DE3E98E}">
      <dsp:nvSpPr>
        <dsp:cNvPr id="0" name=""/>
        <dsp:cNvSpPr/>
      </dsp:nvSpPr>
      <dsp:spPr>
        <a:xfrm>
          <a:off x="0" y="645338"/>
          <a:ext cx="1875659" cy="11253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b="0" i="0" kern="1200" baseline="0"/>
            <a:t>Botones con efectos visuales.</a:t>
          </a:r>
          <a:endParaRPr lang="en-US" sz="2200" kern="1200"/>
        </a:p>
      </dsp:txBody>
      <dsp:txXfrm>
        <a:off x="0" y="645338"/>
        <a:ext cx="1875659" cy="1125395"/>
      </dsp:txXfrm>
    </dsp:sp>
    <dsp:sp modelId="{B3CFBB00-6E32-4D6C-8C43-6B4CB7209046}">
      <dsp:nvSpPr>
        <dsp:cNvPr id="0" name=""/>
        <dsp:cNvSpPr/>
      </dsp:nvSpPr>
      <dsp:spPr>
        <a:xfrm>
          <a:off x="2063225" y="645338"/>
          <a:ext cx="1875659" cy="112539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b="0" i="0" kern="1200" baseline="0"/>
            <a:t>Cards (tarjetas con contenido).</a:t>
          </a:r>
          <a:endParaRPr lang="en-US" sz="2200" kern="1200"/>
        </a:p>
      </dsp:txBody>
      <dsp:txXfrm>
        <a:off x="2063225" y="645338"/>
        <a:ext cx="1875659" cy="1125395"/>
      </dsp:txXfrm>
    </dsp:sp>
    <dsp:sp modelId="{39191C96-46EF-426C-A6FC-8585556A5468}">
      <dsp:nvSpPr>
        <dsp:cNvPr id="0" name=""/>
        <dsp:cNvSpPr/>
      </dsp:nvSpPr>
      <dsp:spPr>
        <a:xfrm>
          <a:off x="4126450" y="645338"/>
          <a:ext cx="1875659" cy="112539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b="0" i="0" kern="1200" baseline="0"/>
            <a:t>Navbar responsiva.</a:t>
          </a:r>
          <a:endParaRPr lang="en-US" sz="2200" kern="1200"/>
        </a:p>
      </dsp:txBody>
      <dsp:txXfrm>
        <a:off x="4126450" y="645338"/>
        <a:ext cx="1875659" cy="1125395"/>
      </dsp:txXfrm>
    </dsp:sp>
    <dsp:sp modelId="{B3F8165D-D189-424C-97C7-17985907E4A9}">
      <dsp:nvSpPr>
        <dsp:cNvPr id="0" name=""/>
        <dsp:cNvSpPr/>
      </dsp:nvSpPr>
      <dsp:spPr>
        <a:xfrm>
          <a:off x="1031612" y="1958299"/>
          <a:ext cx="1875659" cy="112539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b="0" i="0" kern="1200" baseline="0"/>
            <a:t>Formularios con validación.</a:t>
          </a:r>
          <a:endParaRPr lang="en-US" sz="2200" kern="1200"/>
        </a:p>
      </dsp:txBody>
      <dsp:txXfrm>
        <a:off x="1031612" y="1958299"/>
        <a:ext cx="1875659" cy="1125395"/>
      </dsp:txXfrm>
    </dsp:sp>
    <dsp:sp modelId="{F0BBF4A1-2720-4C90-B653-F4A98FEA1DE9}">
      <dsp:nvSpPr>
        <dsp:cNvPr id="0" name=""/>
        <dsp:cNvSpPr/>
      </dsp:nvSpPr>
      <dsp:spPr>
        <a:xfrm>
          <a:off x="3094837" y="1958299"/>
          <a:ext cx="1875659" cy="112539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b="0" i="0" kern="1200" baseline="0"/>
            <a:t>Tooltips, sliders, modals y collapsibles.</a:t>
          </a:r>
          <a:endParaRPr lang="en-US" sz="2200" kern="1200"/>
        </a:p>
      </dsp:txBody>
      <dsp:txXfrm>
        <a:off x="3094837" y="1958299"/>
        <a:ext cx="1875659" cy="1125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3B389-DB06-48E0-8938-1DBA9C85C2E2}">
      <dsp:nvSpPr>
        <dsp:cNvPr id="0" name=""/>
        <dsp:cNvSpPr/>
      </dsp:nvSpPr>
      <dsp:spPr>
        <a:xfrm>
          <a:off x="0" y="1878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EFEA1-5E79-4B78-A2DB-4B16970F73EB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D3CEA-C9DD-4AA8-AAB9-9396265CA4B3}">
      <dsp:nvSpPr>
        <dsp:cNvPr id="0" name=""/>
        <dsp:cNvSpPr/>
      </dsp:nvSpPr>
      <dsp:spPr>
        <a:xfrm>
          <a:off x="1099610" y="1878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>
              <a:hlinkClick xmlns:r="http://schemas.openxmlformats.org/officeDocument/2006/relationships" r:id="rId3"/>
            </a:rPr>
            <a:t>Sitio oficial Materialize</a:t>
          </a:r>
          <a:endParaRPr lang="en-US" sz="2200" kern="1200"/>
        </a:p>
      </dsp:txBody>
      <dsp:txXfrm>
        <a:off x="1099610" y="1878"/>
        <a:ext cx="9873189" cy="952043"/>
      </dsp:txXfrm>
    </dsp:sp>
    <dsp:sp modelId="{FCAE510B-FF67-47D8-A42B-FBDF4DB010EF}">
      <dsp:nvSpPr>
        <dsp:cNvPr id="0" name=""/>
        <dsp:cNvSpPr/>
      </dsp:nvSpPr>
      <dsp:spPr>
        <a:xfrm>
          <a:off x="0" y="1191932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C5C8D-9A3B-4386-B890-C8B7E04763B3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55D05-46E1-4A13-8522-83B15F773259}">
      <dsp:nvSpPr>
        <dsp:cNvPr id="0" name=""/>
        <dsp:cNvSpPr/>
      </dsp:nvSpPr>
      <dsp:spPr>
        <a:xfrm>
          <a:off x="1099610" y="1191932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Material Design (Google)</a:t>
          </a:r>
          <a:endParaRPr lang="en-US" sz="2200" kern="1200"/>
        </a:p>
      </dsp:txBody>
      <dsp:txXfrm>
        <a:off x="1099610" y="1191932"/>
        <a:ext cx="9873189" cy="952043"/>
      </dsp:txXfrm>
    </dsp:sp>
    <dsp:sp modelId="{B0DE044A-5417-4778-9688-5D809D41936B}">
      <dsp:nvSpPr>
        <dsp:cNvPr id="0" name=""/>
        <dsp:cNvSpPr/>
      </dsp:nvSpPr>
      <dsp:spPr>
        <a:xfrm>
          <a:off x="0" y="2381986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FFC12-E3D9-4DCE-BC92-21B1B75A4283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35157-FD14-4DF1-B501-AAABE8BC04E9}">
      <dsp:nvSpPr>
        <dsp:cNvPr id="0" name=""/>
        <dsp:cNvSpPr/>
      </dsp:nvSpPr>
      <dsp:spPr>
        <a:xfrm>
          <a:off x="1099610" y="2381986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Material Icons</a:t>
          </a:r>
          <a:endParaRPr lang="en-US" sz="2200" kern="1200"/>
        </a:p>
      </dsp:txBody>
      <dsp:txXfrm>
        <a:off x="1099610" y="2381986"/>
        <a:ext cx="9873189" cy="952043"/>
      </dsp:txXfrm>
    </dsp:sp>
    <dsp:sp modelId="{DEBE0A1B-3B77-41A0-97A3-E16E074E8A74}">
      <dsp:nvSpPr>
        <dsp:cNvPr id="0" name=""/>
        <dsp:cNvSpPr/>
      </dsp:nvSpPr>
      <dsp:spPr>
        <a:xfrm>
          <a:off x="0" y="3572041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6C235-F3E7-419B-9642-9904B2DEA436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F16DC-78EB-4A6E-BA0D-DF12E8AAB08C}">
      <dsp:nvSpPr>
        <dsp:cNvPr id="0" name=""/>
        <dsp:cNvSpPr/>
      </dsp:nvSpPr>
      <dsp:spPr>
        <a:xfrm>
          <a:off x="1099610" y="3572041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>
              <a:hlinkClick xmlns:r="http://schemas.openxmlformats.org/officeDocument/2006/relationships" r:id="rId10"/>
            </a:rPr>
            <a:t>Repositorio oficial en GitHub</a:t>
          </a:r>
          <a:endParaRPr lang="en-US" sz="2200" kern="1200"/>
        </a:p>
      </dsp:txBody>
      <dsp:txXfrm>
        <a:off x="1099610" y="3572041"/>
        <a:ext cx="98731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noProof="0" dirty="0" err="1"/>
              <a:t>Materialize</a:t>
            </a:r>
            <a:r>
              <a:rPr lang="es-PE" noProof="0" dirty="0"/>
              <a:t>: Definición, Ventajas y Aplicaciones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noProof="0" dirty="0"/>
              <a:t>Curso: Hojas de Estilo en Cascada Avanzado</a:t>
            </a:r>
          </a:p>
          <a:p>
            <a:r>
              <a:rPr lang="es-PE" noProof="0" dirty="0"/>
              <a:t>Unidad: Extensiones con </a:t>
            </a:r>
            <a:r>
              <a:rPr lang="es-PE" noProof="0" dirty="0" err="1"/>
              <a:t>Frameworks</a:t>
            </a:r>
            <a:endParaRPr lang="es-PE" noProof="0" dirty="0"/>
          </a:p>
          <a:p>
            <a:r>
              <a:rPr lang="es-PE" noProof="0" dirty="0"/>
              <a:t>Docente: Carlos R P Tovar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6ADF38-8DAA-201F-ACF8-DF058EE61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900" y="5524499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672A76-40CA-E10C-CEBE-E8AE764A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PE" dirty="0"/>
              <a:t>¿Qué es </a:t>
            </a:r>
            <a:r>
              <a:rPr lang="es-PE" dirty="0" err="1"/>
              <a:t>Materialize</a:t>
            </a:r>
            <a:r>
              <a:rPr lang="es-PE" dirty="0"/>
              <a:t>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AF99C1-C4F3-54C6-DC1F-9517DDF042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3297"/>
            <a:ext cx="4619621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Framework front-end basado en Material Design de Google.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Desarrollado con HTML, CSS y JavaScript.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Proporciona componentes responsivos, estilos modernos y efectos visuales.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Facilita el desarrollo web coherente y visualmente atractivo.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6A66A-2CFE-E2B4-9F9E-2C6BEB9A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24" r="20661" b="-1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288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0C1B36-5074-5913-5D43-170B50ED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s-PE" sz="4000"/>
              <a:t>Ventajas de Materialize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0FAD9A-2292-5006-9D2F-682541E551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2" y="2743200"/>
            <a:ext cx="4646905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Fácil de integrar mediante CDN.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Diseño limpio, moderno y profesional.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Componentes listos para usar (botones, cards, navbar, etc.).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Basado en el sistema de diseño oficial de Google.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Buena documentación y comunidad activa.</a:t>
            </a:r>
          </a:p>
        </p:txBody>
      </p:sp>
      <p:pic>
        <p:nvPicPr>
          <p:cNvPr id="6" name="Picture 5" descr="Imágenes de papel artesanal de múltiples colores">
            <a:extLst>
              <a:ext uri="{FF2B5EF4-FFF2-40B4-BE49-F238E27FC236}">
                <a16:creationId xmlns:a16="http://schemas.microsoft.com/office/drawing/2014/main" id="{C76669B8-1167-8FB2-11D5-E0805C19C7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19" r="19181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8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D7598-3A4E-5399-E1DF-942A1790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s-PE" sz="4000"/>
              <a:t>Limitaciones de Materialize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F0DEC2-DAB9-965D-678F-BE9BD06484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2" y="2743200"/>
            <a:ext cx="4646905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Menos flexible que otros frameworks como Tailwind.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Desarrollo discontinuado (última versión estable: 1.0.0).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Dependencia de jQuery para ciertos componentes.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No es adecuado para proyectos completamente personalizados.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62AB8-C5AB-F281-AA6C-6BE8C9CDA3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55" r="39889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6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196C9A-7E13-7B84-65EE-6DA72D37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s-PE" sz="4000"/>
              <a:t>Componentes más utilizados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AEB53-19C3-DDF0-9DBF-8A8EDB9D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69" r="34181"/>
          <a:stretch>
            <a:fillRect/>
          </a:stretch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2D83FC2-D2FE-96D3-1F54-CAE85AD3D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157933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582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EABB8C-6042-BF67-3E09-FE0E5D67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s-PE" sz="4000"/>
              <a:t>Ejemplo básico con CDN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89AC2-F9A5-9091-0C9E-A4A2AA8D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&lt;!-- Enlace CDN en el &lt;head&gt; --&gt;</a:t>
            </a:r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&lt;link </a:t>
            </a:r>
            <a:r>
              <a:rPr lang="es-PE" sz="2000" dirty="0" err="1">
                <a:latin typeface="Consolas" panose="020B0609020204030204" pitchFamily="49" charset="0"/>
              </a:rPr>
              <a:t>href</a:t>
            </a:r>
            <a:r>
              <a:rPr lang="es-PE" sz="2000" dirty="0">
                <a:latin typeface="Consolas" panose="020B0609020204030204" pitchFamily="49" charset="0"/>
              </a:rPr>
              <a:t>="https://cdnjs.cloudflare.com/</a:t>
            </a:r>
            <a:r>
              <a:rPr lang="es-PE" sz="2000" dirty="0" err="1">
                <a:latin typeface="Consolas" panose="020B0609020204030204" pitchFamily="49" charset="0"/>
              </a:rPr>
              <a:t>ajax</a:t>
            </a:r>
            <a:r>
              <a:rPr lang="es-PE" sz="2000" dirty="0">
                <a:latin typeface="Consolas" panose="020B0609020204030204" pitchFamily="49" charset="0"/>
              </a:rPr>
              <a:t>/</a:t>
            </a:r>
            <a:r>
              <a:rPr lang="es-PE" sz="2000" dirty="0" err="1">
                <a:latin typeface="Consolas" panose="020B0609020204030204" pitchFamily="49" charset="0"/>
              </a:rPr>
              <a:t>libs</a:t>
            </a:r>
            <a:r>
              <a:rPr lang="es-PE" sz="2000" dirty="0">
                <a:latin typeface="Consolas" panose="020B0609020204030204" pitchFamily="49" charset="0"/>
              </a:rPr>
              <a:t>/</a:t>
            </a:r>
            <a:r>
              <a:rPr lang="es-PE" sz="2000" dirty="0" err="1">
                <a:latin typeface="Consolas" panose="020B0609020204030204" pitchFamily="49" charset="0"/>
              </a:rPr>
              <a:t>materialize</a:t>
            </a:r>
            <a:r>
              <a:rPr lang="es-PE" sz="2000" dirty="0">
                <a:latin typeface="Consolas" panose="020B0609020204030204" pitchFamily="49" charset="0"/>
              </a:rPr>
              <a:t>/1.0.0/</a:t>
            </a:r>
            <a:r>
              <a:rPr lang="es-PE" sz="2000" dirty="0" err="1">
                <a:latin typeface="Consolas" panose="020B0609020204030204" pitchFamily="49" charset="0"/>
              </a:rPr>
              <a:t>css</a:t>
            </a:r>
            <a:r>
              <a:rPr lang="es-PE" sz="2000" dirty="0">
                <a:latin typeface="Consolas" panose="020B0609020204030204" pitchFamily="49" charset="0"/>
              </a:rPr>
              <a:t>/materialize.min.css" </a:t>
            </a:r>
            <a:r>
              <a:rPr lang="es-PE" sz="2000" dirty="0" err="1">
                <a:latin typeface="Consolas" panose="020B0609020204030204" pitchFamily="49" charset="0"/>
              </a:rPr>
              <a:t>rel</a:t>
            </a:r>
            <a:r>
              <a:rPr lang="es-PE" sz="2000" dirty="0">
                <a:latin typeface="Consolas" panose="020B0609020204030204" pitchFamily="49" charset="0"/>
              </a:rPr>
              <a:t>="</a:t>
            </a:r>
            <a:r>
              <a:rPr lang="es-PE" sz="2000" dirty="0" err="1">
                <a:latin typeface="Consolas" panose="020B0609020204030204" pitchFamily="49" charset="0"/>
              </a:rPr>
              <a:t>stylesheet</a:t>
            </a:r>
            <a:r>
              <a:rPr lang="es-PE" sz="20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endParaRPr lang="es-P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&lt;!-- Botón </a:t>
            </a:r>
            <a:r>
              <a:rPr lang="es-PE" sz="2000" dirty="0" err="1">
                <a:latin typeface="Consolas" panose="020B0609020204030204" pitchFamily="49" charset="0"/>
              </a:rPr>
              <a:t>Materialize</a:t>
            </a:r>
            <a:r>
              <a:rPr lang="es-PE" sz="2000" dirty="0">
                <a:latin typeface="Consolas" panose="020B0609020204030204" pitchFamily="49" charset="0"/>
              </a:rPr>
              <a:t> --&gt;</a:t>
            </a:r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&lt;</a:t>
            </a:r>
            <a:r>
              <a:rPr lang="es-PE" sz="2000" dirty="0" err="1">
                <a:latin typeface="Consolas" panose="020B0609020204030204" pitchFamily="49" charset="0"/>
              </a:rPr>
              <a:t>button</a:t>
            </a:r>
            <a:r>
              <a:rPr lang="es-PE" sz="2000" dirty="0">
                <a:latin typeface="Consolas" panose="020B0609020204030204" pitchFamily="49" charset="0"/>
              </a:rPr>
              <a:t> </a:t>
            </a:r>
            <a:r>
              <a:rPr lang="es-PE" sz="2000" dirty="0" err="1">
                <a:latin typeface="Consolas" panose="020B0609020204030204" pitchFamily="49" charset="0"/>
              </a:rPr>
              <a:t>class</a:t>
            </a:r>
            <a:r>
              <a:rPr lang="es-PE" sz="2000" dirty="0">
                <a:latin typeface="Consolas" panose="020B0609020204030204" pitchFamily="49" charset="0"/>
              </a:rPr>
              <a:t>="</a:t>
            </a:r>
            <a:r>
              <a:rPr lang="es-PE" sz="2000" dirty="0" err="1">
                <a:latin typeface="Consolas" panose="020B0609020204030204" pitchFamily="49" charset="0"/>
              </a:rPr>
              <a:t>btn</a:t>
            </a:r>
            <a:r>
              <a:rPr lang="es-PE" sz="2000" dirty="0">
                <a:latin typeface="Consolas" panose="020B0609020204030204" pitchFamily="49" charset="0"/>
              </a:rPr>
              <a:t> </a:t>
            </a:r>
            <a:r>
              <a:rPr lang="es-PE" sz="2000" dirty="0" err="1">
                <a:latin typeface="Consolas" panose="020B0609020204030204" pitchFamily="49" charset="0"/>
              </a:rPr>
              <a:t>waves-effect</a:t>
            </a:r>
            <a:r>
              <a:rPr lang="es-PE" sz="2000" dirty="0">
                <a:latin typeface="Consolas" panose="020B0609020204030204" pitchFamily="49" charset="0"/>
              </a:rPr>
              <a:t> </a:t>
            </a:r>
            <a:r>
              <a:rPr lang="es-PE" sz="2000" dirty="0" err="1">
                <a:latin typeface="Consolas" panose="020B0609020204030204" pitchFamily="49" charset="0"/>
              </a:rPr>
              <a:t>waves</a:t>
            </a:r>
            <a:r>
              <a:rPr lang="es-PE" sz="2000" dirty="0">
                <a:latin typeface="Consolas" panose="020B0609020204030204" pitchFamily="49" charset="0"/>
              </a:rPr>
              <a:t>-light"&gt;Botón </a:t>
            </a:r>
            <a:r>
              <a:rPr lang="es-PE" sz="2000" dirty="0" err="1">
                <a:latin typeface="Consolas" panose="020B0609020204030204" pitchFamily="49" charset="0"/>
              </a:rPr>
              <a:t>Materialize</a:t>
            </a:r>
            <a:r>
              <a:rPr lang="es-PE" sz="2000" dirty="0">
                <a:latin typeface="Consolas" panose="020B0609020204030204" pitchFamily="49" charset="0"/>
              </a:rPr>
              <a:t>&lt;/</a:t>
            </a:r>
            <a:r>
              <a:rPr lang="es-PE" sz="2000" dirty="0" err="1">
                <a:latin typeface="Consolas" panose="020B0609020204030204" pitchFamily="49" charset="0"/>
              </a:rPr>
              <a:t>button</a:t>
            </a:r>
            <a:r>
              <a:rPr lang="es-PE" sz="20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Picture 4" descr="Botones de colores">
            <a:extLst>
              <a:ext uri="{FF2B5EF4-FFF2-40B4-BE49-F238E27FC236}">
                <a16:creationId xmlns:a16="http://schemas.microsoft.com/office/drawing/2014/main" id="{49BE9E36-F55E-16DD-84F8-9DD0AB4E90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38" r="24468" b="-1"/>
          <a:stretch>
            <a:fillRect/>
          </a:stretch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5698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8F867-6075-3341-4645-4C716A9D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Recursos recomendados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C5B52C3-BC98-A746-D9BB-8639049BEE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76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31275631-EAC3-2362-8E84-1CD601069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975" y="2343150"/>
            <a:ext cx="8020050" cy="2171700"/>
          </a:xfrm>
        </p:spPr>
      </p:pic>
    </p:spTree>
    <p:extLst>
      <p:ext uri="{BB962C8B-B14F-4D97-AF65-F5344CB8AC3E}">
        <p14:creationId xmlns:p14="http://schemas.microsoft.com/office/powerpoint/2010/main" val="202613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254</Words>
  <Application>Microsoft Office PowerPoint</Application>
  <PresentationFormat>Panorámica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Theme</vt:lpstr>
      <vt:lpstr>Materialize: Definición, Ventajas y Aplicaciones</vt:lpstr>
      <vt:lpstr>¿Qué es Materialize?</vt:lpstr>
      <vt:lpstr>Ventajas de Materialize</vt:lpstr>
      <vt:lpstr>Limitaciones de Materialize</vt:lpstr>
      <vt:lpstr>Componentes más utilizados</vt:lpstr>
      <vt:lpstr>Ejemplo básico con CDN</vt:lpstr>
      <vt:lpstr>Recursos recomendados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Reynaldo Portocarrero Tovar</cp:lastModifiedBy>
  <cp:revision>5</cp:revision>
  <dcterms:created xsi:type="dcterms:W3CDTF">2013-01-27T09:14:16Z</dcterms:created>
  <dcterms:modified xsi:type="dcterms:W3CDTF">2025-07-08T04:33:44Z</dcterms:modified>
  <cp:category/>
</cp:coreProperties>
</file>