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63" r:id="rId8"/>
    <p:sldId id="264" r:id="rId9"/>
    <p:sldId id="265" r:id="rId10"/>
    <p:sldId id="266" r:id="rId11"/>
    <p:sldId id="268" r:id="rId12"/>
    <p:sldId id="267" r:id="rId13"/>
    <p:sldId id="269" r:id="rId14"/>
    <p:sldId id="270" r:id="rId15"/>
    <p:sldId id="257"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29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8F09B-C6F8-4569-9F81-0AD1D165B23F}" type="doc">
      <dgm:prSet loTypeId="urn:microsoft.com/office/officeart/2005/8/layout/hProcess11" loCatId="process" qsTypeId="urn:microsoft.com/office/officeart/2005/8/quickstyle/simple1" qsCatId="simple" csTypeId="urn:microsoft.com/office/officeart/2005/8/colors/accent1_2" csCatId="accent1" phldr="1"/>
      <dgm:spPr/>
    </dgm:pt>
    <dgm:pt modelId="{DC261E62-7126-4BFD-80A9-BB1A2071F23A}">
      <dgm:prSet phldrT="[Texto]"/>
      <dgm:spPr/>
      <dgm:t>
        <a:bodyPr/>
        <a:lstStyle/>
        <a:p>
          <a:r>
            <a:rPr lang="es-PE" dirty="0"/>
            <a:t> </a:t>
          </a:r>
        </a:p>
      </dgm:t>
    </dgm:pt>
    <dgm:pt modelId="{9294ACE7-988C-4FBC-86B0-91CE924ABC8A}" type="parTrans" cxnId="{1D23FFC6-DED3-45E6-8ABB-9C2A9C6575C7}">
      <dgm:prSet/>
      <dgm:spPr/>
      <dgm:t>
        <a:bodyPr/>
        <a:lstStyle/>
        <a:p>
          <a:endParaRPr lang="es-PE"/>
        </a:p>
      </dgm:t>
    </dgm:pt>
    <dgm:pt modelId="{7C079708-9F0E-4071-964A-4064AD231AC8}" type="sibTrans" cxnId="{1D23FFC6-DED3-45E6-8ABB-9C2A9C6575C7}">
      <dgm:prSet/>
      <dgm:spPr/>
      <dgm:t>
        <a:bodyPr/>
        <a:lstStyle/>
        <a:p>
          <a:endParaRPr lang="es-PE"/>
        </a:p>
      </dgm:t>
    </dgm:pt>
    <dgm:pt modelId="{F237D982-8FD1-4452-A0C0-5157F2D05ADB}">
      <dgm:prSet phldrT="[Texto]"/>
      <dgm:spPr/>
      <dgm:t>
        <a:bodyPr/>
        <a:lstStyle/>
        <a:p>
          <a:endParaRPr lang="es-PE" dirty="0"/>
        </a:p>
      </dgm:t>
    </dgm:pt>
    <dgm:pt modelId="{BE72CAA2-5C93-4840-8727-30A767EE99F6}" type="parTrans" cxnId="{0574C139-81BA-43A5-89BB-851D1F04CBAB}">
      <dgm:prSet/>
      <dgm:spPr/>
      <dgm:t>
        <a:bodyPr/>
        <a:lstStyle/>
        <a:p>
          <a:endParaRPr lang="es-PE"/>
        </a:p>
      </dgm:t>
    </dgm:pt>
    <dgm:pt modelId="{DC5BC2EF-C61B-4F8A-A5AE-FB4173AABB2F}" type="sibTrans" cxnId="{0574C139-81BA-43A5-89BB-851D1F04CBAB}">
      <dgm:prSet/>
      <dgm:spPr/>
      <dgm:t>
        <a:bodyPr/>
        <a:lstStyle/>
        <a:p>
          <a:endParaRPr lang="es-PE"/>
        </a:p>
      </dgm:t>
    </dgm:pt>
    <dgm:pt modelId="{BBF7A26B-8D83-4366-906D-185ACF93EE5B}">
      <dgm:prSet phldrT="[Texto]"/>
      <dgm:spPr/>
      <dgm:t>
        <a:bodyPr/>
        <a:lstStyle/>
        <a:p>
          <a:endParaRPr lang="es-PE" dirty="0"/>
        </a:p>
      </dgm:t>
    </dgm:pt>
    <dgm:pt modelId="{A82CC180-2802-4866-8544-0D9D8805E9A5}" type="parTrans" cxnId="{A47A4544-B6C7-49B9-8E89-5FC23E4DCE09}">
      <dgm:prSet/>
      <dgm:spPr/>
      <dgm:t>
        <a:bodyPr/>
        <a:lstStyle/>
        <a:p>
          <a:endParaRPr lang="es-PE"/>
        </a:p>
      </dgm:t>
    </dgm:pt>
    <dgm:pt modelId="{9A7FDA03-3107-4943-8B09-77BA64EE1809}" type="sibTrans" cxnId="{A47A4544-B6C7-49B9-8E89-5FC23E4DCE09}">
      <dgm:prSet/>
      <dgm:spPr/>
      <dgm:t>
        <a:bodyPr/>
        <a:lstStyle/>
        <a:p>
          <a:endParaRPr lang="es-PE"/>
        </a:p>
      </dgm:t>
    </dgm:pt>
    <dgm:pt modelId="{FE179A08-2D21-48CB-9910-DBFA4B97C4E1}">
      <dgm:prSet phldrT="[Texto]"/>
      <dgm:spPr/>
      <dgm:t>
        <a:bodyPr/>
        <a:lstStyle/>
        <a:p>
          <a:endParaRPr lang="es-PE" dirty="0"/>
        </a:p>
      </dgm:t>
    </dgm:pt>
    <dgm:pt modelId="{57B4DF59-59E4-4069-B7C8-FB0C5AE888E0}" type="parTrans" cxnId="{A887E075-7530-4A78-B0A5-2884CC504B0D}">
      <dgm:prSet/>
      <dgm:spPr/>
      <dgm:t>
        <a:bodyPr/>
        <a:lstStyle/>
        <a:p>
          <a:endParaRPr lang="es-PE"/>
        </a:p>
      </dgm:t>
    </dgm:pt>
    <dgm:pt modelId="{E970D89F-3004-4BDE-9450-52FA55F304FD}" type="sibTrans" cxnId="{A887E075-7530-4A78-B0A5-2884CC504B0D}">
      <dgm:prSet/>
      <dgm:spPr/>
      <dgm:t>
        <a:bodyPr/>
        <a:lstStyle/>
        <a:p>
          <a:endParaRPr lang="es-PE"/>
        </a:p>
      </dgm:t>
    </dgm:pt>
    <dgm:pt modelId="{9FAA7393-07BB-4576-A631-2EA0D53BC283}">
      <dgm:prSet phldrT="[Texto]"/>
      <dgm:spPr/>
      <dgm:t>
        <a:bodyPr/>
        <a:lstStyle/>
        <a:p>
          <a:endParaRPr lang="es-PE" dirty="0"/>
        </a:p>
      </dgm:t>
    </dgm:pt>
    <dgm:pt modelId="{89D36AFC-FBE9-41DC-BDB7-78C3C791A49E}" type="parTrans" cxnId="{6CE89E6C-CB25-4F9B-8C71-503CA9FCC65C}">
      <dgm:prSet/>
      <dgm:spPr/>
      <dgm:t>
        <a:bodyPr/>
        <a:lstStyle/>
        <a:p>
          <a:endParaRPr lang="es-PE"/>
        </a:p>
      </dgm:t>
    </dgm:pt>
    <dgm:pt modelId="{EE23EEDA-241C-47A9-ADBC-CE54A86CE4DA}" type="sibTrans" cxnId="{6CE89E6C-CB25-4F9B-8C71-503CA9FCC65C}">
      <dgm:prSet/>
      <dgm:spPr/>
      <dgm:t>
        <a:bodyPr/>
        <a:lstStyle/>
        <a:p>
          <a:endParaRPr lang="es-PE"/>
        </a:p>
      </dgm:t>
    </dgm:pt>
    <dgm:pt modelId="{68B40A6A-D32E-40E5-81D2-4AED26A8E32F}">
      <dgm:prSet phldrT="[Texto]"/>
      <dgm:spPr/>
      <dgm:t>
        <a:bodyPr/>
        <a:lstStyle/>
        <a:p>
          <a:endParaRPr lang="es-PE" dirty="0"/>
        </a:p>
      </dgm:t>
    </dgm:pt>
    <dgm:pt modelId="{F2465D13-2148-412E-B151-559AEE2A20D0}" type="parTrans" cxnId="{17F102E3-8378-4018-B1D2-6AAB3B714DBF}">
      <dgm:prSet/>
      <dgm:spPr/>
      <dgm:t>
        <a:bodyPr/>
        <a:lstStyle/>
        <a:p>
          <a:endParaRPr lang="es-PE"/>
        </a:p>
      </dgm:t>
    </dgm:pt>
    <dgm:pt modelId="{3F269571-749F-4725-9FE3-1D4585AE48CC}" type="sibTrans" cxnId="{17F102E3-8378-4018-B1D2-6AAB3B714DBF}">
      <dgm:prSet/>
      <dgm:spPr/>
      <dgm:t>
        <a:bodyPr/>
        <a:lstStyle/>
        <a:p>
          <a:endParaRPr lang="es-PE"/>
        </a:p>
      </dgm:t>
    </dgm:pt>
    <dgm:pt modelId="{98CB3ED6-9330-4511-A1BC-A0A725B9FB8D}" type="pres">
      <dgm:prSet presAssocID="{4F28F09B-C6F8-4569-9F81-0AD1D165B23F}" presName="Name0" presStyleCnt="0">
        <dgm:presLayoutVars>
          <dgm:dir/>
          <dgm:resizeHandles val="exact"/>
        </dgm:presLayoutVars>
      </dgm:prSet>
      <dgm:spPr/>
    </dgm:pt>
    <dgm:pt modelId="{ED8C2731-BE80-4B19-AE10-B1B5AFB8A3E2}" type="pres">
      <dgm:prSet presAssocID="{4F28F09B-C6F8-4569-9F81-0AD1D165B23F}" presName="arrow" presStyleLbl="bgShp" presStyleIdx="0" presStyleCnt="1"/>
      <dgm:spPr/>
    </dgm:pt>
    <dgm:pt modelId="{9BA693C8-4B90-4C39-8BEF-A2CEFE9B40EC}" type="pres">
      <dgm:prSet presAssocID="{4F28F09B-C6F8-4569-9F81-0AD1D165B23F}" presName="points" presStyleCnt="0"/>
      <dgm:spPr/>
    </dgm:pt>
    <dgm:pt modelId="{2C13BEBF-B15E-4A40-B8B7-4056B7324FF1}" type="pres">
      <dgm:prSet presAssocID="{DC261E62-7126-4BFD-80A9-BB1A2071F23A}" presName="compositeA" presStyleCnt="0"/>
      <dgm:spPr/>
    </dgm:pt>
    <dgm:pt modelId="{C5E6A252-A167-4960-BEBB-DB0355D4227A}" type="pres">
      <dgm:prSet presAssocID="{DC261E62-7126-4BFD-80A9-BB1A2071F23A}" presName="textA" presStyleLbl="revTx" presStyleIdx="0" presStyleCnt="6">
        <dgm:presLayoutVars>
          <dgm:bulletEnabled val="1"/>
        </dgm:presLayoutVars>
      </dgm:prSet>
      <dgm:spPr/>
    </dgm:pt>
    <dgm:pt modelId="{C0FAFB81-BEF6-4965-8B81-27B0E835BFDF}" type="pres">
      <dgm:prSet presAssocID="{DC261E62-7126-4BFD-80A9-BB1A2071F23A}" presName="circleA" presStyleLbl="node1" presStyleIdx="0" presStyleCnt="6"/>
      <dgm:spPr/>
    </dgm:pt>
    <dgm:pt modelId="{23AC3419-85B1-4C16-AD3D-48F4465F31B9}" type="pres">
      <dgm:prSet presAssocID="{DC261E62-7126-4BFD-80A9-BB1A2071F23A}" presName="spaceA" presStyleCnt="0"/>
      <dgm:spPr/>
    </dgm:pt>
    <dgm:pt modelId="{DA8901BC-B6E9-49B7-AF1E-C20864D64B2A}" type="pres">
      <dgm:prSet presAssocID="{7C079708-9F0E-4071-964A-4064AD231AC8}" presName="space" presStyleCnt="0"/>
      <dgm:spPr/>
    </dgm:pt>
    <dgm:pt modelId="{576781D4-43F9-4775-AD91-DF9F108298D8}" type="pres">
      <dgm:prSet presAssocID="{BBF7A26B-8D83-4366-906D-185ACF93EE5B}" presName="compositeB" presStyleCnt="0"/>
      <dgm:spPr/>
    </dgm:pt>
    <dgm:pt modelId="{5B721B3E-B68D-4E64-B2CA-C060D7A72332}" type="pres">
      <dgm:prSet presAssocID="{BBF7A26B-8D83-4366-906D-185ACF93EE5B}" presName="textB" presStyleLbl="revTx" presStyleIdx="1" presStyleCnt="6">
        <dgm:presLayoutVars>
          <dgm:bulletEnabled val="1"/>
        </dgm:presLayoutVars>
      </dgm:prSet>
      <dgm:spPr/>
    </dgm:pt>
    <dgm:pt modelId="{4BA1E62A-5937-46CD-8DB2-65898240BBF1}" type="pres">
      <dgm:prSet presAssocID="{BBF7A26B-8D83-4366-906D-185ACF93EE5B}" presName="circleB" presStyleLbl="node1" presStyleIdx="1" presStyleCnt="6"/>
      <dgm:spPr/>
    </dgm:pt>
    <dgm:pt modelId="{26FFC2E0-F10D-4016-9E00-66D9283D4D17}" type="pres">
      <dgm:prSet presAssocID="{BBF7A26B-8D83-4366-906D-185ACF93EE5B}" presName="spaceB" presStyleCnt="0"/>
      <dgm:spPr/>
    </dgm:pt>
    <dgm:pt modelId="{E8AD7AC8-0BC1-4C3C-BE9F-6998E07524CD}" type="pres">
      <dgm:prSet presAssocID="{9A7FDA03-3107-4943-8B09-77BA64EE1809}" presName="space" presStyleCnt="0"/>
      <dgm:spPr/>
    </dgm:pt>
    <dgm:pt modelId="{783BA8F7-9F24-42AB-AB38-67E1C8D43B39}" type="pres">
      <dgm:prSet presAssocID="{FE179A08-2D21-48CB-9910-DBFA4B97C4E1}" presName="compositeA" presStyleCnt="0"/>
      <dgm:spPr/>
    </dgm:pt>
    <dgm:pt modelId="{6BACA5CC-4F23-429E-8589-8B851559C152}" type="pres">
      <dgm:prSet presAssocID="{FE179A08-2D21-48CB-9910-DBFA4B97C4E1}" presName="textA" presStyleLbl="revTx" presStyleIdx="2" presStyleCnt="6">
        <dgm:presLayoutVars>
          <dgm:bulletEnabled val="1"/>
        </dgm:presLayoutVars>
      </dgm:prSet>
      <dgm:spPr/>
    </dgm:pt>
    <dgm:pt modelId="{8B31BBDD-2352-4CC5-9A22-3FBF2E5A0AAB}" type="pres">
      <dgm:prSet presAssocID="{FE179A08-2D21-48CB-9910-DBFA4B97C4E1}" presName="circleA" presStyleLbl="node1" presStyleIdx="2" presStyleCnt="6"/>
      <dgm:spPr/>
    </dgm:pt>
    <dgm:pt modelId="{2DB21A96-931D-4FE6-89CB-E7231AB912E0}" type="pres">
      <dgm:prSet presAssocID="{FE179A08-2D21-48CB-9910-DBFA4B97C4E1}" presName="spaceA" presStyleCnt="0"/>
      <dgm:spPr/>
    </dgm:pt>
    <dgm:pt modelId="{E0521324-A374-46FD-9B14-86BD21AF3D73}" type="pres">
      <dgm:prSet presAssocID="{E970D89F-3004-4BDE-9450-52FA55F304FD}" presName="space" presStyleCnt="0"/>
      <dgm:spPr/>
    </dgm:pt>
    <dgm:pt modelId="{816F8C94-D452-499C-9637-B6DD27D1A8E2}" type="pres">
      <dgm:prSet presAssocID="{9FAA7393-07BB-4576-A631-2EA0D53BC283}" presName="compositeB" presStyleCnt="0"/>
      <dgm:spPr/>
    </dgm:pt>
    <dgm:pt modelId="{5DF7F145-71E7-4342-AA27-AEE489D380CD}" type="pres">
      <dgm:prSet presAssocID="{9FAA7393-07BB-4576-A631-2EA0D53BC283}" presName="textB" presStyleLbl="revTx" presStyleIdx="3" presStyleCnt="6">
        <dgm:presLayoutVars>
          <dgm:bulletEnabled val="1"/>
        </dgm:presLayoutVars>
      </dgm:prSet>
      <dgm:spPr/>
    </dgm:pt>
    <dgm:pt modelId="{307E32F4-250E-4325-825C-CE1BA75BCC8B}" type="pres">
      <dgm:prSet presAssocID="{9FAA7393-07BB-4576-A631-2EA0D53BC283}" presName="circleB" presStyleLbl="node1" presStyleIdx="3" presStyleCnt="6"/>
      <dgm:spPr/>
    </dgm:pt>
    <dgm:pt modelId="{2EE34F3E-E113-4AFA-8632-4F397761E8DB}" type="pres">
      <dgm:prSet presAssocID="{9FAA7393-07BB-4576-A631-2EA0D53BC283}" presName="spaceB" presStyleCnt="0"/>
      <dgm:spPr/>
    </dgm:pt>
    <dgm:pt modelId="{E9C513F9-B4D6-44E3-B96D-791AE39D4185}" type="pres">
      <dgm:prSet presAssocID="{EE23EEDA-241C-47A9-ADBC-CE54A86CE4DA}" presName="space" presStyleCnt="0"/>
      <dgm:spPr/>
    </dgm:pt>
    <dgm:pt modelId="{09704022-A560-43D9-9411-A0707A07279E}" type="pres">
      <dgm:prSet presAssocID="{68B40A6A-D32E-40E5-81D2-4AED26A8E32F}" presName="compositeA" presStyleCnt="0"/>
      <dgm:spPr/>
    </dgm:pt>
    <dgm:pt modelId="{4C2B8DA2-81BB-4C0A-9F29-0B93A228CD9E}" type="pres">
      <dgm:prSet presAssocID="{68B40A6A-D32E-40E5-81D2-4AED26A8E32F}" presName="textA" presStyleLbl="revTx" presStyleIdx="4" presStyleCnt="6">
        <dgm:presLayoutVars>
          <dgm:bulletEnabled val="1"/>
        </dgm:presLayoutVars>
      </dgm:prSet>
      <dgm:spPr/>
    </dgm:pt>
    <dgm:pt modelId="{C48D6584-590B-4AAF-B0D9-D5C6A352FA87}" type="pres">
      <dgm:prSet presAssocID="{68B40A6A-D32E-40E5-81D2-4AED26A8E32F}" presName="circleA" presStyleLbl="node1" presStyleIdx="4" presStyleCnt="6"/>
      <dgm:spPr/>
    </dgm:pt>
    <dgm:pt modelId="{9B53B4FF-0E95-4683-91CD-9DC3D09E9670}" type="pres">
      <dgm:prSet presAssocID="{68B40A6A-D32E-40E5-81D2-4AED26A8E32F}" presName="spaceA" presStyleCnt="0"/>
      <dgm:spPr/>
    </dgm:pt>
    <dgm:pt modelId="{DFEB3C3E-1EF3-4C30-B513-991A98A90BD4}" type="pres">
      <dgm:prSet presAssocID="{3F269571-749F-4725-9FE3-1D4585AE48CC}" presName="space" presStyleCnt="0"/>
      <dgm:spPr/>
    </dgm:pt>
    <dgm:pt modelId="{3ED47767-E558-4E1C-9926-5269E87650A8}" type="pres">
      <dgm:prSet presAssocID="{F237D982-8FD1-4452-A0C0-5157F2D05ADB}" presName="compositeB" presStyleCnt="0"/>
      <dgm:spPr/>
    </dgm:pt>
    <dgm:pt modelId="{17871AD9-3212-4FF2-B6D1-4691E03B111D}" type="pres">
      <dgm:prSet presAssocID="{F237D982-8FD1-4452-A0C0-5157F2D05ADB}" presName="textB" presStyleLbl="revTx" presStyleIdx="5" presStyleCnt="6">
        <dgm:presLayoutVars>
          <dgm:bulletEnabled val="1"/>
        </dgm:presLayoutVars>
      </dgm:prSet>
      <dgm:spPr/>
    </dgm:pt>
    <dgm:pt modelId="{83EC7298-2E8E-4591-BF31-CB8D2739C767}" type="pres">
      <dgm:prSet presAssocID="{F237D982-8FD1-4452-A0C0-5157F2D05ADB}" presName="circleB" presStyleLbl="node1" presStyleIdx="5" presStyleCnt="6"/>
      <dgm:spPr/>
    </dgm:pt>
    <dgm:pt modelId="{BC72C20F-4449-4CAB-A86D-D1B0D20B67D5}" type="pres">
      <dgm:prSet presAssocID="{F237D982-8FD1-4452-A0C0-5157F2D05ADB}" presName="spaceB" presStyleCnt="0"/>
      <dgm:spPr/>
    </dgm:pt>
  </dgm:ptLst>
  <dgm:cxnLst>
    <dgm:cxn modelId="{D9E00B09-2411-4209-BB16-D18586416393}" type="presOf" srcId="{DC261E62-7126-4BFD-80A9-BB1A2071F23A}" destId="{C5E6A252-A167-4960-BEBB-DB0355D4227A}" srcOrd="0" destOrd="0" presId="urn:microsoft.com/office/officeart/2005/8/layout/hProcess11"/>
    <dgm:cxn modelId="{0574C139-81BA-43A5-89BB-851D1F04CBAB}" srcId="{4F28F09B-C6F8-4569-9F81-0AD1D165B23F}" destId="{F237D982-8FD1-4452-A0C0-5157F2D05ADB}" srcOrd="5" destOrd="0" parTransId="{BE72CAA2-5C93-4840-8727-30A767EE99F6}" sibTransId="{DC5BC2EF-C61B-4F8A-A5AE-FB4173AABB2F}"/>
    <dgm:cxn modelId="{09D33963-C1F4-418A-896D-F921F6F09D68}" type="presOf" srcId="{FE179A08-2D21-48CB-9910-DBFA4B97C4E1}" destId="{6BACA5CC-4F23-429E-8589-8B851559C152}" srcOrd="0" destOrd="0" presId="urn:microsoft.com/office/officeart/2005/8/layout/hProcess11"/>
    <dgm:cxn modelId="{A47A4544-B6C7-49B9-8E89-5FC23E4DCE09}" srcId="{4F28F09B-C6F8-4569-9F81-0AD1D165B23F}" destId="{BBF7A26B-8D83-4366-906D-185ACF93EE5B}" srcOrd="1" destOrd="0" parTransId="{A82CC180-2802-4866-8544-0D9D8805E9A5}" sibTransId="{9A7FDA03-3107-4943-8B09-77BA64EE1809}"/>
    <dgm:cxn modelId="{6CE89E6C-CB25-4F9B-8C71-503CA9FCC65C}" srcId="{4F28F09B-C6F8-4569-9F81-0AD1D165B23F}" destId="{9FAA7393-07BB-4576-A631-2EA0D53BC283}" srcOrd="3" destOrd="0" parTransId="{89D36AFC-FBE9-41DC-BDB7-78C3C791A49E}" sibTransId="{EE23EEDA-241C-47A9-ADBC-CE54A86CE4DA}"/>
    <dgm:cxn modelId="{8CE44D55-E10C-4999-BB41-6529AC46CF05}" type="presOf" srcId="{9FAA7393-07BB-4576-A631-2EA0D53BC283}" destId="{5DF7F145-71E7-4342-AA27-AEE489D380CD}" srcOrd="0" destOrd="0" presId="urn:microsoft.com/office/officeart/2005/8/layout/hProcess11"/>
    <dgm:cxn modelId="{A887E075-7530-4A78-B0A5-2884CC504B0D}" srcId="{4F28F09B-C6F8-4569-9F81-0AD1D165B23F}" destId="{FE179A08-2D21-48CB-9910-DBFA4B97C4E1}" srcOrd="2" destOrd="0" parTransId="{57B4DF59-59E4-4069-B7C8-FB0C5AE888E0}" sibTransId="{E970D89F-3004-4BDE-9450-52FA55F304FD}"/>
    <dgm:cxn modelId="{5665168B-F0E6-4AB2-9D57-002CD34878E7}" type="presOf" srcId="{BBF7A26B-8D83-4366-906D-185ACF93EE5B}" destId="{5B721B3E-B68D-4E64-B2CA-C060D7A72332}" srcOrd="0" destOrd="0" presId="urn:microsoft.com/office/officeart/2005/8/layout/hProcess11"/>
    <dgm:cxn modelId="{533DF8B0-3609-49F2-A1D4-E815827F8719}" type="presOf" srcId="{F237D982-8FD1-4452-A0C0-5157F2D05ADB}" destId="{17871AD9-3212-4FF2-B6D1-4691E03B111D}" srcOrd="0" destOrd="0" presId="urn:microsoft.com/office/officeart/2005/8/layout/hProcess11"/>
    <dgm:cxn modelId="{C08862B2-C449-4709-863A-81627D05B776}" type="presOf" srcId="{68B40A6A-D32E-40E5-81D2-4AED26A8E32F}" destId="{4C2B8DA2-81BB-4C0A-9F29-0B93A228CD9E}" srcOrd="0" destOrd="0" presId="urn:microsoft.com/office/officeart/2005/8/layout/hProcess11"/>
    <dgm:cxn modelId="{B0C3E6C1-05A1-44E0-91C8-1FE4B7A6164B}" type="presOf" srcId="{4F28F09B-C6F8-4569-9F81-0AD1D165B23F}" destId="{98CB3ED6-9330-4511-A1BC-A0A725B9FB8D}" srcOrd="0" destOrd="0" presId="urn:microsoft.com/office/officeart/2005/8/layout/hProcess11"/>
    <dgm:cxn modelId="{1D23FFC6-DED3-45E6-8ABB-9C2A9C6575C7}" srcId="{4F28F09B-C6F8-4569-9F81-0AD1D165B23F}" destId="{DC261E62-7126-4BFD-80A9-BB1A2071F23A}" srcOrd="0" destOrd="0" parTransId="{9294ACE7-988C-4FBC-86B0-91CE924ABC8A}" sibTransId="{7C079708-9F0E-4071-964A-4064AD231AC8}"/>
    <dgm:cxn modelId="{17F102E3-8378-4018-B1D2-6AAB3B714DBF}" srcId="{4F28F09B-C6F8-4569-9F81-0AD1D165B23F}" destId="{68B40A6A-D32E-40E5-81D2-4AED26A8E32F}" srcOrd="4" destOrd="0" parTransId="{F2465D13-2148-412E-B151-559AEE2A20D0}" sibTransId="{3F269571-749F-4725-9FE3-1D4585AE48CC}"/>
    <dgm:cxn modelId="{5B164E9B-BBA5-440E-A125-32EF6BCB6904}" type="presParOf" srcId="{98CB3ED6-9330-4511-A1BC-A0A725B9FB8D}" destId="{ED8C2731-BE80-4B19-AE10-B1B5AFB8A3E2}" srcOrd="0" destOrd="0" presId="urn:microsoft.com/office/officeart/2005/8/layout/hProcess11"/>
    <dgm:cxn modelId="{D2FCD4FA-1D33-4BEB-95A8-6C857A603932}" type="presParOf" srcId="{98CB3ED6-9330-4511-A1BC-A0A725B9FB8D}" destId="{9BA693C8-4B90-4C39-8BEF-A2CEFE9B40EC}" srcOrd="1" destOrd="0" presId="urn:microsoft.com/office/officeart/2005/8/layout/hProcess11"/>
    <dgm:cxn modelId="{8D556117-A4A1-4FAE-B6C0-7133DCDEF1B3}" type="presParOf" srcId="{9BA693C8-4B90-4C39-8BEF-A2CEFE9B40EC}" destId="{2C13BEBF-B15E-4A40-B8B7-4056B7324FF1}" srcOrd="0" destOrd="0" presId="urn:microsoft.com/office/officeart/2005/8/layout/hProcess11"/>
    <dgm:cxn modelId="{023327B4-BDFB-4956-B3D3-EC6451F03148}" type="presParOf" srcId="{2C13BEBF-B15E-4A40-B8B7-4056B7324FF1}" destId="{C5E6A252-A167-4960-BEBB-DB0355D4227A}" srcOrd="0" destOrd="0" presId="urn:microsoft.com/office/officeart/2005/8/layout/hProcess11"/>
    <dgm:cxn modelId="{684F5872-3745-4988-958D-8BEFB4F739F5}" type="presParOf" srcId="{2C13BEBF-B15E-4A40-B8B7-4056B7324FF1}" destId="{C0FAFB81-BEF6-4965-8B81-27B0E835BFDF}" srcOrd="1" destOrd="0" presId="urn:microsoft.com/office/officeart/2005/8/layout/hProcess11"/>
    <dgm:cxn modelId="{C41D24D0-C1A8-41C2-86BA-9C491CE4022B}" type="presParOf" srcId="{2C13BEBF-B15E-4A40-B8B7-4056B7324FF1}" destId="{23AC3419-85B1-4C16-AD3D-48F4465F31B9}" srcOrd="2" destOrd="0" presId="urn:microsoft.com/office/officeart/2005/8/layout/hProcess11"/>
    <dgm:cxn modelId="{35035F51-F1C6-4658-B3CB-5748708F6E50}" type="presParOf" srcId="{9BA693C8-4B90-4C39-8BEF-A2CEFE9B40EC}" destId="{DA8901BC-B6E9-49B7-AF1E-C20864D64B2A}" srcOrd="1" destOrd="0" presId="urn:microsoft.com/office/officeart/2005/8/layout/hProcess11"/>
    <dgm:cxn modelId="{6C6C08C3-964A-49B3-A39C-DF0BA5E4F852}" type="presParOf" srcId="{9BA693C8-4B90-4C39-8BEF-A2CEFE9B40EC}" destId="{576781D4-43F9-4775-AD91-DF9F108298D8}" srcOrd="2" destOrd="0" presId="urn:microsoft.com/office/officeart/2005/8/layout/hProcess11"/>
    <dgm:cxn modelId="{F9EC1BE9-ED9C-4FA9-BC25-EF1F91388A97}" type="presParOf" srcId="{576781D4-43F9-4775-AD91-DF9F108298D8}" destId="{5B721B3E-B68D-4E64-B2CA-C060D7A72332}" srcOrd="0" destOrd="0" presId="urn:microsoft.com/office/officeart/2005/8/layout/hProcess11"/>
    <dgm:cxn modelId="{8F1D4DAE-E179-4F34-91B4-E74B70747204}" type="presParOf" srcId="{576781D4-43F9-4775-AD91-DF9F108298D8}" destId="{4BA1E62A-5937-46CD-8DB2-65898240BBF1}" srcOrd="1" destOrd="0" presId="urn:microsoft.com/office/officeart/2005/8/layout/hProcess11"/>
    <dgm:cxn modelId="{1B4158DD-7AB7-4722-B117-F7EA6602FB1A}" type="presParOf" srcId="{576781D4-43F9-4775-AD91-DF9F108298D8}" destId="{26FFC2E0-F10D-4016-9E00-66D9283D4D17}" srcOrd="2" destOrd="0" presId="urn:microsoft.com/office/officeart/2005/8/layout/hProcess11"/>
    <dgm:cxn modelId="{F6BD4E2E-04B4-4A55-8DA7-D2BDCFB72889}" type="presParOf" srcId="{9BA693C8-4B90-4C39-8BEF-A2CEFE9B40EC}" destId="{E8AD7AC8-0BC1-4C3C-BE9F-6998E07524CD}" srcOrd="3" destOrd="0" presId="urn:microsoft.com/office/officeart/2005/8/layout/hProcess11"/>
    <dgm:cxn modelId="{B515C85B-CE65-4FE0-844C-4EEF62FD5920}" type="presParOf" srcId="{9BA693C8-4B90-4C39-8BEF-A2CEFE9B40EC}" destId="{783BA8F7-9F24-42AB-AB38-67E1C8D43B39}" srcOrd="4" destOrd="0" presId="urn:microsoft.com/office/officeart/2005/8/layout/hProcess11"/>
    <dgm:cxn modelId="{6EF068F2-65AF-4396-B6B9-C967E4E5098C}" type="presParOf" srcId="{783BA8F7-9F24-42AB-AB38-67E1C8D43B39}" destId="{6BACA5CC-4F23-429E-8589-8B851559C152}" srcOrd="0" destOrd="0" presId="urn:microsoft.com/office/officeart/2005/8/layout/hProcess11"/>
    <dgm:cxn modelId="{27B3C241-479B-460A-889A-A72B1CA4D041}" type="presParOf" srcId="{783BA8F7-9F24-42AB-AB38-67E1C8D43B39}" destId="{8B31BBDD-2352-4CC5-9A22-3FBF2E5A0AAB}" srcOrd="1" destOrd="0" presId="urn:microsoft.com/office/officeart/2005/8/layout/hProcess11"/>
    <dgm:cxn modelId="{7F9DBFE0-5BEF-497D-A7E8-D0A558970610}" type="presParOf" srcId="{783BA8F7-9F24-42AB-AB38-67E1C8D43B39}" destId="{2DB21A96-931D-4FE6-89CB-E7231AB912E0}" srcOrd="2" destOrd="0" presId="urn:microsoft.com/office/officeart/2005/8/layout/hProcess11"/>
    <dgm:cxn modelId="{26ACDC0B-F320-47AD-BE3E-BEA8AA953602}" type="presParOf" srcId="{9BA693C8-4B90-4C39-8BEF-A2CEFE9B40EC}" destId="{E0521324-A374-46FD-9B14-86BD21AF3D73}" srcOrd="5" destOrd="0" presId="urn:microsoft.com/office/officeart/2005/8/layout/hProcess11"/>
    <dgm:cxn modelId="{5DD17177-B6CC-477E-91C2-B4A00E3E006F}" type="presParOf" srcId="{9BA693C8-4B90-4C39-8BEF-A2CEFE9B40EC}" destId="{816F8C94-D452-499C-9637-B6DD27D1A8E2}" srcOrd="6" destOrd="0" presId="urn:microsoft.com/office/officeart/2005/8/layout/hProcess11"/>
    <dgm:cxn modelId="{2B904A65-1A66-4E0E-9CCA-0B03F75982D6}" type="presParOf" srcId="{816F8C94-D452-499C-9637-B6DD27D1A8E2}" destId="{5DF7F145-71E7-4342-AA27-AEE489D380CD}" srcOrd="0" destOrd="0" presId="urn:microsoft.com/office/officeart/2005/8/layout/hProcess11"/>
    <dgm:cxn modelId="{C2DD511B-F9B0-46FF-AFBB-840793AA7FF8}" type="presParOf" srcId="{816F8C94-D452-499C-9637-B6DD27D1A8E2}" destId="{307E32F4-250E-4325-825C-CE1BA75BCC8B}" srcOrd="1" destOrd="0" presId="urn:microsoft.com/office/officeart/2005/8/layout/hProcess11"/>
    <dgm:cxn modelId="{40ACF925-1DFB-499D-BC8C-5D579E86F43B}" type="presParOf" srcId="{816F8C94-D452-499C-9637-B6DD27D1A8E2}" destId="{2EE34F3E-E113-4AFA-8632-4F397761E8DB}" srcOrd="2" destOrd="0" presId="urn:microsoft.com/office/officeart/2005/8/layout/hProcess11"/>
    <dgm:cxn modelId="{B332E89D-0918-4708-B4EB-E826BB40964F}" type="presParOf" srcId="{9BA693C8-4B90-4C39-8BEF-A2CEFE9B40EC}" destId="{E9C513F9-B4D6-44E3-B96D-791AE39D4185}" srcOrd="7" destOrd="0" presId="urn:microsoft.com/office/officeart/2005/8/layout/hProcess11"/>
    <dgm:cxn modelId="{58E2799A-9E22-4B05-8CFD-C38A6F1C57B2}" type="presParOf" srcId="{9BA693C8-4B90-4C39-8BEF-A2CEFE9B40EC}" destId="{09704022-A560-43D9-9411-A0707A07279E}" srcOrd="8" destOrd="0" presId="urn:microsoft.com/office/officeart/2005/8/layout/hProcess11"/>
    <dgm:cxn modelId="{BC0BC5E5-2E14-4E55-B6B6-C4DF05FDAA5F}" type="presParOf" srcId="{09704022-A560-43D9-9411-A0707A07279E}" destId="{4C2B8DA2-81BB-4C0A-9F29-0B93A228CD9E}" srcOrd="0" destOrd="0" presId="urn:microsoft.com/office/officeart/2005/8/layout/hProcess11"/>
    <dgm:cxn modelId="{254BADC3-7783-4E7E-B6F9-68C1E8246624}" type="presParOf" srcId="{09704022-A560-43D9-9411-A0707A07279E}" destId="{C48D6584-590B-4AAF-B0D9-D5C6A352FA87}" srcOrd="1" destOrd="0" presId="urn:microsoft.com/office/officeart/2005/8/layout/hProcess11"/>
    <dgm:cxn modelId="{D449BBBF-F5C8-4E54-B609-A2978058477C}" type="presParOf" srcId="{09704022-A560-43D9-9411-A0707A07279E}" destId="{9B53B4FF-0E95-4683-91CD-9DC3D09E9670}" srcOrd="2" destOrd="0" presId="urn:microsoft.com/office/officeart/2005/8/layout/hProcess11"/>
    <dgm:cxn modelId="{E04EE69E-2AB6-4C06-8323-CCC9F34939AD}" type="presParOf" srcId="{9BA693C8-4B90-4C39-8BEF-A2CEFE9B40EC}" destId="{DFEB3C3E-1EF3-4C30-B513-991A98A90BD4}" srcOrd="9" destOrd="0" presId="urn:microsoft.com/office/officeart/2005/8/layout/hProcess11"/>
    <dgm:cxn modelId="{064D415F-FB6F-4073-8608-1A9FCEB0C64B}" type="presParOf" srcId="{9BA693C8-4B90-4C39-8BEF-A2CEFE9B40EC}" destId="{3ED47767-E558-4E1C-9926-5269E87650A8}" srcOrd="10" destOrd="0" presId="urn:microsoft.com/office/officeart/2005/8/layout/hProcess11"/>
    <dgm:cxn modelId="{9052DE15-4FE2-4960-8585-5E1EE9EFD2E9}" type="presParOf" srcId="{3ED47767-E558-4E1C-9926-5269E87650A8}" destId="{17871AD9-3212-4FF2-B6D1-4691E03B111D}" srcOrd="0" destOrd="0" presId="urn:microsoft.com/office/officeart/2005/8/layout/hProcess11"/>
    <dgm:cxn modelId="{B9328B41-B097-4FAB-9E10-D02BF7D392E3}" type="presParOf" srcId="{3ED47767-E558-4E1C-9926-5269E87650A8}" destId="{83EC7298-2E8E-4591-BF31-CB8D2739C767}" srcOrd="1" destOrd="0" presId="urn:microsoft.com/office/officeart/2005/8/layout/hProcess11"/>
    <dgm:cxn modelId="{3A455F6E-1348-43B9-B9A9-EA77F4E106EF}" type="presParOf" srcId="{3ED47767-E558-4E1C-9926-5269E87650A8}" destId="{BC72C20F-4449-4CAB-A86D-D1B0D20B67D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C2731-BE80-4B19-AE10-B1B5AFB8A3E2}">
      <dsp:nvSpPr>
        <dsp:cNvPr id="0" name=""/>
        <dsp:cNvSpPr/>
      </dsp:nvSpPr>
      <dsp:spPr>
        <a:xfrm>
          <a:off x="0" y="1305401"/>
          <a:ext cx="10515600" cy="174053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6A252-A167-4960-BEBB-DB0355D4227A}">
      <dsp:nvSpPr>
        <dsp:cNvPr id="0" name=""/>
        <dsp:cNvSpPr/>
      </dsp:nvSpPr>
      <dsp:spPr>
        <a:xfrm>
          <a:off x="2599"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3832" tIns="433832" rIns="433832" bIns="433832" numCol="1" spcCol="1270" anchor="b" anchorCtr="0">
          <a:noAutofit/>
        </a:bodyPr>
        <a:lstStyle/>
        <a:p>
          <a:pPr marL="0" lvl="0" indent="0" algn="ctr" defTabSz="2711450">
            <a:lnSpc>
              <a:spcPct val="90000"/>
            </a:lnSpc>
            <a:spcBef>
              <a:spcPct val="0"/>
            </a:spcBef>
            <a:spcAft>
              <a:spcPct val="35000"/>
            </a:spcAft>
            <a:buNone/>
          </a:pPr>
          <a:r>
            <a:rPr lang="es-PE" sz="6100" kern="1200" dirty="0"/>
            <a:t> </a:t>
          </a:r>
        </a:p>
      </dsp:txBody>
      <dsp:txXfrm>
        <a:off x="2599" y="0"/>
        <a:ext cx="1513414" cy="1740535"/>
      </dsp:txXfrm>
    </dsp:sp>
    <dsp:sp modelId="{C0FAFB81-BEF6-4965-8B81-27B0E835BFDF}">
      <dsp:nvSpPr>
        <dsp:cNvPr id="0" name=""/>
        <dsp:cNvSpPr/>
      </dsp:nvSpPr>
      <dsp:spPr>
        <a:xfrm>
          <a:off x="541739" y="1958102"/>
          <a:ext cx="435133" cy="4351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21B3E-B68D-4E64-B2CA-C060D7A72332}">
      <dsp:nvSpPr>
        <dsp:cNvPr id="0" name=""/>
        <dsp:cNvSpPr/>
      </dsp:nvSpPr>
      <dsp:spPr>
        <a:xfrm>
          <a:off x="1591684"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3832" tIns="433832" rIns="433832" bIns="433832" numCol="1" spcCol="1270" anchor="t" anchorCtr="0">
          <a:noAutofit/>
        </a:bodyPr>
        <a:lstStyle/>
        <a:p>
          <a:pPr marL="0" lvl="0" indent="0" algn="ctr" defTabSz="2711450">
            <a:lnSpc>
              <a:spcPct val="90000"/>
            </a:lnSpc>
            <a:spcBef>
              <a:spcPct val="0"/>
            </a:spcBef>
            <a:spcAft>
              <a:spcPct val="35000"/>
            </a:spcAft>
            <a:buNone/>
          </a:pPr>
          <a:endParaRPr lang="es-PE" sz="6100" kern="1200" dirty="0"/>
        </a:p>
      </dsp:txBody>
      <dsp:txXfrm>
        <a:off x="1591684" y="2610802"/>
        <a:ext cx="1513414" cy="1740535"/>
      </dsp:txXfrm>
    </dsp:sp>
    <dsp:sp modelId="{4BA1E62A-5937-46CD-8DB2-65898240BBF1}">
      <dsp:nvSpPr>
        <dsp:cNvPr id="0" name=""/>
        <dsp:cNvSpPr/>
      </dsp:nvSpPr>
      <dsp:spPr>
        <a:xfrm>
          <a:off x="2130825" y="1958102"/>
          <a:ext cx="435133" cy="4351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ACA5CC-4F23-429E-8589-8B851559C152}">
      <dsp:nvSpPr>
        <dsp:cNvPr id="0" name=""/>
        <dsp:cNvSpPr/>
      </dsp:nvSpPr>
      <dsp:spPr>
        <a:xfrm>
          <a:off x="318077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3832" tIns="433832" rIns="433832" bIns="433832" numCol="1" spcCol="1270" anchor="b" anchorCtr="0">
          <a:noAutofit/>
        </a:bodyPr>
        <a:lstStyle/>
        <a:p>
          <a:pPr marL="0" lvl="0" indent="0" algn="ctr" defTabSz="2711450">
            <a:lnSpc>
              <a:spcPct val="90000"/>
            </a:lnSpc>
            <a:spcBef>
              <a:spcPct val="0"/>
            </a:spcBef>
            <a:spcAft>
              <a:spcPct val="35000"/>
            </a:spcAft>
            <a:buNone/>
          </a:pPr>
          <a:endParaRPr lang="es-PE" sz="6100" kern="1200" dirty="0"/>
        </a:p>
      </dsp:txBody>
      <dsp:txXfrm>
        <a:off x="3180770" y="0"/>
        <a:ext cx="1513414" cy="1740535"/>
      </dsp:txXfrm>
    </dsp:sp>
    <dsp:sp modelId="{8B31BBDD-2352-4CC5-9A22-3FBF2E5A0AAB}">
      <dsp:nvSpPr>
        <dsp:cNvPr id="0" name=""/>
        <dsp:cNvSpPr/>
      </dsp:nvSpPr>
      <dsp:spPr>
        <a:xfrm>
          <a:off x="3719910" y="1958102"/>
          <a:ext cx="435133" cy="4351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7F145-71E7-4342-AA27-AEE489D380CD}">
      <dsp:nvSpPr>
        <dsp:cNvPr id="0" name=""/>
        <dsp:cNvSpPr/>
      </dsp:nvSpPr>
      <dsp:spPr>
        <a:xfrm>
          <a:off x="4769855"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3832" tIns="433832" rIns="433832" bIns="433832" numCol="1" spcCol="1270" anchor="t" anchorCtr="0">
          <a:noAutofit/>
        </a:bodyPr>
        <a:lstStyle/>
        <a:p>
          <a:pPr marL="0" lvl="0" indent="0" algn="ctr" defTabSz="2711450">
            <a:lnSpc>
              <a:spcPct val="90000"/>
            </a:lnSpc>
            <a:spcBef>
              <a:spcPct val="0"/>
            </a:spcBef>
            <a:spcAft>
              <a:spcPct val="35000"/>
            </a:spcAft>
            <a:buNone/>
          </a:pPr>
          <a:endParaRPr lang="es-PE" sz="6100" kern="1200" dirty="0"/>
        </a:p>
      </dsp:txBody>
      <dsp:txXfrm>
        <a:off x="4769855" y="2610802"/>
        <a:ext cx="1513414" cy="1740535"/>
      </dsp:txXfrm>
    </dsp:sp>
    <dsp:sp modelId="{307E32F4-250E-4325-825C-CE1BA75BCC8B}">
      <dsp:nvSpPr>
        <dsp:cNvPr id="0" name=""/>
        <dsp:cNvSpPr/>
      </dsp:nvSpPr>
      <dsp:spPr>
        <a:xfrm>
          <a:off x="5308995" y="1958102"/>
          <a:ext cx="435133" cy="4351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B8DA2-81BB-4C0A-9F29-0B93A228CD9E}">
      <dsp:nvSpPr>
        <dsp:cNvPr id="0" name=""/>
        <dsp:cNvSpPr/>
      </dsp:nvSpPr>
      <dsp:spPr>
        <a:xfrm>
          <a:off x="6358940" y="0"/>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3832" tIns="433832" rIns="433832" bIns="433832" numCol="1" spcCol="1270" anchor="b" anchorCtr="0">
          <a:noAutofit/>
        </a:bodyPr>
        <a:lstStyle/>
        <a:p>
          <a:pPr marL="0" lvl="0" indent="0" algn="ctr" defTabSz="2711450">
            <a:lnSpc>
              <a:spcPct val="90000"/>
            </a:lnSpc>
            <a:spcBef>
              <a:spcPct val="0"/>
            </a:spcBef>
            <a:spcAft>
              <a:spcPct val="35000"/>
            </a:spcAft>
            <a:buNone/>
          </a:pPr>
          <a:endParaRPr lang="es-PE" sz="6100" kern="1200" dirty="0"/>
        </a:p>
      </dsp:txBody>
      <dsp:txXfrm>
        <a:off x="6358940" y="0"/>
        <a:ext cx="1513414" cy="1740535"/>
      </dsp:txXfrm>
    </dsp:sp>
    <dsp:sp modelId="{C48D6584-590B-4AAF-B0D9-D5C6A352FA87}">
      <dsp:nvSpPr>
        <dsp:cNvPr id="0" name=""/>
        <dsp:cNvSpPr/>
      </dsp:nvSpPr>
      <dsp:spPr>
        <a:xfrm>
          <a:off x="6898081" y="1958102"/>
          <a:ext cx="435133" cy="4351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871AD9-3212-4FF2-B6D1-4691E03B111D}">
      <dsp:nvSpPr>
        <dsp:cNvPr id="0" name=""/>
        <dsp:cNvSpPr/>
      </dsp:nvSpPr>
      <dsp:spPr>
        <a:xfrm>
          <a:off x="7948026" y="2610802"/>
          <a:ext cx="1513414"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3832" tIns="433832" rIns="433832" bIns="433832" numCol="1" spcCol="1270" anchor="t" anchorCtr="0">
          <a:noAutofit/>
        </a:bodyPr>
        <a:lstStyle/>
        <a:p>
          <a:pPr marL="0" lvl="0" indent="0" algn="ctr" defTabSz="2711450">
            <a:lnSpc>
              <a:spcPct val="90000"/>
            </a:lnSpc>
            <a:spcBef>
              <a:spcPct val="0"/>
            </a:spcBef>
            <a:spcAft>
              <a:spcPct val="35000"/>
            </a:spcAft>
            <a:buNone/>
          </a:pPr>
          <a:endParaRPr lang="es-PE" sz="6100" kern="1200" dirty="0"/>
        </a:p>
      </dsp:txBody>
      <dsp:txXfrm>
        <a:off x="7948026" y="2610802"/>
        <a:ext cx="1513414" cy="1740535"/>
      </dsp:txXfrm>
    </dsp:sp>
    <dsp:sp modelId="{83EC7298-2E8E-4591-BF31-CB8D2739C767}">
      <dsp:nvSpPr>
        <dsp:cNvPr id="0" name=""/>
        <dsp:cNvSpPr/>
      </dsp:nvSpPr>
      <dsp:spPr>
        <a:xfrm>
          <a:off x="8487166" y="1958102"/>
          <a:ext cx="435133" cy="43513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19BBC-5DEB-6E84-3CAD-6A3CE92882E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CD224865-1BFA-ADA2-859F-9FE0EFB88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526185-34FE-557A-3EA7-CC2A41F9456F}"/>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5" name="Marcador de pie de página 4">
            <a:extLst>
              <a:ext uri="{FF2B5EF4-FFF2-40B4-BE49-F238E27FC236}">
                <a16:creationId xmlns:a16="http://schemas.microsoft.com/office/drawing/2014/main" id="{5167CAAA-8A52-AE9D-C59B-3D960E07070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F87B09C-FD25-09A3-DD99-754D80DF34F2}"/>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99139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5DE28-4BDC-D22B-5904-8F45F058AB8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7DAE63E-E45E-0903-4A1D-ED1BF72CF38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F902EAE-170F-78D1-BF54-D6C0D3F2344F}"/>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5" name="Marcador de pie de página 4">
            <a:extLst>
              <a:ext uri="{FF2B5EF4-FFF2-40B4-BE49-F238E27FC236}">
                <a16:creationId xmlns:a16="http://schemas.microsoft.com/office/drawing/2014/main" id="{614BDD37-FE9F-21AF-CE78-A6913588E4F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F50046A-FA46-802F-8D27-4D8EF76D9994}"/>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28746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D7AB72F-7A14-7E05-4CAA-140DED0A8D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DAA4E196-0486-4DE2-CDEA-5DC438A85A8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AEAE272-43B9-9576-6281-51151F1A27CF}"/>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5" name="Marcador de pie de página 4">
            <a:extLst>
              <a:ext uri="{FF2B5EF4-FFF2-40B4-BE49-F238E27FC236}">
                <a16:creationId xmlns:a16="http://schemas.microsoft.com/office/drawing/2014/main" id="{36457BF6-8202-ABBB-8DC2-E70F1D2C0E0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841952F-2393-B4A5-FE51-A6D68C490265}"/>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73061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0448A-5B63-686F-6F18-2FB828893F6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28E56A2-DF67-BDE9-1CE9-A3E83298F5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49E0F1C-E8A2-A96C-BC29-255264876966}"/>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5" name="Marcador de pie de página 4">
            <a:extLst>
              <a:ext uri="{FF2B5EF4-FFF2-40B4-BE49-F238E27FC236}">
                <a16:creationId xmlns:a16="http://schemas.microsoft.com/office/drawing/2014/main" id="{2E25344B-CE2A-017B-B8AA-CC78F1F426D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0C2149-69CF-04D2-69B3-FC4082DD43C1}"/>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04377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6D7CF-3614-E915-7151-65C45E0748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CB28D5C-17E7-1D29-834D-51795732D9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65F6D9-375D-6300-7AE2-F31DF075ADA8}"/>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5" name="Marcador de pie de página 4">
            <a:extLst>
              <a:ext uri="{FF2B5EF4-FFF2-40B4-BE49-F238E27FC236}">
                <a16:creationId xmlns:a16="http://schemas.microsoft.com/office/drawing/2014/main" id="{7C016F74-85CD-7C82-9D93-0617A4167C1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052A1B9-230D-359C-185A-E17F9107CBCD}"/>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38403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92320-9D1A-7752-5085-F05F016C674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00CFD36-6A09-B1E3-2FF0-A55DEB4715A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39B0D3D-DB79-34DF-C9F0-268DE014FEE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776AC15-5022-964D-B06D-148F15CCA134}"/>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6" name="Marcador de pie de página 5">
            <a:extLst>
              <a:ext uri="{FF2B5EF4-FFF2-40B4-BE49-F238E27FC236}">
                <a16:creationId xmlns:a16="http://schemas.microsoft.com/office/drawing/2014/main" id="{3095F4F4-4D30-9D6D-CF08-89157126D57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BBBAE4C-FE9E-C962-BD81-1D777302D36F}"/>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90640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F8DD8C-0FF0-3B3A-E08E-2B21A65F82F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5F69212-648B-D4EA-7F45-15DB13B8D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2620A0A-47DC-64C7-1DD7-AFA5E312AD2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5BDB0F9E-22DF-702E-EEF5-FB9C9A163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477BB4-9227-450A-A749-982F9561D2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518E4AE-1D09-7584-FEFD-9AE371EB80F1}"/>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8" name="Marcador de pie de página 7">
            <a:extLst>
              <a:ext uri="{FF2B5EF4-FFF2-40B4-BE49-F238E27FC236}">
                <a16:creationId xmlns:a16="http://schemas.microsoft.com/office/drawing/2014/main" id="{E8A9E2C1-284C-A27E-7518-477C05CC5DAE}"/>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342C3B4-4BED-C0E5-5DD5-52F908BDED9C}"/>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63029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B301E-ADDF-1DC2-4723-898BCCDD3F7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FC5869AB-BBA2-A7F9-0E68-D8A6A3B1823B}"/>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4" name="Marcador de pie de página 3">
            <a:extLst>
              <a:ext uri="{FF2B5EF4-FFF2-40B4-BE49-F238E27FC236}">
                <a16:creationId xmlns:a16="http://schemas.microsoft.com/office/drawing/2014/main" id="{0B16906A-1273-FF80-8ECD-B2438B50180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FFD2DF0-7095-46E0-34C0-B7B23D59439E}"/>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3594652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B840820-8DEF-6D44-2779-D02D68361835}"/>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3" name="Marcador de pie de página 2">
            <a:extLst>
              <a:ext uri="{FF2B5EF4-FFF2-40B4-BE49-F238E27FC236}">
                <a16:creationId xmlns:a16="http://schemas.microsoft.com/office/drawing/2014/main" id="{FBB96512-51D4-CFE3-EA04-E13017CFEC0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EBA3A1A8-FD7B-BB3D-ADCF-743427981AEB}"/>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54046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C64FD-82E1-CA8D-4C5B-33392903B57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7171D73-AC93-C45B-FA46-E73671CA6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68C3BA66-244C-C36E-85AD-04A0A5D34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029D7C8-56D1-516A-6F17-2A097BC70A5B}"/>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6" name="Marcador de pie de página 5">
            <a:extLst>
              <a:ext uri="{FF2B5EF4-FFF2-40B4-BE49-F238E27FC236}">
                <a16:creationId xmlns:a16="http://schemas.microsoft.com/office/drawing/2014/main" id="{EC50D70B-B342-189E-72E0-D79AAF47B4E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1153225-3D64-BFBF-C89E-5153C0182C1C}"/>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60955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C0DA3-6246-A1F7-D1A8-740A287373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CE4C117B-41E0-9B97-E7E5-B8C77C43C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CAFCCDB-1D31-E678-D12E-B00092D35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DF49CB7-FEC0-0623-9F91-B05E777D0F91}"/>
              </a:ext>
            </a:extLst>
          </p:cNvPr>
          <p:cNvSpPr>
            <a:spLocks noGrp="1"/>
          </p:cNvSpPr>
          <p:nvPr>
            <p:ph type="dt" sz="half" idx="10"/>
          </p:nvPr>
        </p:nvSpPr>
        <p:spPr/>
        <p:txBody>
          <a:bodyPr/>
          <a:lstStyle/>
          <a:p>
            <a:fld id="{3A0D0C70-73FD-4BE3-95C3-474564F34926}" type="datetimeFigureOut">
              <a:rPr lang="es-PE" smtClean="0"/>
              <a:t>10/08/2025</a:t>
            </a:fld>
            <a:endParaRPr lang="es-PE"/>
          </a:p>
        </p:txBody>
      </p:sp>
      <p:sp>
        <p:nvSpPr>
          <p:cNvPr id="6" name="Marcador de pie de página 5">
            <a:extLst>
              <a:ext uri="{FF2B5EF4-FFF2-40B4-BE49-F238E27FC236}">
                <a16:creationId xmlns:a16="http://schemas.microsoft.com/office/drawing/2014/main" id="{B4FFD5E0-ECAA-03D2-A11D-F00C7816368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FF22C24-3B94-8914-6959-7F3AA6C40636}"/>
              </a:ext>
            </a:extLst>
          </p:cNvPr>
          <p:cNvSpPr>
            <a:spLocks noGrp="1"/>
          </p:cNvSpPr>
          <p:nvPr>
            <p:ph type="sldNum" sz="quarter" idx="12"/>
          </p:nvPr>
        </p:nvSpPr>
        <p:spPr/>
        <p:txBody>
          <a:bodyPr/>
          <a:lstStyle/>
          <a:p>
            <a:fld id="{F670A506-1ADD-4626-BF05-DCB94540FDC3}" type="slidenum">
              <a:rPr lang="es-PE" smtClean="0"/>
              <a:t>‹Nº›</a:t>
            </a:fld>
            <a:endParaRPr lang="es-PE"/>
          </a:p>
        </p:txBody>
      </p:sp>
    </p:spTree>
    <p:extLst>
      <p:ext uri="{BB962C8B-B14F-4D97-AF65-F5344CB8AC3E}">
        <p14:creationId xmlns:p14="http://schemas.microsoft.com/office/powerpoint/2010/main" val="137148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810E1EE-8F3D-91CA-088C-7B6C349D7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AC4FFDD-20DD-09F1-7876-C4059B2B7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2E441A3-46BC-9FFF-1B0C-E763260635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0D0C70-73FD-4BE3-95C3-474564F34926}" type="datetimeFigureOut">
              <a:rPr lang="es-PE" smtClean="0"/>
              <a:t>10/08/2025</a:t>
            </a:fld>
            <a:endParaRPr lang="es-PE"/>
          </a:p>
        </p:txBody>
      </p:sp>
      <p:sp>
        <p:nvSpPr>
          <p:cNvPr id="5" name="Marcador de pie de página 4">
            <a:extLst>
              <a:ext uri="{FF2B5EF4-FFF2-40B4-BE49-F238E27FC236}">
                <a16:creationId xmlns:a16="http://schemas.microsoft.com/office/drawing/2014/main" id="{08DE8075-6E15-B397-4E37-663E20518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D259828D-8ED1-1C23-90FB-65BD7AA52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70A506-1ADD-4626-BF05-DCB94540FDC3}" type="slidenum">
              <a:rPr lang="es-PE" smtClean="0"/>
              <a:t>‹Nº›</a:t>
            </a:fld>
            <a:endParaRPr lang="es-PE"/>
          </a:p>
        </p:txBody>
      </p:sp>
    </p:spTree>
    <p:extLst>
      <p:ext uri="{BB962C8B-B14F-4D97-AF65-F5344CB8AC3E}">
        <p14:creationId xmlns:p14="http://schemas.microsoft.com/office/powerpoint/2010/main" val="4246999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13" Type="http://schemas.openxmlformats.org/officeDocument/2006/relationships/hyperlink" Target="https://creativecommons.org/licenses/by-nc-nd/3.0/" TargetMode="External"/><Relationship Id="rId3" Type="http://schemas.openxmlformats.org/officeDocument/2006/relationships/hyperlink" Target="https://draco.pe.kr/archives/12781" TargetMode="External"/><Relationship Id="rId7" Type="http://schemas.openxmlformats.org/officeDocument/2006/relationships/hyperlink" Target="https://thegrandmalogbook.blogspot.com/2019/05/deep-blue-machine-wins-world-chess.html" TargetMode="External"/><Relationship Id="rId12" Type="http://schemas.openxmlformats.org/officeDocument/2006/relationships/hyperlink" Target="https://www.socialfuturo.com/noticias-tecnologicas/ha-espiado-deepseek-a-openai-la-guerra-por-la-ia-se-enciende/" TargetMode="External"/><Relationship Id="rId17" Type="http://schemas.openxmlformats.org/officeDocument/2006/relationships/hyperlink" Target="https://creativecommons.org/licenses/by-nc/3.0/" TargetMode="External"/><Relationship Id="rId2" Type="http://schemas.openxmlformats.org/officeDocument/2006/relationships/image" Target="../media/image11.png"/><Relationship Id="rId16" Type="http://schemas.openxmlformats.org/officeDocument/2006/relationships/hyperlink" Target="https://guides.lib.utexas.edu/chemistry/news" TargetMode="Externa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4.jpg"/><Relationship Id="rId5" Type="http://schemas.openxmlformats.org/officeDocument/2006/relationships/image" Target="../media/image2.jpg"/><Relationship Id="rId15" Type="http://schemas.openxmlformats.org/officeDocument/2006/relationships/image" Target="../media/image15.png"/><Relationship Id="rId10" Type="http://schemas.openxmlformats.org/officeDocument/2006/relationships/hyperlink" Target="https://www.flickr.com/photos/erikbenson/25717574115" TargetMode="External"/><Relationship Id="rId4" Type="http://schemas.openxmlformats.org/officeDocument/2006/relationships/image" Target="../media/image1.jpg"/><Relationship Id="rId9" Type="http://schemas.openxmlformats.org/officeDocument/2006/relationships/image" Target="../media/image13.jpg"/><Relationship Id="rId1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hyperlink" Target="https://tinanantsou.blogspot.com/2016/06/alan-turing.html" TargetMode="External"/><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people-technologyinteraction.blogspot.com/2012/05/el-test-de-turing.html" TargetMode="External"/><Relationship Id="rId4" Type="http://schemas.openxmlformats.org/officeDocument/2006/relationships/image" Target="../media/image6.png"/><Relationship Id="rId9"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creativecommons.org/licenses/by-nc-nd/3.0/" TargetMode="External"/><Relationship Id="rId5" Type="http://schemas.openxmlformats.org/officeDocument/2006/relationships/image" Target="../media/image2.jpg"/><Relationship Id="rId4" Type="http://schemas.openxmlformats.org/officeDocument/2006/relationships/hyperlink" Target="https://2020.iosdevlog.com/2020/02/25/nl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swi-prolog.org/pldoc/man?predicate=-%3E/2" TargetMode="External"/><Relationship Id="rId3" Type="http://schemas.openxmlformats.org/officeDocument/2006/relationships/image" Target="../media/image9.jp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image" Target="../media/image2.jpg"/><Relationship Id="rId4" Type="http://schemas.openxmlformats.org/officeDocument/2006/relationships/hyperlink" Target="https://fr.wikipedia.org/wiki/Locator/Identifier_Separation_Protoco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7730DF17-6667-32F5-1562-F4D32C6B2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7E972D3E-B061-4E2E-26DA-7853D030716E}"/>
              </a:ext>
            </a:extLst>
          </p:cNvPr>
          <p:cNvSpPr>
            <a:spLocks noGrp="1"/>
          </p:cNvSpPr>
          <p:nvPr>
            <p:ph type="ctrTitle"/>
          </p:nvPr>
        </p:nvSpPr>
        <p:spPr/>
        <p:txBody>
          <a:bodyPr/>
          <a:lstStyle/>
          <a:p>
            <a:r>
              <a:rPr lang="es-PE" dirty="0">
                <a:solidFill>
                  <a:srgbClr val="C00000"/>
                </a:solidFill>
              </a:rPr>
              <a:t>Curso: Inteligencia Artificial</a:t>
            </a:r>
          </a:p>
        </p:txBody>
      </p:sp>
      <p:sp>
        <p:nvSpPr>
          <p:cNvPr id="3" name="Subtítulo 2">
            <a:extLst>
              <a:ext uri="{FF2B5EF4-FFF2-40B4-BE49-F238E27FC236}">
                <a16:creationId xmlns:a16="http://schemas.microsoft.com/office/drawing/2014/main" id="{0112D700-49CD-F239-5521-EB67833BE276}"/>
              </a:ext>
            </a:extLst>
          </p:cNvPr>
          <p:cNvSpPr>
            <a:spLocks noGrp="1"/>
          </p:cNvSpPr>
          <p:nvPr>
            <p:ph type="subTitle" idx="1"/>
          </p:nvPr>
        </p:nvSpPr>
        <p:spPr/>
        <p:txBody>
          <a:bodyPr/>
          <a:lstStyle/>
          <a:p>
            <a:r>
              <a:rPr lang="es-PE" b="1" dirty="0"/>
              <a:t>Unidad 1: </a:t>
            </a:r>
            <a:r>
              <a:rPr lang="es-PE" dirty="0"/>
              <a:t>Conceptos fundamentales de inteligencia artificial</a:t>
            </a:r>
          </a:p>
          <a:p>
            <a:r>
              <a:rPr lang="es-PE" b="1" dirty="0"/>
              <a:t>Sesión 3: </a:t>
            </a:r>
            <a:r>
              <a:rPr lang="es-ES" dirty="0"/>
              <a:t>Historia de la inteligencia artificial</a:t>
            </a:r>
          </a:p>
          <a:p>
            <a:r>
              <a:rPr lang="es-ES" b="1" dirty="0"/>
              <a:t>Docente: </a:t>
            </a:r>
            <a:r>
              <a:rPr lang="es-ES" dirty="0"/>
              <a:t>Carlos R. P. Tovar</a:t>
            </a:r>
            <a:endParaRPr lang="es-PE" dirty="0"/>
          </a:p>
          <a:p>
            <a:endParaRPr lang="es-PE" dirty="0"/>
          </a:p>
        </p:txBody>
      </p:sp>
      <p:pic>
        <p:nvPicPr>
          <p:cNvPr id="9" name="Imagen 8">
            <a:extLst>
              <a:ext uri="{FF2B5EF4-FFF2-40B4-BE49-F238E27FC236}">
                <a16:creationId xmlns:a16="http://schemas.microsoft.com/office/drawing/2014/main" id="{3AC54508-0C60-ED14-7E5E-982BF8354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Tree>
    <p:extLst>
      <p:ext uri="{BB962C8B-B14F-4D97-AF65-F5344CB8AC3E}">
        <p14:creationId xmlns:p14="http://schemas.microsoft.com/office/powerpoint/2010/main" val="330202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2F0E5-89D0-8C22-D64B-82D0727E5B20}"/>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B1A4239C-D9C3-21DB-D49E-4243F4A16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374B77EC-C4F1-62FF-F838-FD2446B4CBA5}"/>
              </a:ext>
            </a:extLst>
          </p:cNvPr>
          <p:cNvSpPr>
            <a:spLocks noGrp="1"/>
          </p:cNvSpPr>
          <p:nvPr>
            <p:ph type="title"/>
          </p:nvPr>
        </p:nvSpPr>
        <p:spPr/>
        <p:txBody>
          <a:bodyPr/>
          <a:lstStyle/>
          <a:p>
            <a:r>
              <a:rPr lang="es-ES" dirty="0">
                <a:solidFill>
                  <a:srgbClr val="C00000"/>
                </a:solidFill>
              </a:rPr>
              <a:t>Era moderna (1993-presente)</a:t>
            </a:r>
            <a:endParaRPr lang="es-PE" dirty="0">
              <a:solidFill>
                <a:srgbClr val="C00000"/>
              </a:solidFill>
            </a:endParaRPr>
          </a:p>
        </p:txBody>
      </p:sp>
      <p:sp>
        <p:nvSpPr>
          <p:cNvPr id="3" name="Subtítulo 2">
            <a:extLst>
              <a:ext uri="{FF2B5EF4-FFF2-40B4-BE49-F238E27FC236}">
                <a16:creationId xmlns:a16="http://schemas.microsoft.com/office/drawing/2014/main" id="{D737D691-4CCF-196D-2F1B-9720B48A302B}"/>
              </a:ext>
            </a:extLst>
          </p:cNvPr>
          <p:cNvSpPr>
            <a:spLocks noGrp="1"/>
          </p:cNvSpPr>
          <p:nvPr>
            <p:ph idx="1"/>
          </p:nvPr>
        </p:nvSpPr>
        <p:spPr/>
        <p:txBody>
          <a:bodyPr/>
          <a:lstStyle/>
          <a:p>
            <a:r>
              <a:rPr lang="es-ES" dirty="0"/>
              <a:t>Resurgimiento gracias a mayor capacidad de cómputo (Supercomputadoras) y grandes volúmenes de datos (Big Data).</a:t>
            </a:r>
          </a:p>
          <a:p>
            <a:r>
              <a:rPr lang="es-ES" dirty="0"/>
              <a:t>Avances en aprendizaje profundo y redes neuronales convolucionales.</a:t>
            </a:r>
          </a:p>
          <a:p>
            <a:r>
              <a:rPr lang="es-ES" dirty="0"/>
              <a:t>Hitos: Deep Blue vence a </a:t>
            </a:r>
            <a:r>
              <a:rPr lang="es-ES" dirty="0" err="1"/>
              <a:t>Kasparov</a:t>
            </a:r>
            <a:r>
              <a:rPr lang="es-ES" dirty="0"/>
              <a:t> (1997), Watson gana en </a:t>
            </a:r>
            <a:r>
              <a:rPr lang="es-ES" dirty="0" err="1"/>
              <a:t>Jeopardy</a:t>
            </a:r>
            <a:r>
              <a:rPr lang="es-ES" dirty="0"/>
              <a:t> (2011), </a:t>
            </a:r>
            <a:r>
              <a:rPr lang="es-ES" dirty="0" err="1"/>
              <a:t>AlphaGo</a:t>
            </a:r>
            <a:r>
              <a:rPr lang="es-ES" dirty="0"/>
              <a:t> derrota a Lee </a:t>
            </a:r>
            <a:r>
              <a:rPr lang="es-ES" dirty="0" err="1"/>
              <a:t>Sedol</a:t>
            </a:r>
            <a:r>
              <a:rPr lang="es-ES" dirty="0"/>
              <a:t> (2016), </a:t>
            </a:r>
            <a:r>
              <a:rPr lang="es-ES" dirty="0" err="1"/>
              <a:t>ChatGPT</a:t>
            </a:r>
            <a:r>
              <a:rPr lang="es-ES" dirty="0"/>
              <a:t> revoluciona el lenguaje natural (2022).</a:t>
            </a:r>
          </a:p>
          <a:p>
            <a:r>
              <a:rPr lang="es-ES" dirty="0"/>
              <a:t>IA aplicada a visión computacional, procesamiento de lenguaje natural, robótica y más.</a:t>
            </a:r>
          </a:p>
        </p:txBody>
      </p:sp>
      <p:pic>
        <p:nvPicPr>
          <p:cNvPr id="9" name="Imagen 8">
            <a:extLst>
              <a:ext uri="{FF2B5EF4-FFF2-40B4-BE49-F238E27FC236}">
                <a16:creationId xmlns:a16="http://schemas.microsoft.com/office/drawing/2014/main" id="{1A8BB996-D475-5501-1578-890F69A31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Tree>
    <p:extLst>
      <p:ext uri="{BB962C8B-B14F-4D97-AF65-F5344CB8AC3E}">
        <p14:creationId xmlns:p14="http://schemas.microsoft.com/office/powerpoint/2010/main" val="2935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53C85-A67C-E7FA-EE06-EBE0B3B725BE}"/>
            </a:ext>
          </a:extLst>
        </p:cNvPr>
        <p:cNvGrpSpPr/>
        <p:nvPr/>
      </p:nvGrpSpPr>
      <p:grpSpPr>
        <a:xfrm>
          <a:off x="0" y="0"/>
          <a:ext cx="0" cy="0"/>
          <a:chOff x="0" y="0"/>
          <a:chExt cx="0" cy="0"/>
        </a:xfrm>
      </p:grpSpPr>
      <p:pic>
        <p:nvPicPr>
          <p:cNvPr id="4" name="Imagen 3" descr="Robot de color blanco&#10;&#10;El contenido generado por IA puede ser incorrecto.">
            <a:extLst>
              <a:ext uri="{FF2B5EF4-FFF2-40B4-BE49-F238E27FC236}">
                <a16:creationId xmlns:a16="http://schemas.microsoft.com/office/drawing/2014/main" id="{6E648354-D246-C3CC-E8AF-3B5E2ADFE4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2016"/>
          <a:stretch>
            <a:fillRect/>
          </a:stretch>
        </p:blipFill>
        <p:spPr>
          <a:xfrm>
            <a:off x="7493036" y="923845"/>
            <a:ext cx="4680155" cy="5524500"/>
          </a:xfrm>
          <a:prstGeom prst="rect">
            <a:avLst/>
          </a:prstGeom>
        </p:spPr>
      </p:pic>
      <p:pic>
        <p:nvPicPr>
          <p:cNvPr id="5" name="Imagen 4" descr="Patrón de fondo&#10;&#10;El contenido generado por IA puede ser incorrecto.">
            <a:extLst>
              <a:ext uri="{FF2B5EF4-FFF2-40B4-BE49-F238E27FC236}">
                <a16:creationId xmlns:a16="http://schemas.microsoft.com/office/drawing/2014/main" id="{85D633CD-DE4F-D8BA-8C57-13ECBEE4D6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3CF121A1-ACE3-702A-9FAC-EB7BFFD61613}"/>
              </a:ext>
            </a:extLst>
          </p:cNvPr>
          <p:cNvSpPr>
            <a:spLocks noGrp="1"/>
          </p:cNvSpPr>
          <p:nvPr>
            <p:ph type="title"/>
          </p:nvPr>
        </p:nvSpPr>
        <p:spPr/>
        <p:txBody>
          <a:bodyPr/>
          <a:lstStyle/>
          <a:p>
            <a:r>
              <a:rPr lang="es-ES" dirty="0">
                <a:solidFill>
                  <a:srgbClr val="C00000"/>
                </a:solidFill>
              </a:rPr>
              <a:t>Era moderna (1993-presente)</a:t>
            </a:r>
            <a:endParaRPr lang="es-PE" dirty="0">
              <a:solidFill>
                <a:srgbClr val="C00000"/>
              </a:solidFill>
            </a:endParaRPr>
          </a:p>
        </p:txBody>
      </p:sp>
      <p:pic>
        <p:nvPicPr>
          <p:cNvPr id="9" name="Imagen 8">
            <a:extLst>
              <a:ext uri="{FF2B5EF4-FFF2-40B4-BE49-F238E27FC236}">
                <a16:creationId xmlns:a16="http://schemas.microsoft.com/office/drawing/2014/main" id="{FBCCEDA9-4309-292B-A9A0-FA83E8C539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pic>
        <p:nvPicPr>
          <p:cNvPr id="8" name="Imagen 7" descr="Un par de hombres sentados en una mesa&#10;&#10;El contenido generado por IA puede ser incorrecto.">
            <a:extLst>
              <a:ext uri="{FF2B5EF4-FFF2-40B4-BE49-F238E27FC236}">
                <a16:creationId xmlns:a16="http://schemas.microsoft.com/office/drawing/2014/main" id="{B4F79A9B-B916-112C-5608-312D0FAAB37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63497" y="4097666"/>
            <a:ext cx="4364997" cy="2459678"/>
          </a:xfrm>
          <a:prstGeom prst="rect">
            <a:avLst/>
          </a:prstGeom>
        </p:spPr>
      </p:pic>
      <p:sp>
        <p:nvSpPr>
          <p:cNvPr id="10" name="CuadroTexto 9">
            <a:extLst>
              <a:ext uri="{FF2B5EF4-FFF2-40B4-BE49-F238E27FC236}">
                <a16:creationId xmlns:a16="http://schemas.microsoft.com/office/drawing/2014/main" id="{94DF9A71-B7F5-6911-B848-9675646009F0}"/>
              </a:ext>
            </a:extLst>
          </p:cNvPr>
          <p:cNvSpPr txBox="1"/>
          <p:nvPr/>
        </p:nvSpPr>
        <p:spPr>
          <a:xfrm>
            <a:off x="389327" y="6573756"/>
            <a:ext cx="3784037" cy="230832"/>
          </a:xfrm>
          <a:prstGeom prst="rect">
            <a:avLst/>
          </a:prstGeom>
          <a:noFill/>
        </p:spPr>
        <p:txBody>
          <a:bodyPr wrap="square" rtlCol="0">
            <a:spAutoFit/>
          </a:bodyPr>
          <a:lstStyle/>
          <a:p>
            <a:r>
              <a:rPr lang="es-PE" sz="900" dirty="0">
                <a:hlinkClick r:id="rId7" tooltip="https://thegrandmalogbook.blogspot.com/2019/05/deep-blue-machine-wins-world-chess.html"/>
              </a:rPr>
              <a:t>Esta foto</a:t>
            </a:r>
            <a:r>
              <a:rPr lang="es-PE" sz="900" dirty="0"/>
              <a:t> de Autor desconocido está bajo licencia </a:t>
            </a:r>
            <a:r>
              <a:rPr lang="es-PE" sz="900" dirty="0">
                <a:hlinkClick r:id="rId8" tooltip="https://creativecommons.org/licenses/by-sa/3.0/"/>
              </a:rPr>
              <a:t>CC BY-SA</a:t>
            </a:r>
            <a:endParaRPr lang="es-PE" sz="900" dirty="0"/>
          </a:p>
        </p:txBody>
      </p:sp>
      <p:pic>
        <p:nvPicPr>
          <p:cNvPr id="18" name="Imagen 17" descr="Interfaz de usuario gráfica, Aplicación&#10;&#10;El contenido generado por IA puede ser incorrecto.">
            <a:extLst>
              <a:ext uri="{FF2B5EF4-FFF2-40B4-BE49-F238E27FC236}">
                <a16:creationId xmlns:a16="http://schemas.microsoft.com/office/drawing/2014/main" id="{2FC22EA6-81EF-72C5-C600-EFDBCEDA4C93}"/>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463498" y="1334351"/>
            <a:ext cx="4364998" cy="2455311"/>
          </a:xfrm>
          <a:prstGeom prst="rect">
            <a:avLst/>
          </a:prstGeom>
        </p:spPr>
      </p:pic>
      <p:sp>
        <p:nvSpPr>
          <p:cNvPr id="19" name="CuadroTexto 18">
            <a:extLst>
              <a:ext uri="{FF2B5EF4-FFF2-40B4-BE49-F238E27FC236}">
                <a16:creationId xmlns:a16="http://schemas.microsoft.com/office/drawing/2014/main" id="{CF77F012-6C45-A949-FE15-F05725AC5592}"/>
              </a:ext>
            </a:extLst>
          </p:cNvPr>
          <p:cNvSpPr txBox="1"/>
          <p:nvPr/>
        </p:nvSpPr>
        <p:spPr>
          <a:xfrm>
            <a:off x="389327" y="3812725"/>
            <a:ext cx="4364998" cy="230832"/>
          </a:xfrm>
          <a:prstGeom prst="rect">
            <a:avLst/>
          </a:prstGeom>
          <a:noFill/>
        </p:spPr>
        <p:txBody>
          <a:bodyPr wrap="square" rtlCol="0">
            <a:spAutoFit/>
          </a:bodyPr>
          <a:lstStyle/>
          <a:p>
            <a:r>
              <a:rPr lang="es-PE" sz="900" dirty="0">
                <a:hlinkClick r:id="rId10" tooltip="https://www.flickr.com/photos/erikbenson/25717574115"/>
              </a:rPr>
              <a:t>Esta foto</a:t>
            </a:r>
            <a:r>
              <a:rPr lang="es-PE" sz="900" dirty="0"/>
              <a:t> de Autor desconocido está bajo licencia </a:t>
            </a:r>
            <a:r>
              <a:rPr lang="es-PE" sz="900" dirty="0">
                <a:hlinkClick r:id="rId8" tooltip="https://creativecommons.org/licenses/by-sa/3.0/"/>
              </a:rPr>
              <a:t>CC BY-SA</a:t>
            </a:r>
            <a:endParaRPr lang="es-PE" sz="900" dirty="0"/>
          </a:p>
        </p:txBody>
      </p:sp>
      <p:pic>
        <p:nvPicPr>
          <p:cNvPr id="27" name="Imagen 26" descr="Interfaz de usuario gráfica, Aplicación&#10;&#10;El contenido generado por IA puede ser incorrecto.">
            <a:extLst>
              <a:ext uri="{FF2B5EF4-FFF2-40B4-BE49-F238E27FC236}">
                <a16:creationId xmlns:a16="http://schemas.microsoft.com/office/drawing/2014/main" id="{59262D3A-7D3F-BA9F-3DA5-8511721BDE85}"/>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l="-231" t="18802" r="231" b="24151"/>
          <a:stretch>
            <a:fillRect/>
          </a:stretch>
        </p:blipFill>
        <p:spPr>
          <a:xfrm>
            <a:off x="5044271" y="1350551"/>
            <a:ext cx="4249705" cy="1543625"/>
          </a:xfrm>
          <a:prstGeom prst="rect">
            <a:avLst/>
          </a:prstGeom>
        </p:spPr>
      </p:pic>
      <p:sp>
        <p:nvSpPr>
          <p:cNvPr id="28" name="CuadroTexto 27">
            <a:extLst>
              <a:ext uri="{FF2B5EF4-FFF2-40B4-BE49-F238E27FC236}">
                <a16:creationId xmlns:a16="http://schemas.microsoft.com/office/drawing/2014/main" id="{FA631E8F-4DB7-301E-FA3C-29D58F69C145}"/>
              </a:ext>
            </a:extLst>
          </p:cNvPr>
          <p:cNvSpPr txBox="1"/>
          <p:nvPr/>
        </p:nvSpPr>
        <p:spPr>
          <a:xfrm>
            <a:off x="4957695" y="2956223"/>
            <a:ext cx="3784038" cy="230832"/>
          </a:xfrm>
          <a:prstGeom prst="rect">
            <a:avLst/>
          </a:prstGeom>
          <a:noFill/>
        </p:spPr>
        <p:txBody>
          <a:bodyPr wrap="square" rtlCol="0">
            <a:spAutoFit/>
          </a:bodyPr>
          <a:lstStyle/>
          <a:p>
            <a:r>
              <a:rPr lang="es-PE" sz="900" dirty="0">
                <a:hlinkClick r:id="rId12" tooltip="https://www.socialfuturo.com/noticias-tecnologicas/ha-espiado-deepseek-a-openai-la-guerra-por-la-ia-se-enciende/"/>
              </a:rPr>
              <a:t>Esta foto</a:t>
            </a:r>
            <a:r>
              <a:rPr lang="es-PE" sz="900" dirty="0"/>
              <a:t> de Autor desconocido está bajo licencia </a:t>
            </a:r>
            <a:r>
              <a:rPr lang="es-PE" sz="900" dirty="0">
                <a:hlinkClick r:id="rId13" tooltip="https://creativecommons.org/licenses/by-nc-nd/3.0/"/>
              </a:rPr>
              <a:t>CC BY-NC-ND</a:t>
            </a:r>
            <a:endParaRPr lang="es-PE" sz="900" dirty="0"/>
          </a:p>
        </p:txBody>
      </p:sp>
      <p:sp>
        <p:nvSpPr>
          <p:cNvPr id="6" name="CuadroTexto 5">
            <a:extLst>
              <a:ext uri="{FF2B5EF4-FFF2-40B4-BE49-F238E27FC236}">
                <a16:creationId xmlns:a16="http://schemas.microsoft.com/office/drawing/2014/main" id="{43FE7380-E7EF-B639-12B8-6103BBA4A2C1}"/>
              </a:ext>
            </a:extLst>
          </p:cNvPr>
          <p:cNvSpPr txBox="1"/>
          <p:nvPr/>
        </p:nvSpPr>
        <p:spPr>
          <a:xfrm>
            <a:off x="1219200" y="6191250"/>
            <a:ext cx="9753600" cy="230832"/>
          </a:xfrm>
          <a:prstGeom prst="rect">
            <a:avLst/>
          </a:prstGeom>
          <a:noFill/>
        </p:spPr>
        <p:txBody>
          <a:bodyPr wrap="square" rtlCol="0">
            <a:spAutoFit/>
          </a:bodyPr>
          <a:lstStyle/>
          <a:p>
            <a:r>
              <a:rPr lang="es-PE" sz="900">
                <a:hlinkClick r:id="rId3" tooltip="https://draco.pe.kr/archives/12781"/>
              </a:rPr>
              <a:t>Esta foto</a:t>
            </a:r>
            <a:r>
              <a:rPr lang="es-PE" sz="900"/>
              <a:t> de Autor desconocido está bajo licencia </a:t>
            </a:r>
            <a:r>
              <a:rPr lang="es-PE" sz="900">
                <a:hlinkClick r:id="rId14" tooltip="https://creativecommons.org/licenses/by/3.0/"/>
              </a:rPr>
              <a:t>CC BY</a:t>
            </a:r>
            <a:endParaRPr lang="es-PE" sz="900"/>
          </a:p>
        </p:txBody>
      </p:sp>
      <p:sp>
        <p:nvSpPr>
          <p:cNvPr id="7" name="CuadroTexto 6">
            <a:extLst>
              <a:ext uri="{FF2B5EF4-FFF2-40B4-BE49-F238E27FC236}">
                <a16:creationId xmlns:a16="http://schemas.microsoft.com/office/drawing/2014/main" id="{F2CDBE75-9B6E-A0FE-C46A-B633ADD9533A}"/>
              </a:ext>
            </a:extLst>
          </p:cNvPr>
          <p:cNvSpPr txBox="1"/>
          <p:nvPr/>
        </p:nvSpPr>
        <p:spPr>
          <a:xfrm>
            <a:off x="7788958" y="6185794"/>
            <a:ext cx="3784038" cy="230832"/>
          </a:xfrm>
          <a:prstGeom prst="rect">
            <a:avLst/>
          </a:prstGeom>
          <a:noFill/>
        </p:spPr>
        <p:txBody>
          <a:bodyPr wrap="square" rtlCol="0">
            <a:spAutoFit/>
          </a:bodyPr>
          <a:lstStyle/>
          <a:p>
            <a:r>
              <a:rPr lang="es-PE" sz="900" dirty="0">
                <a:hlinkClick r:id="rId12" tooltip="https://www.socialfuturo.com/noticias-tecnologicas/ha-espiado-deepseek-a-openai-la-guerra-por-la-ia-se-enciende/"/>
              </a:rPr>
              <a:t>Esta foto</a:t>
            </a:r>
            <a:r>
              <a:rPr lang="es-PE" sz="900" dirty="0"/>
              <a:t> de Autor desconocido está bajo licencia </a:t>
            </a:r>
            <a:r>
              <a:rPr lang="es-PE" sz="900" dirty="0">
                <a:hlinkClick r:id="rId13" tooltip="https://creativecommons.org/licenses/by-nc-nd/3.0/"/>
              </a:rPr>
              <a:t>CC BY-NC-ND</a:t>
            </a:r>
            <a:endParaRPr lang="es-PE" sz="900" dirty="0"/>
          </a:p>
        </p:txBody>
      </p:sp>
      <p:pic>
        <p:nvPicPr>
          <p:cNvPr id="14" name="Imagen 13" descr="Logotipo&#10;&#10;El contenido generado por IA puede ser incorrecto.">
            <a:extLst>
              <a:ext uri="{FF2B5EF4-FFF2-40B4-BE49-F238E27FC236}">
                <a16:creationId xmlns:a16="http://schemas.microsoft.com/office/drawing/2014/main" id="{83F9A5AA-DE54-CA72-2251-01F1FAC01A79}"/>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rcRect r="75205"/>
          <a:stretch>
            <a:fillRect/>
          </a:stretch>
        </p:blipFill>
        <p:spPr>
          <a:xfrm>
            <a:off x="5172347" y="4211605"/>
            <a:ext cx="1976835" cy="1865707"/>
          </a:xfrm>
          <a:prstGeom prst="rect">
            <a:avLst/>
          </a:prstGeom>
        </p:spPr>
      </p:pic>
      <p:sp>
        <p:nvSpPr>
          <p:cNvPr id="15" name="CuadroTexto 14">
            <a:extLst>
              <a:ext uri="{FF2B5EF4-FFF2-40B4-BE49-F238E27FC236}">
                <a16:creationId xmlns:a16="http://schemas.microsoft.com/office/drawing/2014/main" id="{3DC67C9B-C209-5E02-54E4-5D6A5299E30F}"/>
              </a:ext>
            </a:extLst>
          </p:cNvPr>
          <p:cNvSpPr txBox="1"/>
          <p:nvPr/>
        </p:nvSpPr>
        <p:spPr>
          <a:xfrm>
            <a:off x="5178996" y="6218556"/>
            <a:ext cx="2184512" cy="369332"/>
          </a:xfrm>
          <a:prstGeom prst="rect">
            <a:avLst/>
          </a:prstGeom>
          <a:noFill/>
        </p:spPr>
        <p:txBody>
          <a:bodyPr wrap="square" rtlCol="0">
            <a:spAutoFit/>
          </a:bodyPr>
          <a:lstStyle/>
          <a:p>
            <a:r>
              <a:rPr lang="es-PE" sz="900" dirty="0">
                <a:hlinkClick r:id="rId16" tooltip="https://guides.lib.utexas.edu/chemistry/news"/>
              </a:rPr>
              <a:t>Esta foto</a:t>
            </a:r>
            <a:r>
              <a:rPr lang="es-PE" sz="900" dirty="0"/>
              <a:t> de Autor desconocido está bajo licencia </a:t>
            </a:r>
            <a:r>
              <a:rPr lang="es-PE" sz="900" dirty="0">
                <a:hlinkClick r:id="rId17" tooltip="https://creativecommons.org/licenses/by-nc/3.0/"/>
              </a:rPr>
              <a:t>CC BY-NC</a:t>
            </a:r>
            <a:endParaRPr lang="es-PE" sz="900" dirty="0"/>
          </a:p>
        </p:txBody>
      </p:sp>
    </p:spTree>
    <p:extLst>
      <p:ext uri="{BB962C8B-B14F-4D97-AF65-F5344CB8AC3E}">
        <p14:creationId xmlns:p14="http://schemas.microsoft.com/office/powerpoint/2010/main" val="284549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38870-55AE-477E-9795-A0402E848F0E}"/>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8CC8F747-B2B7-0DAB-1B0C-9CD3FB50D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AE4F755B-CA2A-355B-0B53-87B8499CD604}"/>
              </a:ext>
            </a:extLst>
          </p:cNvPr>
          <p:cNvSpPr>
            <a:spLocks noGrp="1"/>
          </p:cNvSpPr>
          <p:nvPr>
            <p:ph type="title"/>
          </p:nvPr>
        </p:nvSpPr>
        <p:spPr/>
        <p:txBody>
          <a:bodyPr/>
          <a:lstStyle/>
          <a:p>
            <a:r>
              <a:rPr lang="es-ES" dirty="0">
                <a:solidFill>
                  <a:srgbClr val="C00000"/>
                </a:solidFill>
              </a:rPr>
              <a:t>PRÁCTICA</a:t>
            </a:r>
            <a:br>
              <a:rPr lang="es-ES" dirty="0">
                <a:solidFill>
                  <a:srgbClr val="C00000"/>
                </a:solidFill>
              </a:rPr>
            </a:br>
            <a:r>
              <a:rPr lang="es-ES" dirty="0">
                <a:solidFill>
                  <a:srgbClr val="C00000"/>
                </a:solidFill>
              </a:rPr>
              <a:t>Actividad 1: Línea de tiempo colaborativa</a:t>
            </a:r>
            <a:endParaRPr lang="es-PE" dirty="0">
              <a:solidFill>
                <a:srgbClr val="C00000"/>
              </a:solidFill>
            </a:endParaRPr>
          </a:p>
        </p:txBody>
      </p:sp>
      <p:graphicFrame>
        <p:nvGraphicFramePr>
          <p:cNvPr id="4" name="Marcador de contenido 3">
            <a:extLst>
              <a:ext uri="{FF2B5EF4-FFF2-40B4-BE49-F238E27FC236}">
                <a16:creationId xmlns:a16="http://schemas.microsoft.com/office/drawing/2014/main" id="{F8953F56-F0FD-5B48-F020-1B1C000C345C}"/>
              </a:ext>
            </a:extLst>
          </p:cNvPr>
          <p:cNvGraphicFramePr>
            <a:graphicFrameLocks noGrp="1"/>
          </p:cNvGraphicFramePr>
          <p:nvPr>
            <p:ph idx="1"/>
            <p:extLst>
              <p:ext uri="{D42A27DB-BD31-4B8C-83A1-F6EECF244321}">
                <p14:modId xmlns:p14="http://schemas.microsoft.com/office/powerpoint/2010/main" val="2622626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Imagen 8">
            <a:extLst>
              <a:ext uri="{FF2B5EF4-FFF2-40B4-BE49-F238E27FC236}">
                <a16:creationId xmlns:a16="http://schemas.microsoft.com/office/drawing/2014/main" id="{451F6C97-D5C8-B8E3-0167-1E70BA8777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Tree>
    <p:extLst>
      <p:ext uri="{BB962C8B-B14F-4D97-AF65-F5344CB8AC3E}">
        <p14:creationId xmlns:p14="http://schemas.microsoft.com/office/powerpoint/2010/main" val="111964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2C45D-8EC0-D329-FDC6-D48875810965}"/>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91937657-CB64-B692-E767-30BDC1E43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3275D666-8ED6-4A47-791D-A9CA9034D2BC}"/>
              </a:ext>
            </a:extLst>
          </p:cNvPr>
          <p:cNvSpPr>
            <a:spLocks noGrp="1"/>
          </p:cNvSpPr>
          <p:nvPr>
            <p:ph type="title"/>
          </p:nvPr>
        </p:nvSpPr>
        <p:spPr/>
        <p:txBody>
          <a:bodyPr/>
          <a:lstStyle/>
          <a:p>
            <a:r>
              <a:rPr lang="es-ES" dirty="0">
                <a:solidFill>
                  <a:srgbClr val="C00000"/>
                </a:solidFill>
              </a:rPr>
              <a:t>CIERRE</a:t>
            </a:r>
            <a:br>
              <a:rPr lang="es-ES" dirty="0">
                <a:solidFill>
                  <a:srgbClr val="C00000"/>
                </a:solidFill>
              </a:rPr>
            </a:br>
            <a:r>
              <a:rPr lang="es-ES" dirty="0">
                <a:solidFill>
                  <a:srgbClr val="C00000"/>
                </a:solidFill>
              </a:rPr>
              <a:t>Resumen</a:t>
            </a:r>
            <a:endParaRPr lang="es-PE" dirty="0">
              <a:solidFill>
                <a:srgbClr val="C00000"/>
              </a:solidFill>
            </a:endParaRPr>
          </a:p>
        </p:txBody>
      </p:sp>
      <p:pic>
        <p:nvPicPr>
          <p:cNvPr id="9" name="Imagen 8">
            <a:extLst>
              <a:ext uri="{FF2B5EF4-FFF2-40B4-BE49-F238E27FC236}">
                <a16:creationId xmlns:a16="http://schemas.microsoft.com/office/drawing/2014/main" id="{AE7B1263-2CD1-2485-8404-27A80BB3A9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
        <p:nvSpPr>
          <p:cNvPr id="6" name="Marcador de contenido 5">
            <a:extLst>
              <a:ext uri="{FF2B5EF4-FFF2-40B4-BE49-F238E27FC236}">
                <a16:creationId xmlns:a16="http://schemas.microsoft.com/office/drawing/2014/main" id="{018E705C-8718-6F5C-2A45-B8CEDB8B65AF}"/>
              </a:ext>
            </a:extLst>
          </p:cNvPr>
          <p:cNvSpPr>
            <a:spLocks noGrp="1"/>
          </p:cNvSpPr>
          <p:nvPr>
            <p:ph idx="1"/>
          </p:nvPr>
        </p:nvSpPr>
        <p:spPr/>
        <p:txBody>
          <a:bodyPr/>
          <a:lstStyle/>
          <a:p>
            <a:r>
              <a:rPr lang="es-ES" dirty="0"/>
              <a:t>La IA ha pasado por ciclos de auge y crisis.</a:t>
            </a:r>
          </a:p>
          <a:p>
            <a:r>
              <a:rPr lang="es-ES" dirty="0"/>
              <a:t>La historia enseña lecciones para el futuro.</a:t>
            </a:r>
          </a:p>
          <a:p>
            <a:endParaRPr lang="es-PE" dirty="0"/>
          </a:p>
        </p:txBody>
      </p:sp>
    </p:spTree>
    <p:extLst>
      <p:ext uri="{BB962C8B-B14F-4D97-AF65-F5344CB8AC3E}">
        <p14:creationId xmlns:p14="http://schemas.microsoft.com/office/powerpoint/2010/main" val="354357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86805-72B5-C2AD-3D9E-C47C7FB17A38}"/>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5B46B448-B41F-A6DF-B1D5-E0C2CA30A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8DC74BF8-A716-6E04-9362-6103D29E20E8}"/>
              </a:ext>
            </a:extLst>
          </p:cNvPr>
          <p:cNvSpPr>
            <a:spLocks noGrp="1"/>
          </p:cNvSpPr>
          <p:nvPr>
            <p:ph type="title"/>
          </p:nvPr>
        </p:nvSpPr>
        <p:spPr/>
        <p:txBody>
          <a:bodyPr/>
          <a:lstStyle/>
          <a:p>
            <a:r>
              <a:rPr lang="es-ES" dirty="0">
                <a:solidFill>
                  <a:srgbClr val="C00000"/>
                </a:solidFill>
              </a:rPr>
              <a:t>Mensaje clave y tarea</a:t>
            </a:r>
            <a:endParaRPr lang="es-PE" dirty="0">
              <a:solidFill>
                <a:srgbClr val="C00000"/>
              </a:solidFill>
            </a:endParaRPr>
          </a:p>
        </p:txBody>
      </p:sp>
      <p:pic>
        <p:nvPicPr>
          <p:cNvPr id="9" name="Imagen 8">
            <a:extLst>
              <a:ext uri="{FF2B5EF4-FFF2-40B4-BE49-F238E27FC236}">
                <a16:creationId xmlns:a16="http://schemas.microsoft.com/office/drawing/2014/main" id="{FABD4AC5-70C7-A195-6699-211DC1D3EB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
        <p:nvSpPr>
          <p:cNvPr id="6" name="Marcador de contenido 5">
            <a:extLst>
              <a:ext uri="{FF2B5EF4-FFF2-40B4-BE49-F238E27FC236}">
                <a16:creationId xmlns:a16="http://schemas.microsoft.com/office/drawing/2014/main" id="{A4084D41-0547-C358-D6E3-FEF628322531}"/>
              </a:ext>
            </a:extLst>
          </p:cNvPr>
          <p:cNvSpPr>
            <a:spLocks noGrp="1"/>
          </p:cNvSpPr>
          <p:nvPr>
            <p:ph idx="1"/>
          </p:nvPr>
        </p:nvSpPr>
        <p:spPr/>
        <p:txBody>
          <a:bodyPr/>
          <a:lstStyle/>
          <a:p>
            <a:r>
              <a:rPr lang="es-ES" dirty="0"/>
              <a:t>Mensaje: La IA es un campo cíclico; aprender de la historia es esencial.</a:t>
            </a:r>
          </a:p>
          <a:p>
            <a:r>
              <a:rPr lang="es-ES" dirty="0"/>
              <a:t>Tarea: Investigar un hito no mencionado y preparar una presentación breve.</a:t>
            </a:r>
            <a:endParaRPr lang="es-PE" dirty="0"/>
          </a:p>
        </p:txBody>
      </p:sp>
    </p:spTree>
    <p:extLst>
      <p:ext uri="{BB962C8B-B14F-4D97-AF65-F5344CB8AC3E}">
        <p14:creationId xmlns:p14="http://schemas.microsoft.com/office/powerpoint/2010/main" val="347242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Patrón de fondo&#10;&#10;El contenido generado por IA puede ser incorrecto.">
            <a:extLst>
              <a:ext uri="{FF2B5EF4-FFF2-40B4-BE49-F238E27FC236}">
                <a16:creationId xmlns:a16="http://schemas.microsoft.com/office/drawing/2014/main" id="{AEF30F90-15C5-B340-D3CB-A0DE451B8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pic>
        <p:nvPicPr>
          <p:cNvPr id="7" name="Imagen 6" descr="Imagen de la pantalla de un celular con texto e imagen&#10;&#10;El contenido generado por IA puede ser incorrecto.">
            <a:extLst>
              <a:ext uri="{FF2B5EF4-FFF2-40B4-BE49-F238E27FC236}">
                <a16:creationId xmlns:a16="http://schemas.microsoft.com/office/drawing/2014/main" id="{41F4762C-8F07-F00B-8853-2031BBA59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479" y="2343150"/>
            <a:ext cx="8020050" cy="2171700"/>
          </a:xfrm>
          <a:prstGeom prst="rect">
            <a:avLst/>
          </a:prstGeom>
        </p:spPr>
      </p:pic>
    </p:spTree>
    <p:extLst>
      <p:ext uri="{BB962C8B-B14F-4D97-AF65-F5344CB8AC3E}">
        <p14:creationId xmlns:p14="http://schemas.microsoft.com/office/powerpoint/2010/main" val="3041287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D7234-2ADA-170E-DB87-3DDC4C3CD8ED}"/>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D308AE5E-9F7A-43BD-2E8D-236A7EFD5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85B7ACD2-D01A-F949-28F9-1F8D0BD5CB2F}"/>
              </a:ext>
            </a:extLst>
          </p:cNvPr>
          <p:cNvSpPr>
            <a:spLocks noGrp="1"/>
          </p:cNvSpPr>
          <p:nvPr>
            <p:ph type="title"/>
          </p:nvPr>
        </p:nvSpPr>
        <p:spPr/>
        <p:txBody>
          <a:bodyPr/>
          <a:lstStyle/>
          <a:p>
            <a:r>
              <a:rPr lang="es-PE" dirty="0">
                <a:solidFill>
                  <a:srgbClr val="C00000"/>
                </a:solidFill>
              </a:rPr>
              <a:t>INICIO</a:t>
            </a:r>
            <a:br>
              <a:rPr lang="es-PE" dirty="0">
                <a:solidFill>
                  <a:srgbClr val="C00000"/>
                </a:solidFill>
              </a:rPr>
            </a:br>
            <a:r>
              <a:rPr lang="es-PE" dirty="0">
                <a:solidFill>
                  <a:srgbClr val="C00000"/>
                </a:solidFill>
              </a:rPr>
              <a:t>Objetivo de la sesión</a:t>
            </a:r>
          </a:p>
        </p:txBody>
      </p:sp>
      <p:sp>
        <p:nvSpPr>
          <p:cNvPr id="3" name="Subtítulo 2">
            <a:extLst>
              <a:ext uri="{FF2B5EF4-FFF2-40B4-BE49-F238E27FC236}">
                <a16:creationId xmlns:a16="http://schemas.microsoft.com/office/drawing/2014/main" id="{DE3DDCC7-D7B3-77A8-502E-7D7B48A7D332}"/>
              </a:ext>
            </a:extLst>
          </p:cNvPr>
          <p:cNvSpPr>
            <a:spLocks noGrp="1"/>
          </p:cNvSpPr>
          <p:nvPr>
            <p:ph idx="1"/>
          </p:nvPr>
        </p:nvSpPr>
        <p:spPr/>
        <p:txBody>
          <a:bodyPr/>
          <a:lstStyle/>
          <a:p>
            <a:pPr marL="0" indent="0">
              <a:buNone/>
            </a:pPr>
            <a:r>
              <a:rPr lang="es-ES" dirty="0"/>
              <a:t>A l finalizar la sesión el alumno comprende la evolución de la IA desde sus orígenes hasta la actualidad, reconoce también los principales hitos históricos y su impacto en la tecnología.</a:t>
            </a:r>
            <a:endParaRPr lang="es-PE" dirty="0"/>
          </a:p>
        </p:txBody>
      </p:sp>
      <p:pic>
        <p:nvPicPr>
          <p:cNvPr id="9" name="Imagen 8">
            <a:extLst>
              <a:ext uri="{FF2B5EF4-FFF2-40B4-BE49-F238E27FC236}">
                <a16:creationId xmlns:a16="http://schemas.microsoft.com/office/drawing/2014/main" id="{F13FC206-D2C2-1A3E-A2F7-D2F3F63A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pic>
        <p:nvPicPr>
          <p:cNvPr id="6" name="Imagen 5" descr="Icono&#10;&#10;El contenido generado por IA puede ser incorrecto.">
            <a:extLst>
              <a:ext uri="{FF2B5EF4-FFF2-40B4-BE49-F238E27FC236}">
                <a16:creationId xmlns:a16="http://schemas.microsoft.com/office/drawing/2014/main" id="{76483BA7-3D2B-054B-3AB9-D3FFFBD83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0154" y="3499492"/>
            <a:ext cx="2562583" cy="2553056"/>
          </a:xfrm>
          <a:prstGeom prst="rect">
            <a:avLst/>
          </a:prstGeom>
        </p:spPr>
      </p:pic>
    </p:spTree>
    <p:extLst>
      <p:ext uri="{BB962C8B-B14F-4D97-AF65-F5344CB8AC3E}">
        <p14:creationId xmlns:p14="http://schemas.microsoft.com/office/powerpoint/2010/main" val="287532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2F15F-0FD7-5581-A955-DFE93EC9257B}"/>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00E19E7E-F1FE-5871-BC04-DA320CEEA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8A4038A3-8586-65EE-0207-1068B35E958F}"/>
              </a:ext>
            </a:extLst>
          </p:cNvPr>
          <p:cNvSpPr>
            <a:spLocks noGrp="1"/>
          </p:cNvSpPr>
          <p:nvPr>
            <p:ph type="title"/>
          </p:nvPr>
        </p:nvSpPr>
        <p:spPr/>
        <p:txBody>
          <a:bodyPr/>
          <a:lstStyle/>
          <a:p>
            <a:r>
              <a:rPr lang="es-PE" dirty="0">
                <a:solidFill>
                  <a:srgbClr val="C00000"/>
                </a:solidFill>
              </a:rPr>
              <a:t>UTILIDAD</a:t>
            </a:r>
            <a:br>
              <a:rPr lang="es-PE" dirty="0">
                <a:solidFill>
                  <a:srgbClr val="C00000"/>
                </a:solidFill>
              </a:rPr>
            </a:br>
            <a:r>
              <a:rPr lang="es-ES" dirty="0">
                <a:solidFill>
                  <a:srgbClr val="C00000"/>
                </a:solidFill>
              </a:rPr>
              <a:t>Importancia de conocer la historia de la IA</a:t>
            </a:r>
            <a:endParaRPr lang="es-PE" dirty="0">
              <a:solidFill>
                <a:srgbClr val="C00000"/>
              </a:solidFill>
            </a:endParaRPr>
          </a:p>
        </p:txBody>
      </p:sp>
      <p:sp>
        <p:nvSpPr>
          <p:cNvPr id="3" name="Subtítulo 2">
            <a:extLst>
              <a:ext uri="{FF2B5EF4-FFF2-40B4-BE49-F238E27FC236}">
                <a16:creationId xmlns:a16="http://schemas.microsoft.com/office/drawing/2014/main" id="{CD6997B6-1F77-10A1-DB52-57EC79B9CF69}"/>
              </a:ext>
            </a:extLst>
          </p:cNvPr>
          <p:cNvSpPr>
            <a:spLocks noGrp="1"/>
          </p:cNvSpPr>
          <p:nvPr>
            <p:ph sz="half" idx="1"/>
          </p:nvPr>
        </p:nvSpPr>
        <p:spPr/>
        <p:txBody>
          <a:bodyPr/>
          <a:lstStyle/>
          <a:p>
            <a:r>
              <a:rPr lang="es-ES" dirty="0"/>
              <a:t>Permite entender el contexto de las técnicas actuales.</a:t>
            </a:r>
          </a:p>
          <a:p>
            <a:r>
              <a:rPr lang="es-ES" dirty="0"/>
              <a:t>Ayuda a anticipar cambios tecnológicos.</a:t>
            </a:r>
          </a:p>
          <a:p>
            <a:r>
              <a:rPr lang="es-ES" dirty="0"/>
              <a:t>Enseña lecciones de los errores y aciertos pasados.</a:t>
            </a:r>
          </a:p>
        </p:txBody>
      </p:sp>
      <p:pic>
        <p:nvPicPr>
          <p:cNvPr id="9" name="Imagen 8">
            <a:extLst>
              <a:ext uri="{FF2B5EF4-FFF2-40B4-BE49-F238E27FC236}">
                <a16:creationId xmlns:a16="http://schemas.microsoft.com/office/drawing/2014/main" id="{E9CB2844-271C-268E-6810-87C0E8EC6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pic>
        <p:nvPicPr>
          <p:cNvPr id="4" name="Marcador de contenido 3" descr="importancia de la historia de la IA">
            <a:extLst>
              <a:ext uri="{FF2B5EF4-FFF2-40B4-BE49-F238E27FC236}">
                <a16:creationId xmlns:a16="http://schemas.microsoft.com/office/drawing/2014/main" id="{7BBF0333-8375-5BFA-717C-8A5EAACD1CA3}"/>
              </a:ext>
            </a:extLst>
          </p:cNvPr>
          <p:cNvPicPr>
            <a:picLocks noGrp="1" noChangeAspect="1"/>
          </p:cNvPicPr>
          <p:nvPr>
            <p:ph sz="half" idx="2"/>
          </p:nvPr>
        </p:nvPicPr>
        <p:blipFill>
          <a:blip r:embed="rId4"/>
          <a:stretch>
            <a:fillRect/>
          </a:stretch>
        </p:blipFill>
        <p:spPr>
          <a:xfrm>
            <a:off x="6587331" y="1825625"/>
            <a:ext cx="4351338" cy="4351338"/>
          </a:xfrm>
          <a:prstGeom prst="rect">
            <a:avLst/>
          </a:prstGeom>
        </p:spPr>
      </p:pic>
    </p:spTree>
    <p:extLst>
      <p:ext uri="{BB962C8B-B14F-4D97-AF65-F5344CB8AC3E}">
        <p14:creationId xmlns:p14="http://schemas.microsoft.com/office/powerpoint/2010/main" val="1866656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E3565-28BE-FD7F-2C00-7C36CEAEE245}"/>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216C1732-2D42-10D9-7B16-40F4BF887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37A3E2FB-FF08-0D32-7C35-B741FD3E297E}"/>
              </a:ext>
            </a:extLst>
          </p:cNvPr>
          <p:cNvSpPr>
            <a:spLocks noGrp="1"/>
          </p:cNvSpPr>
          <p:nvPr>
            <p:ph type="title"/>
          </p:nvPr>
        </p:nvSpPr>
        <p:spPr/>
        <p:txBody>
          <a:bodyPr/>
          <a:lstStyle/>
          <a:p>
            <a:r>
              <a:rPr lang="es-PE" dirty="0">
                <a:solidFill>
                  <a:srgbClr val="C00000"/>
                </a:solidFill>
              </a:rPr>
              <a:t>Aplicaciones del conocimiento histórico</a:t>
            </a:r>
          </a:p>
        </p:txBody>
      </p:sp>
      <p:sp>
        <p:nvSpPr>
          <p:cNvPr id="3" name="Subtítulo 2">
            <a:extLst>
              <a:ext uri="{FF2B5EF4-FFF2-40B4-BE49-F238E27FC236}">
                <a16:creationId xmlns:a16="http://schemas.microsoft.com/office/drawing/2014/main" id="{37B90C56-D01B-11EB-0F43-B0708A392B38}"/>
              </a:ext>
            </a:extLst>
          </p:cNvPr>
          <p:cNvSpPr>
            <a:spLocks noGrp="1"/>
          </p:cNvSpPr>
          <p:nvPr>
            <p:ph sz="half" idx="1"/>
          </p:nvPr>
        </p:nvSpPr>
        <p:spPr/>
        <p:txBody>
          <a:bodyPr/>
          <a:lstStyle/>
          <a:p>
            <a:r>
              <a:rPr lang="es-ES" dirty="0"/>
              <a:t>Orientar la investigación en IA.</a:t>
            </a:r>
          </a:p>
          <a:p>
            <a:r>
              <a:rPr lang="es-ES" dirty="0"/>
              <a:t>Identificar ciclos de auge y crisis.</a:t>
            </a:r>
          </a:p>
          <a:p>
            <a:r>
              <a:rPr lang="es-ES" dirty="0"/>
              <a:t>Reconocer oportunidades emergentes.</a:t>
            </a:r>
            <a:endParaRPr lang="es-PE" dirty="0"/>
          </a:p>
        </p:txBody>
      </p:sp>
      <p:pic>
        <p:nvPicPr>
          <p:cNvPr id="4" name="Marcador de contenido 3" descr="Crea una imagen que represente las aplicaciones del conocimiento histórico en inteligencia artificial. Muestra elementos visuales como una línea de tiempo con hitos clave (Turing, Dartmouth, Perceptrón, sistemas expertos, Deep Blue, Watson, AlphaGo, ChatGPT), libros abiertos y gráficos de ciclos de auge y crisis. Incluye iconos de investigación, oportunidades emergentes y orientación tecnológica. Utiliza colores sobrios y modernos, con un estilo educativo y profesional. El fondo debe sugerir evolución y transformación tecnológica, con detalles que transmitan la importancia de aprender del pasado para anticipar el futuro en IA.">
            <a:extLst>
              <a:ext uri="{FF2B5EF4-FFF2-40B4-BE49-F238E27FC236}">
                <a16:creationId xmlns:a16="http://schemas.microsoft.com/office/drawing/2014/main" id="{C9E376DF-E2CB-2DCC-E61E-B79AE16CE793}"/>
              </a:ext>
            </a:extLst>
          </p:cNvPr>
          <p:cNvPicPr>
            <a:picLocks noGrp="1" noChangeAspect="1"/>
          </p:cNvPicPr>
          <p:nvPr>
            <p:ph sz="half" idx="2"/>
          </p:nvPr>
        </p:nvPicPr>
        <p:blipFill>
          <a:blip r:embed="rId3"/>
          <a:stretch>
            <a:fillRect/>
          </a:stretch>
        </p:blipFill>
        <p:spPr>
          <a:xfrm>
            <a:off x="6587331" y="1825625"/>
            <a:ext cx="4351338" cy="4351338"/>
          </a:xfrm>
          <a:prstGeom prst="rect">
            <a:avLst/>
          </a:prstGeom>
        </p:spPr>
      </p:pic>
      <p:pic>
        <p:nvPicPr>
          <p:cNvPr id="9" name="Imagen 8">
            <a:extLst>
              <a:ext uri="{FF2B5EF4-FFF2-40B4-BE49-F238E27FC236}">
                <a16:creationId xmlns:a16="http://schemas.microsoft.com/office/drawing/2014/main" id="{5BEC6798-1FC4-C8DA-349F-46E5F2BB87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Tree>
    <p:extLst>
      <p:ext uri="{BB962C8B-B14F-4D97-AF65-F5344CB8AC3E}">
        <p14:creationId xmlns:p14="http://schemas.microsoft.com/office/powerpoint/2010/main" val="318014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5F92-F72C-5764-0195-7301787D01CC}"/>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43776662-AFA1-2E97-9506-268B70EEA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DD89C78F-0F7C-A890-6A3D-FFC4BDDAD107}"/>
              </a:ext>
            </a:extLst>
          </p:cNvPr>
          <p:cNvSpPr>
            <a:spLocks noGrp="1"/>
          </p:cNvSpPr>
          <p:nvPr>
            <p:ph type="title"/>
          </p:nvPr>
        </p:nvSpPr>
        <p:spPr/>
        <p:txBody>
          <a:bodyPr/>
          <a:lstStyle/>
          <a:p>
            <a:r>
              <a:rPr lang="es-PE" dirty="0">
                <a:solidFill>
                  <a:srgbClr val="C00000"/>
                </a:solidFill>
              </a:rPr>
              <a:t>TRANSFORMACIÓN</a:t>
            </a:r>
            <a:br>
              <a:rPr lang="es-PE" dirty="0">
                <a:solidFill>
                  <a:srgbClr val="C00000"/>
                </a:solidFill>
              </a:rPr>
            </a:br>
            <a:r>
              <a:rPr lang="es-ES" dirty="0">
                <a:solidFill>
                  <a:srgbClr val="C00000"/>
                </a:solidFill>
              </a:rPr>
              <a:t>Orígenes (1940-1950)</a:t>
            </a:r>
            <a:endParaRPr lang="es-PE" dirty="0">
              <a:solidFill>
                <a:srgbClr val="C00000"/>
              </a:solidFill>
            </a:endParaRPr>
          </a:p>
        </p:txBody>
      </p:sp>
      <p:sp>
        <p:nvSpPr>
          <p:cNvPr id="3" name="Subtítulo 2">
            <a:extLst>
              <a:ext uri="{FF2B5EF4-FFF2-40B4-BE49-F238E27FC236}">
                <a16:creationId xmlns:a16="http://schemas.microsoft.com/office/drawing/2014/main" id="{32F0D41D-09D7-8387-9C4F-9C7B7D81B4A5}"/>
              </a:ext>
            </a:extLst>
          </p:cNvPr>
          <p:cNvSpPr>
            <a:spLocks noGrp="1"/>
          </p:cNvSpPr>
          <p:nvPr>
            <p:ph sz="half" idx="1"/>
          </p:nvPr>
        </p:nvSpPr>
        <p:spPr/>
        <p:txBody>
          <a:bodyPr/>
          <a:lstStyle/>
          <a:p>
            <a:r>
              <a:rPr lang="es-ES" dirty="0"/>
              <a:t>Alan Turing y la idea de máquinas inteligentes.</a:t>
            </a:r>
          </a:p>
          <a:p>
            <a:r>
              <a:rPr lang="es-ES" dirty="0"/>
              <a:t>Prueba de Turing (1950).</a:t>
            </a:r>
          </a:p>
        </p:txBody>
      </p:sp>
      <p:pic>
        <p:nvPicPr>
          <p:cNvPr id="9" name="Imagen 8">
            <a:extLst>
              <a:ext uri="{FF2B5EF4-FFF2-40B4-BE49-F238E27FC236}">
                <a16:creationId xmlns:a16="http://schemas.microsoft.com/office/drawing/2014/main" id="{57100337-7DE1-0CF8-E925-B2E1C4F77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pic>
        <p:nvPicPr>
          <p:cNvPr id="15" name="Marcador de contenido 14" descr="Diagrama">
            <a:extLst>
              <a:ext uri="{FF2B5EF4-FFF2-40B4-BE49-F238E27FC236}">
                <a16:creationId xmlns:a16="http://schemas.microsoft.com/office/drawing/2014/main" id="{D052D501-AB18-B315-155F-FB50E5254B09}"/>
              </a:ext>
            </a:extLst>
          </p:cNvPr>
          <p:cNvPicPr>
            <a:picLocks noGrp="1" noChangeAspect="1"/>
          </p:cNvPicPr>
          <p:nvPr>
            <p:ph sz="half" idx="2"/>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2200" y="1867122"/>
            <a:ext cx="5181600" cy="4268343"/>
          </a:xfrm>
        </p:spPr>
      </p:pic>
      <p:sp>
        <p:nvSpPr>
          <p:cNvPr id="16" name="CuadroTexto 15">
            <a:extLst>
              <a:ext uri="{FF2B5EF4-FFF2-40B4-BE49-F238E27FC236}">
                <a16:creationId xmlns:a16="http://schemas.microsoft.com/office/drawing/2014/main" id="{1AFA8568-6DA8-7D29-7CA4-717EC7539E46}"/>
              </a:ext>
            </a:extLst>
          </p:cNvPr>
          <p:cNvSpPr txBox="1"/>
          <p:nvPr/>
        </p:nvSpPr>
        <p:spPr>
          <a:xfrm>
            <a:off x="6172200" y="6135465"/>
            <a:ext cx="5181600" cy="230832"/>
          </a:xfrm>
          <a:prstGeom prst="rect">
            <a:avLst/>
          </a:prstGeom>
          <a:noFill/>
        </p:spPr>
        <p:txBody>
          <a:bodyPr wrap="square" rtlCol="0">
            <a:spAutoFit/>
          </a:bodyPr>
          <a:lstStyle/>
          <a:p>
            <a:r>
              <a:rPr lang="es-PE" sz="900" dirty="0">
                <a:hlinkClick r:id="rId5" tooltip="https://people-technologyinteraction.blogspot.com/2012/05/el-test-de-turing.html"/>
              </a:rPr>
              <a:t>Esta foto</a:t>
            </a:r>
            <a:r>
              <a:rPr lang="es-PE" sz="900" dirty="0"/>
              <a:t> de Autor desconocido está bajo licencia </a:t>
            </a:r>
            <a:r>
              <a:rPr lang="es-PE" sz="900" dirty="0">
                <a:hlinkClick r:id="rId6" tooltip="https://creativecommons.org/licenses/by-sa/3.0/"/>
              </a:rPr>
              <a:t>CC BY-SA</a:t>
            </a:r>
            <a:endParaRPr lang="es-PE" sz="900" dirty="0"/>
          </a:p>
        </p:txBody>
      </p:sp>
      <p:pic>
        <p:nvPicPr>
          <p:cNvPr id="18" name="Imagen 17" descr="Foto en blanco y negro de un hombre con traje y corbata&#10;&#10;El contenido generado por IA puede ser incorrecto.">
            <a:extLst>
              <a:ext uri="{FF2B5EF4-FFF2-40B4-BE49-F238E27FC236}">
                <a16:creationId xmlns:a16="http://schemas.microsoft.com/office/drawing/2014/main" id="{8257876A-5737-BD14-BFC8-60AD7BF81C4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02890" y="3540432"/>
            <a:ext cx="4031226" cy="2771468"/>
          </a:xfrm>
          <a:prstGeom prst="rect">
            <a:avLst/>
          </a:prstGeom>
        </p:spPr>
      </p:pic>
      <p:sp>
        <p:nvSpPr>
          <p:cNvPr id="19" name="CuadroTexto 18">
            <a:extLst>
              <a:ext uri="{FF2B5EF4-FFF2-40B4-BE49-F238E27FC236}">
                <a16:creationId xmlns:a16="http://schemas.microsoft.com/office/drawing/2014/main" id="{E51FF479-0DF0-FF73-9A5A-3A9209EE5B68}"/>
              </a:ext>
            </a:extLst>
          </p:cNvPr>
          <p:cNvSpPr txBox="1"/>
          <p:nvPr/>
        </p:nvSpPr>
        <p:spPr>
          <a:xfrm>
            <a:off x="1002890" y="6399820"/>
            <a:ext cx="4031226" cy="230832"/>
          </a:xfrm>
          <a:prstGeom prst="rect">
            <a:avLst/>
          </a:prstGeom>
          <a:noFill/>
        </p:spPr>
        <p:txBody>
          <a:bodyPr wrap="square" rtlCol="0">
            <a:spAutoFit/>
          </a:bodyPr>
          <a:lstStyle/>
          <a:p>
            <a:r>
              <a:rPr lang="es-PE" sz="900" dirty="0">
                <a:hlinkClick r:id="rId8" tooltip="https://tinanantsou.blogspot.com/2016/06/alan-turing.html"/>
              </a:rPr>
              <a:t>Esta foto</a:t>
            </a:r>
            <a:r>
              <a:rPr lang="es-PE" sz="900" dirty="0"/>
              <a:t> de Autor desconocido está bajo licencia </a:t>
            </a:r>
            <a:r>
              <a:rPr lang="es-PE" sz="900" dirty="0">
                <a:hlinkClick r:id="rId9" tooltip="https://creativecommons.org/licenses/by-nc-nd/3.0/"/>
              </a:rPr>
              <a:t>CC BY-NC-ND</a:t>
            </a:r>
            <a:endParaRPr lang="es-PE" sz="900" dirty="0"/>
          </a:p>
        </p:txBody>
      </p:sp>
    </p:spTree>
    <p:extLst>
      <p:ext uri="{BB962C8B-B14F-4D97-AF65-F5344CB8AC3E}">
        <p14:creationId xmlns:p14="http://schemas.microsoft.com/office/powerpoint/2010/main" val="174368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76AF3-8E58-35D0-CCE6-AF57EC04DF7E}"/>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DB143114-DB7B-8CA9-2059-9E20D514D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7FF91B77-DB19-B56A-31C7-19B0DFE0EE46}"/>
              </a:ext>
            </a:extLst>
          </p:cNvPr>
          <p:cNvSpPr>
            <a:spLocks noGrp="1"/>
          </p:cNvSpPr>
          <p:nvPr>
            <p:ph type="title"/>
          </p:nvPr>
        </p:nvSpPr>
        <p:spPr/>
        <p:txBody>
          <a:bodyPr/>
          <a:lstStyle/>
          <a:p>
            <a:r>
              <a:rPr lang="es-PE" dirty="0">
                <a:solidFill>
                  <a:srgbClr val="C00000"/>
                </a:solidFill>
              </a:rPr>
              <a:t>Era clásica (1956-1970)</a:t>
            </a:r>
          </a:p>
        </p:txBody>
      </p:sp>
      <p:sp>
        <p:nvSpPr>
          <p:cNvPr id="3" name="Subtítulo 2">
            <a:extLst>
              <a:ext uri="{FF2B5EF4-FFF2-40B4-BE49-F238E27FC236}">
                <a16:creationId xmlns:a16="http://schemas.microsoft.com/office/drawing/2014/main" id="{CC196145-DB51-E14F-8B39-8567926E34CB}"/>
              </a:ext>
            </a:extLst>
          </p:cNvPr>
          <p:cNvSpPr>
            <a:spLocks noGrp="1"/>
          </p:cNvSpPr>
          <p:nvPr>
            <p:ph sz="half" idx="1"/>
          </p:nvPr>
        </p:nvSpPr>
        <p:spPr/>
        <p:txBody>
          <a:bodyPr>
            <a:normAutofit lnSpcReduction="10000"/>
          </a:bodyPr>
          <a:lstStyle/>
          <a:p>
            <a:r>
              <a:rPr lang="es-PE" dirty="0"/>
              <a:t>Conferencia de Dartmouth (1956).</a:t>
            </a:r>
          </a:p>
          <a:p>
            <a:r>
              <a:rPr lang="es-PE" dirty="0"/>
              <a:t>Programas pioneros: </a:t>
            </a:r>
            <a:r>
              <a:rPr lang="es-PE" dirty="0" err="1"/>
              <a:t>Logic</a:t>
            </a:r>
            <a:r>
              <a:rPr lang="es-PE" dirty="0"/>
              <a:t> </a:t>
            </a:r>
            <a:r>
              <a:rPr lang="es-PE" dirty="0" err="1"/>
              <a:t>Theorist</a:t>
            </a:r>
            <a:r>
              <a:rPr lang="es-PE" dirty="0"/>
              <a:t>, General </a:t>
            </a:r>
            <a:r>
              <a:rPr lang="es-PE" dirty="0" err="1"/>
              <a:t>Problem</a:t>
            </a:r>
            <a:r>
              <a:rPr lang="es-PE" dirty="0"/>
              <a:t> </a:t>
            </a:r>
            <a:r>
              <a:rPr lang="es-PE" dirty="0" err="1"/>
              <a:t>Solver</a:t>
            </a:r>
            <a:r>
              <a:rPr lang="es-PE" dirty="0"/>
              <a:t>.</a:t>
            </a:r>
          </a:p>
          <a:p>
            <a:r>
              <a:rPr lang="es-ES" dirty="0"/>
              <a:t>Desarrollo del Perceptrón (Frank Rosenblatt, 1958) — primera red neuronal artificial.</a:t>
            </a:r>
          </a:p>
          <a:p>
            <a:r>
              <a:rPr lang="es-ES" dirty="0"/>
              <a:t>Aplicaciones iniciales en juegos y resolución de problemas matemáticos.</a:t>
            </a:r>
          </a:p>
          <a:p>
            <a:endParaRPr lang="es-PE" dirty="0"/>
          </a:p>
        </p:txBody>
      </p:sp>
      <p:pic>
        <p:nvPicPr>
          <p:cNvPr id="7" name="Marcador de contenido 6" descr="Foto en blanco y negro de un grupo de personas sentadas en el pasto">
            <a:extLst>
              <a:ext uri="{FF2B5EF4-FFF2-40B4-BE49-F238E27FC236}">
                <a16:creationId xmlns:a16="http://schemas.microsoft.com/office/drawing/2014/main" id="{5BD14727-03E9-B9DA-D09B-7B9E8BE1C5A4}"/>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72200" y="1950244"/>
            <a:ext cx="5181600" cy="4102100"/>
          </a:xfrm>
        </p:spPr>
      </p:pic>
      <p:pic>
        <p:nvPicPr>
          <p:cNvPr id="9" name="Imagen 8">
            <a:extLst>
              <a:ext uri="{FF2B5EF4-FFF2-40B4-BE49-F238E27FC236}">
                <a16:creationId xmlns:a16="http://schemas.microsoft.com/office/drawing/2014/main" id="{DB2DE6A9-6949-EBB2-1E9C-C33E4D3ED8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
        <p:nvSpPr>
          <p:cNvPr id="8" name="CuadroTexto 7">
            <a:extLst>
              <a:ext uri="{FF2B5EF4-FFF2-40B4-BE49-F238E27FC236}">
                <a16:creationId xmlns:a16="http://schemas.microsoft.com/office/drawing/2014/main" id="{974503FE-0456-B5B1-BAEA-3B346AD1B61F}"/>
              </a:ext>
            </a:extLst>
          </p:cNvPr>
          <p:cNvSpPr txBox="1"/>
          <p:nvPr/>
        </p:nvSpPr>
        <p:spPr>
          <a:xfrm>
            <a:off x="6172200" y="6052344"/>
            <a:ext cx="5181600" cy="230832"/>
          </a:xfrm>
          <a:prstGeom prst="rect">
            <a:avLst/>
          </a:prstGeom>
          <a:noFill/>
        </p:spPr>
        <p:txBody>
          <a:bodyPr wrap="square" rtlCol="0">
            <a:spAutoFit/>
          </a:bodyPr>
          <a:lstStyle/>
          <a:p>
            <a:r>
              <a:rPr lang="es-PE" sz="900" dirty="0">
                <a:hlinkClick r:id="rId4" tooltip="https://2020.iosdevlog.com/2020/02/25/nlp/"/>
              </a:rPr>
              <a:t>Esta foto</a:t>
            </a:r>
            <a:r>
              <a:rPr lang="es-PE" sz="900" dirty="0"/>
              <a:t> de Autor desconocido está bajo licencia </a:t>
            </a:r>
            <a:r>
              <a:rPr lang="es-PE" sz="900" dirty="0">
                <a:hlinkClick r:id="rId6" tooltip="https://creativecommons.org/licenses/by-nc-nd/3.0/"/>
              </a:rPr>
              <a:t>CC BY-NC-ND</a:t>
            </a:r>
            <a:endParaRPr lang="es-PE" sz="900" dirty="0"/>
          </a:p>
        </p:txBody>
      </p:sp>
    </p:spTree>
    <p:extLst>
      <p:ext uri="{BB962C8B-B14F-4D97-AF65-F5344CB8AC3E}">
        <p14:creationId xmlns:p14="http://schemas.microsoft.com/office/powerpoint/2010/main" val="407188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5BCD1-50ED-0983-F7B2-B364B0A3FE04}"/>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5B450F58-E49D-E0AF-C8F0-6E217DB0F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F11A903E-A5D0-6A19-6A63-021408AE8497}"/>
              </a:ext>
            </a:extLst>
          </p:cNvPr>
          <p:cNvSpPr>
            <a:spLocks noGrp="1"/>
          </p:cNvSpPr>
          <p:nvPr>
            <p:ph type="title"/>
          </p:nvPr>
        </p:nvSpPr>
        <p:spPr/>
        <p:txBody>
          <a:bodyPr/>
          <a:lstStyle/>
          <a:p>
            <a:r>
              <a:rPr lang="es-ES" dirty="0">
                <a:solidFill>
                  <a:srgbClr val="C00000"/>
                </a:solidFill>
              </a:rPr>
              <a:t>Primer invierno de la IA (1974-1980)</a:t>
            </a:r>
            <a:endParaRPr lang="es-PE" dirty="0">
              <a:solidFill>
                <a:srgbClr val="C00000"/>
              </a:solidFill>
            </a:endParaRPr>
          </a:p>
        </p:txBody>
      </p:sp>
      <p:sp>
        <p:nvSpPr>
          <p:cNvPr id="3" name="Subtítulo 2">
            <a:extLst>
              <a:ext uri="{FF2B5EF4-FFF2-40B4-BE49-F238E27FC236}">
                <a16:creationId xmlns:a16="http://schemas.microsoft.com/office/drawing/2014/main" id="{015063EF-8295-D34B-9AF7-E1E4DB9FE909}"/>
              </a:ext>
            </a:extLst>
          </p:cNvPr>
          <p:cNvSpPr>
            <a:spLocks noGrp="1"/>
          </p:cNvSpPr>
          <p:nvPr>
            <p:ph idx="1"/>
          </p:nvPr>
        </p:nvSpPr>
        <p:spPr/>
        <p:txBody>
          <a:bodyPr/>
          <a:lstStyle/>
          <a:p>
            <a:r>
              <a:rPr lang="es-ES" dirty="0"/>
              <a:t>Limitaciones tecnológicas: hardware lento, poca memoria.</a:t>
            </a:r>
          </a:p>
          <a:p>
            <a:r>
              <a:rPr lang="es-ES" dirty="0"/>
              <a:t>Exageradas expectativas no cumplidas.</a:t>
            </a:r>
          </a:p>
          <a:p>
            <a:r>
              <a:rPr lang="es-ES" dirty="0"/>
              <a:t>Informe </a:t>
            </a:r>
            <a:r>
              <a:rPr lang="es-ES" dirty="0" err="1"/>
              <a:t>Lighthill</a:t>
            </a:r>
            <a:r>
              <a:rPr lang="es-ES" dirty="0"/>
              <a:t> en Reino Unido: crítica al progreso de la IA.</a:t>
            </a:r>
          </a:p>
          <a:p>
            <a:r>
              <a:rPr lang="es-ES" dirty="0"/>
              <a:t>Disminución de fondos y cierre de proyectos</a:t>
            </a:r>
          </a:p>
        </p:txBody>
      </p:sp>
      <p:pic>
        <p:nvPicPr>
          <p:cNvPr id="9" name="Imagen 8">
            <a:extLst>
              <a:ext uri="{FF2B5EF4-FFF2-40B4-BE49-F238E27FC236}">
                <a16:creationId xmlns:a16="http://schemas.microsoft.com/office/drawing/2014/main" id="{E2BEA8A7-31E6-61E8-E14E-929FB9339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Tree>
    <p:extLst>
      <p:ext uri="{BB962C8B-B14F-4D97-AF65-F5344CB8AC3E}">
        <p14:creationId xmlns:p14="http://schemas.microsoft.com/office/powerpoint/2010/main" val="1992326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9B350-A441-E45F-2E05-49D730CCF84B}"/>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7560C513-772B-AE67-8950-F6DD195426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86EFB850-D28D-6F1D-7636-28F77A922EA7}"/>
              </a:ext>
            </a:extLst>
          </p:cNvPr>
          <p:cNvSpPr>
            <a:spLocks noGrp="1"/>
          </p:cNvSpPr>
          <p:nvPr>
            <p:ph type="title"/>
          </p:nvPr>
        </p:nvSpPr>
        <p:spPr/>
        <p:txBody>
          <a:bodyPr/>
          <a:lstStyle/>
          <a:p>
            <a:r>
              <a:rPr lang="es-ES" dirty="0">
                <a:solidFill>
                  <a:srgbClr val="C00000"/>
                </a:solidFill>
              </a:rPr>
              <a:t>Renacimiento (1980-1987)</a:t>
            </a:r>
            <a:endParaRPr lang="es-PE" dirty="0">
              <a:solidFill>
                <a:srgbClr val="C00000"/>
              </a:solidFill>
            </a:endParaRPr>
          </a:p>
        </p:txBody>
      </p:sp>
      <p:sp>
        <p:nvSpPr>
          <p:cNvPr id="3" name="Subtítulo 2">
            <a:extLst>
              <a:ext uri="{FF2B5EF4-FFF2-40B4-BE49-F238E27FC236}">
                <a16:creationId xmlns:a16="http://schemas.microsoft.com/office/drawing/2014/main" id="{3C348707-A69D-4C19-7621-D7EE6E354344}"/>
              </a:ext>
            </a:extLst>
          </p:cNvPr>
          <p:cNvSpPr>
            <a:spLocks noGrp="1"/>
          </p:cNvSpPr>
          <p:nvPr>
            <p:ph sz="half" idx="1"/>
          </p:nvPr>
        </p:nvSpPr>
        <p:spPr/>
        <p:txBody>
          <a:bodyPr>
            <a:normAutofit lnSpcReduction="10000"/>
          </a:bodyPr>
          <a:lstStyle/>
          <a:p>
            <a:r>
              <a:rPr lang="es-ES" dirty="0"/>
              <a:t>Auge de los sistemas expertos: MYCIN (diagnóstico médico), XCON (configuración de computadoras).</a:t>
            </a:r>
          </a:p>
          <a:p>
            <a:r>
              <a:rPr lang="es-ES" dirty="0"/>
              <a:t>Crecimiento comercial de la IA en industrias específicas.</a:t>
            </a:r>
          </a:p>
          <a:p>
            <a:r>
              <a:rPr lang="es-ES" dirty="0"/>
              <a:t>Uso de lenguajes como LISP y </a:t>
            </a:r>
            <a:r>
              <a:rPr lang="es-ES" dirty="0" err="1"/>
              <a:t>Prolog</a:t>
            </a:r>
            <a:r>
              <a:rPr lang="es-ES" dirty="0"/>
              <a:t>.</a:t>
            </a:r>
          </a:p>
          <a:p>
            <a:r>
              <a:rPr lang="es-ES" dirty="0"/>
              <a:t>Avances en hardware especializado (máquinas LISP).</a:t>
            </a:r>
          </a:p>
        </p:txBody>
      </p:sp>
      <p:pic>
        <p:nvPicPr>
          <p:cNvPr id="7" name="Marcador de contenido 6" descr="Icono&#10;&#10;El contenido generado por IA puede ser incorrecto.">
            <a:extLst>
              <a:ext uri="{FF2B5EF4-FFF2-40B4-BE49-F238E27FC236}">
                <a16:creationId xmlns:a16="http://schemas.microsoft.com/office/drawing/2014/main" id="{A1E79988-AB20-8D58-39ED-AFD9C49370A1}"/>
              </a:ext>
            </a:extLst>
          </p:cNvPr>
          <p:cNvPicPr>
            <a:picLocks noGrp="1" noChangeAspect="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172202" y="4164466"/>
            <a:ext cx="3126036" cy="1749433"/>
          </a:xfrm>
        </p:spPr>
      </p:pic>
      <p:pic>
        <p:nvPicPr>
          <p:cNvPr id="9" name="Imagen 8">
            <a:extLst>
              <a:ext uri="{FF2B5EF4-FFF2-40B4-BE49-F238E27FC236}">
                <a16:creationId xmlns:a16="http://schemas.microsoft.com/office/drawing/2014/main" id="{579C05D2-42E6-9EAA-FF76-48E816EC3F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
        <p:nvSpPr>
          <p:cNvPr id="8" name="CuadroTexto 7">
            <a:extLst>
              <a:ext uri="{FF2B5EF4-FFF2-40B4-BE49-F238E27FC236}">
                <a16:creationId xmlns:a16="http://schemas.microsoft.com/office/drawing/2014/main" id="{932D4F05-530A-BF1C-0963-977BC717B3C4}"/>
              </a:ext>
            </a:extLst>
          </p:cNvPr>
          <p:cNvSpPr txBox="1"/>
          <p:nvPr/>
        </p:nvSpPr>
        <p:spPr>
          <a:xfrm>
            <a:off x="6172202" y="6051068"/>
            <a:ext cx="3126036" cy="230832"/>
          </a:xfrm>
          <a:prstGeom prst="rect">
            <a:avLst/>
          </a:prstGeom>
          <a:noFill/>
        </p:spPr>
        <p:txBody>
          <a:bodyPr wrap="square" rtlCol="0">
            <a:spAutoFit/>
          </a:bodyPr>
          <a:lstStyle/>
          <a:p>
            <a:r>
              <a:rPr lang="es-PE" sz="900">
                <a:hlinkClick r:id="rId4" tooltip="https://fr.wikipedia.org/wiki/Locator/Identifier_Separation_Protocol"/>
              </a:rPr>
              <a:t>Esta foto</a:t>
            </a:r>
            <a:r>
              <a:rPr lang="es-PE" sz="900"/>
              <a:t> de Autor desconocido está bajo licencia </a:t>
            </a:r>
            <a:r>
              <a:rPr lang="es-PE" sz="900">
                <a:hlinkClick r:id="rId6" tooltip="https://creativecommons.org/licenses/by-sa/3.0/"/>
              </a:rPr>
              <a:t>CC BY-SA</a:t>
            </a:r>
            <a:endParaRPr lang="es-PE" sz="900"/>
          </a:p>
        </p:txBody>
      </p:sp>
      <p:pic>
        <p:nvPicPr>
          <p:cNvPr id="13" name="Imagen 12" descr="Logotipo&#10;&#10;El contenido generado por IA puede ser incorrecto.">
            <a:extLst>
              <a:ext uri="{FF2B5EF4-FFF2-40B4-BE49-F238E27FC236}">
                <a16:creationId xmlns:a16="http://schemas.microsoft.com/office/drawing/2014/main" id="{4873CDE8-50B9-6B52-B15F-DCB8C5ADC35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947121" y="1027905"/>
            <a:ext cx="3447375" cy="2839015"/>
          </a:xfrm>
          <a:prstGeom prst="rect">
            <a:avLst/>
          </a:prstGeom>
        </p:spPr>
      </p:pic>
    </p:spTree>
    <p:extLst>
      <p:ext uri="{BB962C8B-B14F-4D97-AF65-F5344CB8AC3E}">
        <p14:creationId xmlns:p14="http://schemas.microsoft.com/office/powerpoint/2010/main" val="165714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1BBCC-CF06-752B-E4FD-FB16C62AD49D}"/>
            </a:ext>
          </a:extLst>
        </p:cNvPr>
        <p:cNvGrpSpPr/>
        <p:nvPr/>
      </p:nvGrpSpPr>
      <p:grpSpPr>
        <a:xfrm>
          <a:off x="0" y="0"/>
          <a:ext cx="0" cy="0"/>
          <a:chOff x="0" y="0"/>
          <a:chExt cx="0" cy="0"/>
        </a:xfrm>
      </p:grpSpPr>
      <p:pic>
        <p:nvPicPr>
          <p:cNvPr id="5" name="Imagen 4" descr="Patrón de fondo&#10;&#10;El contenido generado por IA puede ser incorrecto.">
            <a:extLst>
              <a:ext uri="{FF2B5EF4-FFF2-40B4-BE49-F238E27FC236}">
                <a16:creationId xmlns:a16="http://schemas.microsoft.com/office/drawing/2014/main" id="{E8E558D5-74D1-E8D2-33FA-65FF9EB1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4680155" cy="6849007"/>
          </a:xfrm>
          <a:prstGeom prst="rect">
            <a:avLst/>
          </a:prstGeom>
        </p:spPr>
      </p:pic>
      <p:sp>
        <p:nvSpPr>
          <p:cNvPr id="2" name="Título 1">
            <a:extLst>
              <a:ext uri="{FF2B5EF4-FFF2-40B4-BE49-F238E27FC236}">
                <a16:creationId xmlns:a16="http://schemas.microsoft.com/office/drawing/2014/main" id="{67C66A1E-3732-FDE4-3357-1920AAE6C29E}"/>
              </a:ext>
            </a:extLst>
          </p:cNvPr>
          <p:cNvSpPr>
            <a:spLocks noGrp="1"/>
          </p:cNvSpPr>
          <p:nvPr>
            <p:ph type="title"/>
          </p:nvPr>
        </p:nvSpPr>
        <p:spPr/>
        <p:txBody>
          <a:bodyPr/>
          <a:lstStyle/>
          <a:p>
            <a:r>
              <a:rPr lang="es-ES" dirty="0">
                <a:solidFill>
                  <a:srgbClr val="C00000"/>
                </a:solidFill>
              </a:rPr>
              <a:t>Segundo invierno de la IA (1987-1993)</a:t>
            </a:r>
            <a:endParaRPr lang="es-PE" dirty="0">
              <a:solidFill>
                <a:srgbClr val="C00000"/>
              </a:solidFill>
            </a:endParaRPr>
          </a:p>
        </p:txBody>
      </p:sp>
      <p:sp>
        <p:nvSpPr>
          <p:cNvPr id="3" name="Subtítulo 2">
            <a:extLst>
              <a:ext uri="{FF2B5EF4-FFF2-40B4-BE49-F238E27FC236}">
                <a16:creationId xmlns:a16="http://schemas.microsoft.com/office/drawing/2014/main" id="{97D8627D-BA19-A35F-A60E-BD99F3A8ECD9}"/>
              </a:ext>
            </a:extLst>
          </p:cNvPr>
          <p:cNvSpPr>
            <a:spLocks noGrp="1"/>
          </p:cNvSpPr>
          <p:nvPr>
            <p:ph idx="1"/>
          </p:nvPr>
        </p:nvSpPr>
        <p:spPr/>
        <p:txBody>
          <a:bodyPr/>
          <a:lstStyle/>
          <a:p>
            <a:r>
              <a:rPr lang="es-ES" dirty="0"/>
              <a:t>Colapso del mercado de sistemas expertos por altos costos y poca flexibilidad.</a:t>
            </a:r>
          </a:p>
          <a:p>
            <a:r>
              <a:rPr lang="es-ES" dirty="0"/>
              <a:t>Falta de poder de cómputo para redes neuronales más complejas.</a:t>
            </a:r>
          </a:p>
          <a:p>
            <a:r>
              <a:rPr lang="es-ES" dirty="0"/>
              <a:t>Reducción masiva de inversión en investigación IA.</a:t>
            </a:r>
          </a:p>
          <a:p>
            <a:endParaRPr lang="es-ES" dirty="0"/>
          </a:p>
        </p:txBody>
      </p:sp>
      <p:pic>
        <p:nvPicPr>
          <p:cNvPr id="9" name="Imagen 8">
            <a:extLst>
              <a:ext uri="{FF2B5EF4-FFF2-40B4-BE49-F238E27FC236}">
                <a16:creationId xmlns:a16="http://schemas.microsoft.com/office/drawing/2014/main" id="{5B88B535-DF4B-CBF2-2CEE-49C9838BE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900" y="6403222"/>
            <a:ext cx="1943100" cy="400050"/>
          </a:xfrm>
          <a:prstGeom prst="rect">
            <a:avLst/>
          </a:prstGeom>
        </p:spPr>
      </p:pic>
    </p:spTree>
    <p:extLst>
      <p:ext uri="{BB962C8B-B14F-4D97-AF65-F5344CB8AC3E}">
        <p14:creationId xmlns:p14="http://schemas.microsoft.com/office/powerpoint/2010/main" val="284564063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TotalTime>
  <Words>568</Words>
  <Application>Microsoft Office PowerPoint</Application>
  <PresentationFormat>Panorámica</PresentationFormat>
  <Paragraphs>60</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Aptos</vt:lpstr>
      <vt:lpstr>Aptos Display</vt:lpstr>
      <vt:lpstr>Arial</vt:lpstr>
      <vt:lpstr>Tema de Office</vt:lpstr>
      <vt:lpstr>Curso: Inteligencia Artificial</vt:lpstr>
      <vt:lpstr>INICIO Objetivo de la sesión</vt:lpstr>
      <vt:lpstr>UTILIDAD Importancia de conocer la historia de la IA</vt:lpstr>
      <vt:lpstr>Aplicaciones del conocimiento histórico</vt:lpstr>
      <vt:lpstr>TRANSFORMACIÓN Orígenes (1940-1950)</vt:lpstr>
      <vt:lpstr>Era clásica (1956-1970)</vt:lpstr>
      <vt:lpstr>Primer invierno de la IA (1974-1980)</vt:lpstr>
      <vt:lpstr>Renacimiento (1980-1987)</vt:lpstr>
      <vt:lpstr>Segundo invierno de la IA (1987-1993)</vt:lpstr>
      <vt:lpstr>Era moderna (1993-presente)</vt:lpstr>
      <vt:lpstr>Era moderna (1993-presente)</vt:lpstr>
      <vt:lpstr>PRÁCTICA Actividad 1: Línea de tiempo colaborativa</vt:lpstr>
      <vt:lpstr>CIERRE Resumen</vt:lpstr>
      <vt:lpstr>Mensaje clave y tarea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Reynaldo Portocarrero Tovar</dc:creator>
  <cp:lastModifiedBy>Carlos Reynaldo Portocarrero Tovar</cp:lastModifiedBy>
  <cp:revision>3</cp:revision>
  <dcterms:created xsi:type="dcterms:W3CDTF">2025-08-09T16:36:29Z</dcterms:created>
  <dcterms:modified xsi:type="dcterms:W3CDTF">2025-08-10T15:10:29Z</dcterms:modified>
</cp:coreProperties>
</file>