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84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85" r:id="rId17"/>
    <p:sldId id="286" r:id="rId18"/>
    <p:sldId id="289" r:id="rId19"/>
    <p:sldId id="290" r:id="rId20"/>
    <p:sldId id="291" r:id="rId21"/>
    <p:sldId id="292" r:id="rId22"/>
    <p:sldId id="293" r:id="rId23"/>
    <p:sldId id="287" r:id="rId24"/>
    <p:sldId id="288" r:id="rId25"/>
    <p:sldId id="257" r:id="rId2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Reynaldo Portocarrero Tovar" userId="19e7b8ab16ab5183" providerId="LiveId" clId="{C6F19971-5190-40AC-AD43-1E949A0F5DBC}"/>
    <pc:docChg chg="modSld">
      <pc:chgData name="Carlos Reynaldo Portocarrero Tovar" userId="19e7b8ab16ab5183" providerId="LiveId" clId="{C6F19971-5190-40AC-AD43-1E949A0F5DBC}" dt="2025-09-06T09:34:45.397" v="0" actId="20577"/>
      <pc:docMkLst>
        <pc:docMk/>
      </pc:docMkLst>
      <pc:sldChg chg="modSp mod">
        <pc:chgData name="Carlos Reynaldo Portocarrero Tovar" userId="19e7b8ab16ab5183" providerId="LiveId" clId="{C6F19971-5190-40AC-AD43-1E949A0F5DBC}" dt="2025-09-06T09:34:45.397" v="0" actId="20577"/>
        <pc:sldMkLst>
          <pc:docMk/>
          <pc:sldMk cId="4009566067" sldId="285"/>
        </pc:sldMkLst>
        <pc:spChg chg="mod">
          <ac:chgData name="Carlos Reynaldo Portocarrero Tovar" userId="19e7b8ab16ab5183" providerId="LiveId" clId="{C6F19971-5190-40AC-AD43-1E949A0F5DBC}" dt="2025-09-06T09:34:45.397" v="0" actId="20577"/>
          <ac:spMkLst>
            <pc:docMk/>
            <pc:sldMk cId="4009566067" sldId="285"/>
            <ac:spMk id="2" creationId="{59BA336A-F49C-290D-4B61-FED8F061392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A747C4-6B41-47B7-BC1B-E05778799F2C}" type="doc">
      <dgm:prSet loTypeId="urn:microsoft.com/office/officeart/2005/8/layout/ven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PE"/>
        </a:p>
      </dgm:t>
    </dgm:pt>
    <dgm:pt modelId="{47B20D42-FE95-4453-804B-B3E3F0817D8F}">
      <dgm:prSet phldrT="[Texto]" phldr="0"/>
      <dgm:spPr/>
      <dgm:t>
        <a:bodyPr/>
        <a:lstStyle/>
        <a:p>
          <a:r>
            <a:rPr lang="es-PE" dirty="0"/>
            <a:t>Ciencia de Datos (Data </a:t>
          </a:r>
          <a:r>
            <a:rPr lang="es-PE" dirty="0" err="1"/>
            <a:t>Science</a:t>
          </a:r>
          <a:r>
            <a:rPr lang="es-PE" dirty="0"/>
            <a:t>)</a:t>
          </a:r>
        </a:p>
      </dgm:t>
    </dgm:pt>
    <dgm:pt modelId="{9AFF0FA8-A864-456C-8890-3F3D0BB47727}" type="parTrans" cxnId="{C65D08F1-91AF-48EE-A200-C6EF845B81A0}">
      <dgm:prSet/>
      <dgm:spPr/>
      <dgm:t>
        <a:bodyPr/>
        <a:lstStyle/>
        <a:p>
          <a:endParaRPr lang="es-PE"/>
        </a:p>
      </dgm:t>
    </dgm:pt>
    <dgm:pt modelId="{DCECF18B-CF88-4AFC-AB46-32222F7D4E93}" type="sibTrans" cxnId="{C65D08F1-91AF-48EE-A200-C6EF845B81A0}">
      <dgm:prSet/>
      <dgm:spPr/>
      <dgm:t>
        <a:bodyPr/>
        <a:lstStyle/>
        <a:p>
          <a:endParaRPr lang="es-PE"/>
        </a:p>
      </dgm:t>
    </dgm:pt>
    <dgm:pt modelId="{1387BE2E-92F6-4EE1-81B9-3759B48D6819}">
      <dgm:prSet phldrT="[Texto]" phldr="0"/>
      <dgm:spPr/>
      <dgm:t>
        <a:bodyPr/>
        <a:lstStyle/>
        <a:p>
          <a:r>
            <a:rPr lang="es-PE" dirty="0"/>
            <a:t>Análisis de Datos (Data </a:t>
          </a:r>
          <a:r>
            <a:rPr lang="es-PE" dirty="0" err="1"/>
            <a:t>Analisys</a:t>
          </a:r>
          <a:r>
            <a:rPr lang="es-PE" dirty="0"/>
            <a:t>)</a:t>
          </a:r>
        </a:p>
      </dgm:t>
    </dgm:pt>
    <dgm:pt modelId="{5699AB91-F0C5-46ED-B660-17BDBCBA943D}" type="parTrans" cxnId="{EEDC6BCD-99E9-4353-B9E9-6F108AF66518}">
      <dgm:prSet/>
      <dgm:spPr/>
      <dgm:t>
        <a:bodyPr/>
        <a:lstStyle/>
        <a:p>
          <a:endParaRPr lang="es-PE"/>
        </a:p>
      </dgm:t>
    </dgm:pt>
    <dgm:pt modelId="{3E4B3C61-408A-48CD-82D5-457E689732AD}" type="sibTrans" cxnId="{EEDC6BCD-99E9-4353-B9E9-6F108AF66518}">
      <dgm:prSet/>
      <dgm:spPr/>
      <dgm:t>
        <a:bodyPr/>
        <a:lstStyle/>
        <a:p>
          <a:endParaRPr lang="es-PE"/>
        </a:p>
      </dgm:t>
    </dgm:pt>
    <dgm:pt modelId="{9B5248B9-24A1-49BB-B177-89BA6B0BE8F3}">
      <dgm:prSet phldrT="[Texto]" phldr="0"/>
      <dgm:spPr/>
      <dgm:t>
        <a:bodyPr/>
        <a:lstStyle/>
        <a:p>
          <a:r>
            <a:rPr lang="es-PE" dirty="0"/>
            <a:t>Minería de Datos (Data </a:t>
          </a:r>
          <a:r>
            <a:rPr lang="es-PE" dirty="0" err="1"/>
            <a:t>Mining</a:t>
          </a:r>
          <a:r>
            <a:rPr lang="es-PE" dirty="0"/>
            <a:t>)</a:t>
          </a:r>
        </a:p>
      </dgm:t>
    </dgm:pt>
    <dgm:pt modelId="{32667F07-2602-409C-ABAA-2A6DA688D1D9}" type="parTrans" cxnId="{DB74EDA8-5FDC-45F3-B50B-EC511D898D19}">
      <dgm:prSet/>
      <dgm:spPr/>
      <dgm:t>
        <a:bodyPr/>
        <a:lstStyle/>
        <a:p>
          <a:endParaRPr lang="es-PE"/>
        </a:p>
      </dgm:t>
    </dgm:pt>
    <dgm:pt modelId="{D3B478A4-78CF-4000-8C63-036571C91B5D}" type="sibTrans" cxnId="{DB74EDA8-5FDC-45F3-B50B-EC511D898D19}">
      <dgm:prSet/>
      <dgm:spPr/>
      <dgm:t>
        <a:bodyPr/>
        <a:lstStyle/>
        <a:p>
          <a:endParaRPr lang="es-PE"/>
        </a:p>
      </dgm:t>
    </dgm:pt>
    <dgm:pt modelId="{0C922C17-4755-49A1-8E57-9B648BFD82AA}" type="pres">
      <dgm:prSet presAssocID="{BCA747C4-6B41-47B7-BC1B-E05778799F2C}" presName="Name0" presStyleCnt="0">
        <dgm:presLayoutVars>
          <dgm:chMax val="7"/>
          <dgm:resizeHandles val="exact"/>
        </dgm:presLayoutVars>
      </dgm:prSet>
      <dgm:spPr/>
    </dgm:pt>
    <dgm:pt modelId="{85DE562D-36FC-4F7D-98FA-A77577CB456A}" type="pres">
      <dgm:prSet presAssocID="{BCA747C4-6B41-47B7-BC1B-E05778799F2C}" presName="comp1" presStyleCnt="0"/>
      <dgm:spPr/>
    </dgm:pt>
    <dgm:pt modelId="{82F752DC-9A75-483F-90BE-49FC1693B176}" type="pres">
      <dgm:prSet presAssocID="{BCA747C4-6B41-47B7-BC1B-E05778799F2C}" presName="circle1" presStyleLbl="node1" presStyleIdx="0" presStyleCnt="3"/>
      <dgm:spPr/>
    </dgm:pt>
    <dgm:pt modelId="{16633697-E950-47F5-911D-4CC0ADE73F76}" type="pres">
      <dgm:prSet presAssocID="{BCA747C4-6B41-47B7-BC1B-E05778799F2C}" presName="c1text" presStyleLbl="node1" presStyleIdx="0" presStyleCnt="3">
        <dgm:presLayoutVars>
          <dgm:bulletEnabled val="1"/>
        </dgm:presLayoutVars>
      </dgm:prSet>
      <dgm:spPr/>
    </dgm:pt>
    <dgm:pt modelId="{E8AF4AA9-910D-40CA-92B5-CD3E54AEDADA}" type="pres">
      <dgm:prSet presAssocID="{BCA747C4-6B41-47B7-BC1B-E05778799F2C}" presName="comp2" presStyleCnt="0"/>
      <dgm:spPr/>
    </dgm:pt>
    <dgm:pt modelId="{FBA1CF72-21F3-4880-B54F-587798B7658F}" type="pres">
      <dgm:prSet presAssocID="{BCA747C4-6B41-47B7-BC1B-E05778799F2C}" presName="circle2" presStyleLbl="node1" presStyleIdx="1" presStyleCnt="3"/>
      <dgm:spPr/>
    </dgm:pt>
    <dgm:pt modelId="{F90A101A-82C3-437B-9FF4-ED59D08F586B}" type="pres">
      <dgm:prSet presAssocID="{BCA747C4-6B41-47B7-BC1B-E05778799F2C}" presName="c2text" presStyleLbl="node1" presStyleIdx="1" presStyleCnt="3">
        <dgm:presLayoutVars>
          <dgm:bulletEnabled val="1"/>
        </dgm:presLayoutVars>
      </dgm:prSet>
      <dgm:spPr/>
    </dgm:pt>
    <dgm:pt modelId="{82482CB2-765F-4906-AC1F-5D7522E58A89}" type="pres">
      <dgm:prSet presAssocID="{BCA747C4-6B41-47B7-BC1B-E05778799F2C}" presName="comp3" presStyleCnt="0"/>
      <dgm:spPr/>
    </dgm:pt>
    <dgm:pt modelId="{9C297616-78FD-4B6E-B9FC-320C9B299169}" type="pres">
      <dgm:prSet presAssocID="{BCA747C4-6B41-47B7-BC1B-E05778799F2C}" presName="circle3" presStyleLbl="node1" presStyleIdx="2" presStyleCnt="3"/>
      <dgm:spPr/>
    </dgm:pt>
    <dgm:pt modelId="{341F82B3-09F4-4A1A-BF3C-EB0BA251ABCB}" type="pres">
      <dgm:prSet presAssocID="{BCA747C4-6B41-47B7-BC1B-E05778799F2C}" presName="c3text" presStyleLbl="node1" presStyleIdx="2" presStyleCnt="3">
        <dgm:presLayoutVars>
          <dgm:bulletEnabled val="1"/>
        </dgm:presLayoutVars>
      </dgm:prSet>
      <dgm:spPr/>
    </dgm:pt>
  </dgm:ptLst>
  <dgm:cxnLst>
    <dgm:cxn modelId="{7A11D50E-B7D7-4455-9246-3E754A2551FF}" type="presOf" srcId="{9B5248B9-24A1-49BB-B177-89BA6B0BE8F3}" destId="{341F82B3-09F4-4A1A-BF3C-EB0BA251ABCB}" srcOrd="1" destOrd="0" presId="urn:microsoft.com/office/officeart/2005/8/layout/venn2"/>
    <dgm:cxn modelId="{6A006620-3409-4C80-981F-9AEDD37C37B0}" type="presOf" srcId="{1387BE2E-92F6-4EE1-81B9-3759B48D6819}" destId="{FBA1CF72-21F3-4880-B54F-587798B7658F}" srcOrd="0" destOrd="0" presId="urn:microsoft.com/office/officeart/2005/8/layout/venn2"/>
    <dgm:cxn modelId="{B4D2BA36-1512-46DD-9103-951E5CCA1C18}" type="presOf" srcId="{47B20D42-FE95-4453-804B-B3E3F0817D8F}" destId="{82F752DC-9A75-483F-90BE-49FC1693B176}" srcOrd="0" destOrd="0" presId="urn:microsoft.com/office/officeart/2005/8/layout/venn2"/>
    <dgm:cxn modelId="{EBFB3275-0B13-4D4F-B11E-B814A8D670BC}" type="presOf" srcId="{1387BE2E-92F6-4EE1-81B9-3759B48D6819}" destId="{F90A101A-82C3-437B-9FF4-ED59D08F586B}" srcOrd="1" destOrd="0" presId="urn:microsoft.com/office/officeart/2005/8/layout/venn2"/>
    <dgm:cxn modelId="{0734CE82-656E-4C5E-B111-7B2BEC57E55B}" type="presOf" srcId="{9B5248B9-24A1-49BB-B177-89BA6B0BE8F3}" destId="{9C297616-78FD-4B6E-B9FC-320C9B299169}" srcOrd="0" destOrd="0" presId="urn:microsoft.com/office/officeart/2005/8/layout/venn2"/>
    <dgm:cxn modelId="{A734A78C-6062-4EB1-B926-3F6B3698C327}" type="presOf" srcId="{BCA747C4-6B41-47B7-BC1B-E05778799F2C}" destId="{0C922C17-4755-49A1-8E57-9B648BFD82AA}" srcOrd="0" destOrd="0" presId="urn:microsoft.com/office/officeart/2005/8/layout/venn2"/>
    <dgm:cxn modelId="{9AD4A0A8-2307-4892-855B-B9B52C40ECCF}" type="presOf" srcId="{47B20D42-FE95-4453-804B-B3E3F0817D8F}" destId="{16633697-E950-47F5-911D-4CC0ADE73F76}" srcOrd="1" destOrd="0" presId="urn:microsoft.com/office/officeart/2005/8/layout/venn2"/>
    <dgm:cxn modelId="{DB74EDA8-5FDC-45F3-B50B-EC511D898D19}" srcId="{BCA747C4-6B41-47B7-BC1B-E05778799F2C}" destId="{9B5248B9-24A1-49BB-B177-89BA6B0BE8F3}" srcOrd="2" destOrd="0" parTransId="{32667F07-2602-409C-ABAA-2A6DA688D1D9}" sibTransId="{D3B478A4-78CF-4000-8C63-036571C91B5D}"/>
    <dgm:cxn modelId="{EEDC6BCD-99E9-4353-B9E9-6F108AF66518}" srcId="{BCA747C4-6B41-47B7-BC1B-E05778799F2C}" destId="{1387BE2E-92F6-4EE1-81B9-3759B48D6819}" srcOrd="1" destOrd="0" parTransId="{5699AB91-F0C5-46ED-B660-17BDBCBA943D}" sibTransId="{3E4B3C61-408A-48CD-82D5-457E689732AD}"/>
    <dgm:cxn modelId="{C65D08F1-91AF-48EE-A200-C6EF845B81A0}" srcId="{BCA747C4-6B41-47B7-BC1B-E05778799F2C}" destId="{47B20D42-FE95-4453-804B-B3E3F0817D8F}" srcOrd="0" destOrd="0" parTransId="{9AFF0FA8-A864-456C-8890-3F3D0BB47727}" sibTransId="{DCECF18B-CF88-4AFC-AB46-32222F7D4E93}"/>
    <dgm:cxn modelId="{11845DC4-7DDC-4CDE-AC54-7968F2FFCA17}" type="presParOf" srcId="{0C922C17-4755-49A1-8E57-9B648BFD82AA}" destId="{85DE562D-36FC-4F7D-98FA-A77577CB456A}" srcOrd="0" destOrd="0" presId="urn:microsoft.com/office/officeart/2005/8/layout/venn2"/>
    <dgm:cxn modelId="{F8FA459C-16E4-4F7C-875E-FA202C1BCBE3}" type="presParOf" srcId="{85DE562D-36FC-4F7D-98FA-A77577CB456A}" destId="{82F752DC-9A75-483F-90BE-49FC1693B176}" srcOrd="0" destOrd="0" presId="urn:microsoft.com/office/officeart/2005/8/layout/venn2"/>
    <dgm:cxn modelId="{77766F14-FDA1-4702-90DC-901DDFBF9BAB}" type="presParOf" srcId="{85DE562D-36FC-4F7D-98FA-A77577CB456A}" destId="{16633697-E950-47F5-911D-4CC0ADE73F76}" srcOrd="1" destOrd="0" presId="urn:microsoft.com/office/officeart/2005/8/layout/venn2"/>
    <dgm:cxn modelId="{3EC86FB7-A846-4BD2-B59F-184E920E691E}" type="presParOf" srcId="{0C922C17-4755-49A1-8E57-9B648BFD82AA}" destId="{E8AF4AA9-910D-40CA-92B5-CD3E54AEDADA}" srcOrd="1" destOrd="0" presId="urn:microsoft.com/office/officeart/2005/8/layout/venn2"/>
    <dgm:cxn modelId="{346A7A0C-4BD6-450C-882B-E321A293E4BB}" type="presParOf" srcId="{E8AF4AA9-910D-40CA-92B5-CD3E54AEDADA}" destId="{FBA1CF72-21F3-4880-B54F-587798B7658F}" srcOrd="0" destOrd="0" presId="urn:microsoft.com/office/officeart/2005/8/layout/venn2"/>
    <dgm:cxn modelId="{A668A5FC-FC0A-4B50-A778-3B946E2E99D6}" type="presParOf" srcId="{E8AF4AA9-910D-40CA-92B5-CD3E54AEDADA}" destId="{F90A101A-82C3-437B-9FF4-ED59D08F586B}" srcOrd="1" destOrd="0" presId="urn:microsoft.com/office/officeart/2005/8/layout/venn2"/>
    <dgm:cxn modelId="{FD479AB2-1708-4AF2-93D1-E030D07CF908}" type="presParOf" srcId="{0C922C17-4755-49A1-8E57-9B648BFD82AA}" destId="{82482CB2-765F-4906-AC1F-5D7522E58A89}" srcOrd="2" destOrd="0" presId="urn:microsoft.com/office/officeart/2005/8/layout/venn2"/>
    <dgm:cxn modelId="{AB7DEF28-B1A9-49CA-861E-3A05E462CEF0}" type="presParOf" srcId="{82482CB2-765F-4906-AC1F-5D7522E58A89}" destId="{9C297616-78FD-4B6E-B9FC-320C9B299169}" srcOrd="0" destOrd="0" presId="urn:microsoft.com/office/officeart/2005/8/layout/venn2"/>
    <dgm:cxn modelId="{52DA72DA-3501-4C84-9CB2-C71DFC99E491}" type="presParOf" srcId="{82482CB2-765F-4906-AC1F-5D7522E58A89}" destId="{341F82B3-09F4-4A1A-BF3C-EB0BA251ABCB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49CCEB-7881-406F-B2D1-D3EDE88EEF47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2CEBE51F-2BB3-4AD8-B8BD-A1E4AB3A64EC}">
      <dgm:prSet/>
      <dgm:spPr/>
      <dgm:t>
        <a:bodyPr/>
        <a:lstStyle/>
        <a:p>
          <a:r>
            <a:rPr lang="es-PE" b="0" i="0" baseline="0"/>
            <a:t>Comprensión del negocio.</a:t>
          </a:r>
          <a:endParaRPr lang="es-PE"/>
        </a:p>
      </dgm:t>
    </dgm:pt>
    <dgm:pt modelId="{1B59BE39-60C3-4721-A45E-9727DB2A3612}" type="parTrans" cxnId="{26514A6C-FA10-4012-A164-EDE871B5A430}">
      <dgm:prSet/>
      <dgm:spPr/>
      <dgm:t>
        <a:bodyPr/>
        <a:lstStyle/>
        <a:p>
          <a:endParaRPr lang="es-PE"/>
        </a:p>
      </dgm:t>
    </dgm:pt>
    <dgm:pt modelId="{07778B5B-766E-48D3-9C48-1EDD2F8C3E0A}" type="sibTrans" cxnId="{26514A6C-FA10-4012-A164-EDE871B5A430}">
      <dgm:prSet/>
      <dgm:spPr/>
      <dgm:t>
        <a:bodyPr/>
        <a:lstStyle/>
        <a:p>
          <a:endParaRPr lang="es-PE"/>
        </a:p>
      </dgm:t>
    </dgm:pt>
    <dgm:pt modelId="{B48EAB8D-8F80-4FE9-8DFC-8570A338D190}">
      <dgm:prSet/>
      <dgm:spPr/>
      <dgm:t>
        <a:bodyPr/>
        <a:lstStyle/>
        <a:p>
          <a:r>
            <a:rPr lang="es-PE" b="0" i="0" baseline="0"/>
            <a:t>Comprensión de los datos.</a:t>
          </a:r>
          <a:endParaRPr lang="es-PE"/>
        </a:p>
      </dgm:t>
    </dgm:pt>
    <dgm:pt modelId="{E0CCA853-0D28-415B-B1A1-507B0AB3ECE4}" type="parTrans" cxnId="{945C77E1-36DA-426E-83EC-A7C1C092476E}">
      <dgm:prSet/>
      <dgm:spPr/>
      <dgm:t>
        <a:bodyPr/>
        <a:lstStyle/>
        <a:p>
          <a:endParaRPr lang="es-PE"/>
        </a:p>
      </dgm:t>
    </dgm:pt>
    <dgm:pt modelId="{D2859D4A-459E-418E-A1E5-C6978E83EB81}" type="sibTrans" cxnId="{945C77E1-36DA-426E-83EC-A7C1C092476E}">
      <dgm:prSet/>
      <dgm:spPr/>
      <dgm:t>
        <a:bodyPr/>
        <a:lstStyle/>
        <a:p>
          <a:endParaRPr lang="es-PE"/>
        </a:p>
      </dgm:t>
    </dgm:pt>
    <dgm:pt modelId="{2AB8D105-0CBF-4CB5-BE18-6A36CA7415FF}">
      <dgm:prSet/>
      <dgm:spPr/>
      <dgm:t>
        <a:bodyPr/>
        <a:lstStyle/>
        <a:p>
          <a:r>
            <a:rPr lang="es-PE" b="0" i="0" baseline="0"/>
            <a:t>Preparación de los datos.</a:t>
          </a:r>
          <a:endParaRPr lang="es-PE"/>
        </a:p>
      </dgm:t>
    </dgm:pt>
    <dgm:pt modelId="{354F6563-AE11-41C6-B9E6-980F7584E69D}" type="parTrans" cxnId="{CD3471C0-13FE-4066-AAA7-70EE55ED61E0}">
      <dgm:prSet/>
      <dgm:spPr/>
      <dgm:t>
        <a:bodyPr/>
        <a:lstStyle/>
        <a:p>
          <a:endParaRPr lang="es-PE"/>
        </a:p>
      </dgm:t>
    </dgm:pt>
    <dgm:pt modelId="{D2365E7F-F88C-474F-B11F-EC28F1F1A004}" type="sibTrans" cxnId="{CD3471C0-13FE-4066-AAA7-70EE55ED61E0}">
      <dgm:prSet/>
      <dgm:spPr/>
      <dgm:t>
        <a:bodyPr/>
        <a:lstStyle/>
        <a:p>
          <a:endParaRPr lang="es-PE"/>
        </a:p>
      </dgm:t>
    </dgm:pt>
    <dgm:pt modelId="{D19415A6-4FCF-43D1-BD9D-0960AC2433A6}">
      <dgm:prSet/>
      <dgm:spPr/>
      <dgm:t>
        <a:bodyPr/>
        <a:lstStyle/>
        <a:p>
          <a:r>
            <a:rPr lang="es-PE" b="0" i="0" baseline="0"/>
            <a:t>Modelado.</a:t>
          </a:r>
          <a:endParaRPr lang="es-PE"/>
        </a:p>
      </dgm:t>
    </dgm:pt>
    <dgm:pt modelId="{91E0C9EA-0B75-4ABB-A226-1CEF1E953135}" type="parTrans" cxnId="{FBC57F1A-E482-482C-BE2B-8A5542EE75B8}">
      <dgm:prSet/>
      <dgm:spPr/>
      <dgm:t>
        <a:bodyPr/>
        <a:lstStyle/>
        <a:p>
          <a:endParaRPr lang="es-PE"/>
        </a:p>
      </dgm:t>
    </dgm:pt>
    <dgm:pt modelId="{AAE5EE87-FAC0-4BB1-A4CE-9D2FC33B3B4D}" type="sibTrans" cxnId="{FBC57F1A-E482-482C-BE2B-8A5542EE75B8}">
      <dgm:prSet/>
      <dgm:spPr/>
      <dgm:t>
        <a:bodyPr/>
        <a:lstStyle/>
        <a:p>
          <a:endParaRPr lang="es-PE"/>
        </a:p>
      </dgm:t>
    </dgm:pt>
    <dgm:pt modelId="{651B2790-2C49-47AC-A82B-536E510D20EC}">
      <dgm:prSet/>
      <dgm:spPr/>
      <dgm:t>
        <a:bodyPr/>
        <a:lstStyle/>
        <a:p>
          <a:r>
            <a:rPr lang="es-PE" b="0" i="0" baseline="0"/>
            <a:t>Evaluación.</a:t>
          </a:r>
          <a:endParaRPr lang="es-PE"/>
        </a:p>
      </dgm:t>
    </dgm:pt>
    <dgm:pt modelId="{72F3B9CD-EF99-4DEF-BBCC-499DC31018D1}" type="parTrans" cxnId="{4072E1D9-897A-4351-BB63-F53064C814BC}">
      <dgm:prSet/>
      <dgm:spPr/>
      <dgm:t>
        <a:bodyPr/>
        <a:lstStyle/>
        <a:p>
          <a:endParaRPr lang="es-PE"/>
        </a:p>
      </dgm:t>
    </dgm:pt>
    <dgm:pt modelId="{A744FB87-9CFD-4D5F-9655-A7168B9A0B90}" type="sibTrans" cxnId="{4072E1D9-897A-4351-BB63-F53064C814BC}">
      <dgm:prSet/>
      <dgm:spPr/>
      <dgm:t>
        <a:bodyPr/>
        <a:lstStyle/>
        <a:p>
          <a:endParaRPr lang="es-PE"/>
        </a:p>
      </dgm:t>
    </dgm:pt>
    <dgm:pt modelId="{1AB22851-426F-4C7D-8443-B1E7C825D4ED}">
      <dgm:prSet/>
      <dgm:spPr/>
      <dgm:t>
        <a:bodyPr/>
        <a:lstStyle/>
        <a:p>
          <a:r>
            <a:rPr lang="es-PE" b="0" i="0" baseline="0"/>
            <a:t>Despliegue.</a:t>
          </a:r>
          <a:endParaRPr lang="es-PE"/>
        </a:p>
      </dgm:t>
    </dgm:pt>
    <dgm:pt modelId="{30EC65AB-348C-459A-911C-218632927C49}" type="parTrans" cxnId="{5AF5F967-3093-4233-967D-77CD74EEFE6D}">
      <dgm:prSet/>
      <dgm:spPr/>
      <dgm:t>
        <a:bodyPr/>
        <a:lstStyle/>
        <a:p>
          <a:endParaRPr lang="es-PE"/>
        </a:p>
      </dgm:t>
    </dgm:pt>
    <dgm:pt modelId="{F209D67A-74B1-4091-AFD8-CD440C45497E}" type="sibTrans" cxnId="{5AF5F967-3093-4233-967D-77CD74EEFE6D}">
      <dgm:prSet/>
      <dgm:spPr/>
      <dgm:t>
        <a:bodyPr/>
        <a:lstStyle/>
        <a:p>
          <a:endParaRPr lang="es-PE"/>
        </a:p>
      </dgm:t>
    </dgm:pt>
    <dgm:pt modelId="{C5F07DC4-2278-4A9A-BEE5-18C25F0C28BF}" type="pres">
      <dgm:prSet presAssocID="{6949CCEB-7881-406F-B2D1-D3EDE88EEF47}" presName="diagram" presStyleCnt="0">
        <dgm:presLayoutVars>
          <dgm:dir/>
          <dgm:resizeHandles val="exact"/>
        </dgm:presLayoutVars>
      </dgm:prSet>
      <dgm:spPr/>
    </dgm:pt>
    <dgm:pt modelId="{1BCEE505-7927-480C-8A09-D45A3CF81E1C}" type="pres">
      <dgm:prSet presAssocID="{2CEBE51F-2BB3-4AD8-B8BD-A1E4AB3A64EC}" presName="node" presStyleLbl="node1" presStyleIdx="0" presStyleCnt="6">
        <dgm:presLayoutVars>
          <dgm:bulletEnabled val="1"/>
        </dgm:presLayoutVars>
      </dgm:prSet>
      <dgm:spPr/>
    </dgm:pt>
    <dgm:pt modelId="{3AEAF426-13C7-4130-9021-30EA0DACE080}" type="pres">
      <dgm:prSet presAssocID="{07778B5B-766E-48D3-9C48-1EDD2F8C3E0A}" presName="sibTrans" presStyleLbl="sibTrans2D1" presStyleIdx="0" presStyleCnt="5"/>
      <dgm:spPr/>
    </dgm:pt>
    <dgm:pt modelId="{72190E37-5664-48C1-9181-13E19C44649B}" type="pres">
      <dgm:prSet presAssocID="{07778B5B-766E-48D3-9C48-1EDD2F8C3E0A}" presName="connectorText" presStyleLbl="sibTrans2D1" presStyleIdx="0" presStyleCnt="5"/>
      <dgm:spPr/>
    </dgm:pt>
    <dgm:pt modelId="{64B911FD-234F-4196-913F-B153017C588D}" type="pres">
      <dgm:prSet presAssocID="{B48EAB8D-8F80-4FE9-8DFC-8570A338D190}" presName="node" presStyleLbl="node1" presStyleIdx="1" presStyleCnt="6">
        <dgm:presLayoutVars>
          <dgm:bulletEnabled val="1"/>
        </dgm:presLayoutVars>
      </dgm:prSet>
      <dgm:spPr/>
    </dgm:pt>
    <dgm:pt modelId="{B63C2D51-6AF4-4EE5-80ED-5766E5F17FBE}" type="pres">
      <dgm:prSet presAssocID="{D2859D4A-459E-418E-A1E5-C6978E83EB81}" presName="sibTrans" presStyleLbl="sibTrans2D1" presStyleIdx="1" presStyleCnt="5"/>
      <dgm:spPr/>
    </dgm:pt>
    <dgm:pt modelId="{F645D5B2-A8B1-43EC-8F5C-BF57717497EE}" type="pres">
      <dgm:prSet presAssocID="{D2859D4A-459E-418E-A1E5-C6978E83EB81}" presName="connectorText" presStyleLbl="sibTrans2D1" presStyleIdx="1" presStyleCnt="5"/>
      <dgm:spPr/>
    </dgm:pt>
    <dgm:pt modelId="{408787F0-DA41-4F5D-A3B7-3EF98FCAA3CC}" type="pres">
      <dgm:prSet presAssocID="{2AB8D105-0CBF-4CB5-BE18-6A36CA7415FF}" presName="node" presStyleLbl="node1" presStyleIdx="2" presStyleCnt="6">
        <dgm:presLayoutVars>
          <dgm:bulletEnabled val="1"/>
        </dgm:presLayoutVars>
      </dgm:prSet>
      <dgm:spPr/>
    </dgm:pt>
    <dgm:pt modelId="{14DF4A64-3B25-4CFD-9F71-62ABB3F55864}" type="pres">
      <dgm:prSet presAssocID="{D2365E7F-F88C-474F-B11F-EC28F1F1A004}" presName="sibTrans" presStyleLbl="sibTrans2D1" presStyleIdx="2" presStyleCnt="5"/>
      <dgm:spPr/>
    </dgm:pt>
    <dgm:pt modelId="{86D91809-F0CE-40B7-AE1C-F6E0F3D42481}" type="pres">
      <dgm:prSet presAssocID="{D2365E7F-F88C-474F-B11F-EC28F1F1A004}" presName="connectorText" presStyleLbl="sibTrans2D1" presStyleIdx="2" presStyleCnt="5"/>
      <dgm:spPr/>
    </dgm:pt>
    <dgm:pt modelId="{4A03163D-27AD-4040-93A9-9E62FEAD7316}" type="pres">
      <dgm:prSet presAssocID="{D19415A6-4FCF-43D1-BD9D-0960AC2433A6}" presName="node" presStyleLbl="node1" presStyleIdx="3" presStyleCnt="6">
        <dgm:presLayoutVars>
          <dgm:bulletEnabled val="1"/>
        </dgm:presLayoutVars>
      </dgm:prSet>
      <dgm:spPr/>
    </dgm:pt>
    <dgm:pt modelId="{28911D72-1E32-40B3-9DD5-15B3597E4BD6}" type="pres">
      <dgm:prSet presAssocID="{AAE5EE87-FAC0-4BB1-A4CE-9D2FC33B3B4D}" presName="sibTrans" presStyleLbl="sibTrans2D1" presStyleIdx="3" presStyleCnt="5"/>
      <dgm:spPr/>
    </dgm:pt>
    <dgm:pt modelId="{32FB6707-1706-47B8-A86C-7059E00358A6}" type="pres">
      <dgm:prSet presAssocID="{AAE5EE87-FAC0-4BB1-A4CE-9D2FC33B3B4D}" presName="connectorText" presStyleLbl="sibTrans2D1" presStyleIdx="3" presStyleCnt="5"/>
      <dgm:spPr/>
    </dgm:pt>
    <dgm:pt modelId="{67ED77B1-66C1-4068-A39A-8B33F14B9035}" type="pres">
      <dgm:prSet presAssocID="{651B2790-2C49-47AC-A82B-536E510D20EC}" presName="node" presStyleLbl="node1" presStyleIdx="4" presStyleCnt="6">
        <dgm:presLayoutVars>
          <dgm:bulletEnabled val="1"/>
        </dgm:presLayoutVars>
      </dgm:prSet>
      <dgm:spPr/>
    </dgm:pt>
    <dgm:pt modelId="{33B7DB6A-F15D-4443-A624-B4C041F7BC41}" type="pres">
      <dgm:prSet presAssocID="{A744FB87-9CFD-4D5F-9655-A7168B9A0B90}" presName="sibTrans" presStyleLbl="sibTrans2D1" presStyleIdx="4" presStyleCnt="5"/>
      <dgm:spPr/>
    </dgm:pt>
    <dgm:pt modelId="{B899961E-6DC1-481E-AC5B-4CF6267651E7}" type="pres">
      <dgm:prSet presAssocID="{A744FB87-9CFD-4D5F-9655-A7168B9A0B90}" presName="connectorText" presStyleLbl="sibTrans2D1" presStyleIdx="4" presStyleCnt="5"/>
      <dgm:spPr/>
    </dgm:pt>
    <dgm:pt modelId="{62D492F1-C6B6-4BED-A274-1CB3E63285C2}" type="pres">
      <dgm:prSet presAssocID="{1AB22851-426F-4C7D-8443-B1E7C825D4ED}" presName="node" presStyleLbl="node1" presStyleIdx="5" presStyleCnt="6">
        <dgm:presLayoutVars>
          <dgm:bulletEnabled val="1"/>
        </dgm:presLayoutVars>
      </dgm:prSet>
      <dgm:spPr/>
    </dgm:pt>
  </dgm:ptLst>
  <dgm:cxnLst>
    <dgm:cxn modelId="{5AE6E708-9581-4F05-83F5-44C20672C719}" type="presOf" srcId="{2AB8D105-0CBF-4CB5-BE18-6A36CA7415FF}" destId="{408787F0-DA41-4F5D-A3B7-3EF98FCAA3CC}" srcOrd="0" destOrd="0" presId="urn:microsoft.com/office/officeart/2005/8/layout/process5"/>
    <dgm:cxn modelId="{1295A00B-740C-4501-BA22-C9DA51379DD3}" type="presOf" srcId="{07778B5B-766E-48D3-9C48-1EDD2F8C3E0A}" destId="{72190E37-5664-48C1-9181-13E19C44649B}" srcOrd="1" destOrd="0" presId="urn:microsoft.com/office/officeart/2005/8/layout/process5"/>
    <dgm:cxn modelId="{AEF2A20E-40D0-48CA-987B-C8C92AC223B5}" type="presOf" srcId="{D2365E7F-F88C-474F-B11F-EC28F1F1A004}" destId="{14DF4A64-3B25-4CFD-9F71-62ABB3F55864}" srcOrd="0" destOrd="0" presId="urn:microsoft.com/office/officeart/2005/8/layout/process5"/>
    <dgm:cxn modelId="{FBC57F1A-E482-482C-BE2B-8A5542EE75B8}" srcId="{6949CCEB-7881-406F-B2D1-D3EDE88EEF47}" destId="{D19415A6-4FCF-43D1-BD9D-0960AC2433A6}" srcOrd="3" destOrd="0" parTransId="{91E0C9EA-0B75-4ABB-A226-1CEF1E953135}" sibTransId="{AAE5EE87-FAC0-4BB1-A4CE-9D2FC33B3B4D}"/>
    <dgm:cxn modelId="{90A28323-5272-4713-B3D2-3E27165ECBAC}" type="presOf" srcId="{A744FB87-9CFD-4D5F-9655-A7168B9A0B90}" destId="{B899961E-6DC1-481E-AC5B-4CF6267651E7}" srcOrd="1" destOrd="0" presId="urn:microsoft.com/office/officeart/2005/8/layout/process5"/>
    <dgm:cxn modelId="{E11E3F62-0F6C-4630-9B5D-EE000CD05D0D}" type="presOf" srcId="{B48EAB8D-8F80-4FE9-8DFC-8570A338D190}" destId="{64B911FD-234F-4196-913F-B153017C588D}" srcOrd="0" destOrd="0" presId="urn:microsoft.com/office/officeart/2005/8/layout/process5"/>
    <dgm:cxn modelId="{D1696663-D12C-444F-8437-C753F4B9EEA1}" type="presOf" srcId="{6949CCEB-7881-406F-B2D1-D3EDE88EEF47}" destId="{C5F07DC4-2278-4A9A-BEE5-18C25F0C28BF}" srcOrd="0" destOrd="0" presId="urn:microsoft.com/office/officeart/2005/8/layout/process5"/>
    <dgm:cxn modelId="{5AF5F967-3093-4233-967D-77CD74EEFE6D}" srcId="{6949CCEB-7881-406F-B2D1-D3EDE88EEF47}" destId="{1AB22851-426F-4C7D-8443-B1E7C825D4ED}" srcOrd="5" destOrd="0" parTransId="{30EC65AB-348C-459A-911C-218632927C49}" sibTransId="{F209D67A-74B1-4091-AFD8-CD440C45497E}"/>
    <dgm:cxn modelId="{49B0926B-7098-4D07-8C82-9CE66BA3A511}" type="presOf" srcId="{D2859D4A-459E-418E-A1E5-C6978E83EB81}" destId="{F645D5B2-A8B1-43EC-8F5C-BF57717497EE}" srcOrd="1" destOrd="0" presId="urn:microsoft.com/office/officeart/2005/8/layout/process5"/>
    <dgm:cxn modelId="{26514A6C-FA10-4012-A164-EDE871B5A430}" srcId="{6949CCEB-7881-406F-B2D1-D3EDE88EEF47}" destId="{2CEBE51F-2BB3-4AD8-B8BD-A1E4AB3A64EC}" srcOrd="0" destOrd="0" parTransId="{1B59BE39-60C3-4721-A45E-9727DB2A3612}" sibTransId="{07778B5B-766E-48D3-9C48-1EDD2F8C3E0A}"/>
    <dgm:cxn modelId="{AD6E7A57-D9D5-459F-862F-46B82B4B51F8}" type="presOf" srcId="{D2859D4A-459E-418E-A1E5-C6978E83EB81}" destId="{B63C2D51-6AF4-4EE5-80ED-5766E5F17FBE}" srcOrd="0" destOrd="0" presId="urn:microsoft.com/office/officeart/2005/8/layout/process5"/>
    <dgm:cxn modelId="{B42CAA59-4B24-4B0D-A323-2EB64B0A3C48}" type="presOf" srcId="{D2365E7F-F88C-474F-B11F-EC28F1F1A004}" destId="{86D91809-F0CE-40B7-AE1C-F6E0F3D42481}" srcOrd="1" destOrd="0" presId="urn:microsoft.com/office/officeart/2005/8/layout/process5"/>
    <dgm:cxn modelId="{D8988188-1AAD-4C11-B558-AC68FBF3C9FB}" type="presOf" srcId="{2CEBE51F-2BB3-4AD8-B8BD-A1E4AB3A64EC}" destId="{1BCEE505-7927-480C-8A09-D45A3CF81E1C}" srcOrd="0" destOrd="0" presId="urn:microsoft.com/office/officeart/2005/8/layout/process5"/>
    <dgm:cxn modelId="{42E1A588-452F-40B8-8104-20A6D62655C8}" type="presOf" srcId="{AAE5EE87-FAC0-4BB1-A4CE-9D2FC33B3B4D}" destId="{32FB6707-1706-47B8-A86C-7059E00358A6}" srcOrd="1" destOrd="0" presId="urn:microsoft.com/office/officeart/2005/8/layout/process5"/>
    <dgm:cxn modelId="{EFB2638D-011C-4119-911D-EB898D1D92D6}" type="presOf" srcId="{A744FB87-9CFD-4D5F-9655-A7168B9A0B90}" destId="{33B7DB6A-F15D-4443-A624-B4C041F7BC41}" srcOrd="0" destOrd="0" presId="urn:microsoft.com/office/officeart/2005/8/layout/process5"/>
    <dgm:cxn modelId="{F1A5CB9D-D847-4C04-9933-9FFD98DE84C4}" type="presOf" srcId="{651B2790-2C49-47AC-A82B-536E510D20EC}" destId="{67ED77B1-66C1-4068-A39A-8B33F14B9035}" srcOrd="0" destOrd="0" presId="urn:microsoft.com/office/officeart/2005/8/layout/process5"/>
    <dgm:cxn modelId="{CD3471C0-13FE-4066-AAA7-70EE55ED61E0}" srcId="{6949CCEB-7881-406F-B2D1-D3EDE88EEF47}" destId="{2AB8D105-0CBF-4CB5-BE18-6A36CA7415FF}" srcOrd="2" destOrd="0" parTransId="{354F6563-AE11-41C6-B9E6-980F7584E69D}" sibTransId="{D2365E7F-F88C-474F-B11F-EC28F1F1A004}"/>
    <dgm:cxn modelId="{BD2A0BC1-3863-4066-B2A9-1EAB6CA06EB0}" type="presOf" srcId="{07778B5B-766E-48D3-9C48-1EDD2F8C3E0A}" destId="{3AEAF426-13C7-4130-9021-30EA0DACE080}" srcOrd="0" destOrd="0" presId="urn:microsoft.com/office/officeart/2005/8/layout/process5"/>
    <dgm:cxn modelId="{5DA631CA-26C6-45CF-A33E-55929F7C8FF6}" type="presOf" srcId="{AAE5EE87-FAC0-4BB1-A4CE-9D2FC33B3B4D}" destId="{28911D72-1E32-40B3-9DD5-15B3597E4BD6}" srcOrd="0" destOrd="0" presId="urn:microsoft.com/office/officeart/2005/8/layout/process5"/>
    <dgm:cxn modelId="{DBFB09D7-C5DE-4030-B96B-59A97DDD8456}" type="presOf" srcId="{1AB22851-426F-4C7D-8443-B1E7C825D4ED}" destId="{62D492F1-C6B6-4BED-A274-1CB3E63285C2}" srcOrd="0" destOrd="0" presId="urn:microsoft.com/office/officeart/2005/8/layout/process5"/>
    <dgm:cxn modelId="{5FE9D4D8-A001-4872-9486-4A7053F92D43}" type="presOf" srcId="{D19415A6-4FCF-43D1-BD9D-0960AC2433A6}" destId="{4A03163D-27AD-4040-93A9-9E62FEAD7316}" srcOrd="0" destOrd="0" presId="urn:microsoft.com/office/officeart/2005/8/layout/process5"/>
    <dgm:cxn modelId="{4072E1D9-897A-4351-BB63-F53064C814BC}" srcId="{6949CCEB-7881-406F-B2D1-D3EDE88EEF47}" destId="{651B2790-2C49-47AC-A82B-536E510D20EC}" srcOrd="4" destOrd="0" parTransId="{72F3B9CD-EF99-4DEF-BBCC-499DC31018D1}" sibTransId="{A744FB87-9CFD-4D5F-9655-A7168B9A0B90}"/>
    <dgm:cxn modelId="{945C77E1-36DA-426E-83EC-A7C1C092476E}" srcId="{6949CCEB-7881-406F-B2D1-D3EDE88EEF47}" destId="{B48EAB8D-8F80-4FE9-8DFC-8570A338D190}" srcOrd="1" destOrd="0" parTransId="{E0CCA853-0D28-415B-B1A1-507B0AB3ECE4}" sibTransId="{D2859D4A-459E-418E-A1E5-C6978E83EB81}"/>
    <dgm:cxn modelId="{0BA3A51F-368D-4583-9D36-7251CBC82EB6}" type="presParOf" srcId="{C5F07DC4-2278-4A9A-BEE5-18C25F0C28BF}" destId="{1BCEE505-7927-480C-8A09-D45A3CF81E1C}" srcOrd="0" destOrd="0" presId="urn:microsoft.com/office/officeart/2005/8/layout/process5"/>
    <dgm:cxn modelId="{0F4314F6-4862-4D79-A9FB-C51FF6669854}" type="presParOf" srcId="{C5F07DC4-2278-4A9A-BEE5-18C25F0C28BF}" destId="{3AEAF426-13C7-4130-9021-30EA0DACE080}" srcOrd="1" destOrd="0" presId="urn:microsoft.com/office/officeart/2005/8/layout/process5"/>
    <dgm:cxn modelId="{0BBD7975-D5EB-468A-9C96-66A2316AD502}" type="presParOf" srcId="{3AEAF426-13C7-4130-9021-30EA0DACE080}" destId="{72190E37-5664-48C1-9181-13E19C44649B}" srcOrd="0" destOrd="0" presId="urn:microsoft.com/office/officeart/2005/8/layout/process5"/>
    <dgm:cxn modelId="{5F313137-ADF1-4D39-99F5-5B9E2DCEC728}" type="presParOf" srcId="{C5F07DC4-2278-4A9A-BEE5-18C25F0C28BF}" destId="{64B911FD-234F-4196-913F-B153017C588D}" srcOrd="2" destOrd="0" presId="urn:microsoft.com/office/officeart/2005/8/layout/process5"/>
    <dgm:cxn modelId="{D7008260-0D43-4C2B-9FEA-EF698905EA44}" type="presParOf" srcId="{C5F07DC4-2278-4A9A-BEE5-18C25F0C28BF}" destId="{B63C2D51-6AF4-4EE5-80ED-5766E5F17FBE}" srcOrd="3" destOrd="0" presId="urn:microsoft.com/office/officeart/2005/8/layout/process5"/>
    <dgm:cxn modelId="{7A922F06-AF9C-4F41-8959-AD972B5049E9}" type="presParOf" srcId="{B63C2D51-6AF4-4EE5-80ED-5766E5F17FBE}" destId="{F645D5B2-A8B1-43EC-8F5C-BF57717497EE}" srcOrd="0" destOrd="0" presId="urn:microsoft.com/office/officeart/2005/8/layout/process5"/>
    <dgm:cxn modelId="{F475B88C-AC1A-4509-BEF6-1F200D7C15EE}" type="presParOf" srcId="{C5F07DC4-2278-4A9A-BEE5-18C25F0C28BF}" destId="{408787F0-DA41-4F5D-A3B7-3EF98FCAA3CC}" srcOrd="4" destOrd="0" presId="urn:microsoft.com/office/officeart/2005/8/layout/process5"/>
    <dgm:cxn modelId="{E2826198-CC2D-46D8-B2DB-87E294066058}" type="presParOf" srcId="{C5F07DC4-2278-4A9A-BEE5-18C25F0C28BF}" destId="{14DF4A64-3B25-4CFD-9F71-62ABB3F55864}" srcOrd="5" destOrd="0" presId="urn:microsoft.com/office/officeart/2005/8/layout/process5"/>
    <dgm:cxn modelId="{40D7C115-2E6B-459E-80AE-59CCA79B4163}" type="presParOf" srcId="{14DF4A64-3B25-4CFD-9F71-62ABB3F55864}" destId="{86D91809-F0CE-40B7-AE1C-F6E0F3D42481}" srcOrd="0" destOrd="0" presId="urn:microsoft.com/office/officeart/2005/8/layout/process5"/>
    <dgm:cxn modelId="{EFBF8D00-49FA-4740-8C3C-D79BD9873296}" type="presParOf" srcId="{C5F07DC4-2278-4A9A-BEE5-18C25F0C28BF}" destId="{4A03163D-27AD-4040-93A9-9E62FEAD7316}" srcOrd="6" destOrd="0" presId="urn:microsoft.com/office/officeart/2005/8/layout/process5"/>
    <dgm:cxn modelId="{0FDD49BD-929F-444B-AB6A-8344D6C96B80}" type="presParOf" srcId="{C5F07DC4-2278-4A9A-BEE5-18C25F0C28BF}" destId="{28911D72-1E32-40B3-9DD5-15B3597E4BD6}" srcOrd="7" destOrd="0" presId="urn:microsoft.com/office/officeart/2005/8/layout/process5"/>
    <dgm:cxn modelId="{9DD14348-EA08-4322-8793-E984B6E03622}" type="presParOf" srcId="{28911D72-1E32-40B3-9DD5-15B3597E4BD6}" destId="{32FB6707-1706-47B8-A86C-7059E00358A6}" srcOrd="0" destOrd="0" presId="urn:microsoft.com/office/officeart/2005/8/layout/process5"/>
    <dgm:cxn modelId="{CCC6E5A6-4B4D-4FF7-8C0E-82AE2484EC46}" type="presParOf" srcId="{C5F07DC4-2278-4A9A-BEE5-18C25F0C28BF}" destId="{67ED77B1-66C1-4068-A39A-8B33F14B9035}" srcOrd="8" destOrd="0" presId="urn:microsoft.com/office/officeart/2005/8/layout/process5"/>
    <dgm:cxn modelId="{1DE06469-021C-4536-911C-C95A61BEA8E2}" type="presParOf" srcId="{C5F07DC4-2278-4A9A-BEE5-18C25F0C28BF}" destId="{33B7DB6A-F15D-4443-A624-B4C041F7BC41}" srcOrd="9" destOrd="0" presId="urn:microsoft.com/office/officeart/2005/8/layout/process5"/>
    <dgm:cxn modelId="{DE527BA8-0573-4018-ABA1-44C9B31807CC}" type="presParOf" srcId="{33B7DB6A-F15D-4443-A624-B4C041F7BC41}" destId="{B899961E-6DC1-481E-AC5B-4CF6267651E7}" srcOrd="0" destOrd="0" presId="urn:microsoft.com/office/officeart/2005/8/layout/process5"/>
    <dgm:cxn modelId="{91F36339-25B0-410D-BBD8-0E2B2E9C5D1E}" type="presParOf" srcId="{C5F07DC4-2278-4A9A-BEE5-18C25F0C28BF}" destId="{62D492F1-C6B6-4BED-A274-1CB3E63285C2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F752DC-9A75-483F-90BE-49FC1693B176}">
      <dsp:nvSpPr>
        <dsp:cNvPr id="0" name=""/>
        <dsp:cNvSpPr/>
      </dsp:nvSpPr>
      <dsp:spPr>
        <a:xfrm>
          <a:off x="415130" y="0"/>
          <a:ext cx="4351338" cy="435133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Ciencia de Datos (Data </a:t>
          </a:r>
          <a:r>
            <a:rPr lang="es-PE" sz="1300" kern="1200" dirty="0" err="1"/>
            <a:t>Science</a:t>
          </a:r>
          <a:r>
            <a:rPr lang="es-PE" sz="1300" kern="1200" dirty="0"/>
            <a:t>)</a:t>
          </a:r>
        </a:p>
      </dsp:txBody>
      <dsp:txXfrm>
        <a:off x="1830403" y="217566"/>
        <a:ext cx="1520792" cy="652700"/>
      </dsp:txXfrm>
    </dsp:sp>
    <dsp:sp modelId="{FBA1CF72-21F3-4880-B54F-587798B7658F}">
      <dsp:nvSpPr>
        <dsp:cNvPr id="0" name=""/>
        <dsp:cNvSpPr/>
      </dsp:nvSpPr>
      <dsp:spPr>
        <a:xfrm>
          <a:off x="959048" y="1087834"/>
          <a:ext cx="3263503" cy="3263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Análisis de Datos (Data </a:t>
          </a:r>
          <a:r>
            <a:rPr lang="es-PE" sz="1300" kern="1200" dirty="0" err="1"/>
            <a:t>Analisys</a:t>
          </a:r>
          <a:r>
            <a:rPr lang="es-PE" sz="1300" kern="1200" dirty="0"/>
            <a:t>)</a:t>
          </a:r>
        </a:p>
      </dsp:txBody>
      <dsp:txXfrm>
        <a:off x="1830403" y="1291803"/>
        <a:ext cx="1520792" cy="611906"/>
      </dsp:txXfrm>
    </dsp:sp>
    <dsp:sp modelId="{9C297616-78FD-4B6E-B9FC-320C9B299169}">
      <dsp:nvSpPr>
        <dsp:cNvPr id="0" name=""/>
        <dsp:cNvSpPr/>
      </dsp:nvSpPr>
      <dsp:spPr>
        <a:xfrm>
          <a:off x="1502965" y="2175669"/>
          <a:ext cx="2175669" cy="2175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300" kern="1200" dirty="0"/>
            <a:t>Minería de Datos (Data </a:t>
          </a:r>
          <a:r>
            <a:rPr lang="es-PE" sz="1300" kern="1200" dirty="0" err="1"/>
            <a:t>Mining</a:t>
          </a:r>
          <a:r>
            <a:rPr lang="es-PE" sz="1300" kern="1200" dirty="0"/>
            <a:t>)</a:t>
          </a:r>
        </a:p>
      </dsp:txBody>
      <dsp:txXfrm>
        <a:off x="1821584" y="2719586"/>
        <a:ext cx="153843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EE505-7927-480C-8A09-D45A3CF81E1C}">
      <dsp:nvSpPr>
        <dsp:cNvPr id="0" name=""/>
        <dsp:cNvSpPr/>
      </dsp:nvSpPr>
      <dsp:spPr>
        <a:xfrm>
          <a:off x="97043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100" b="0" i="0" kern="1200" baseline="0"/>
            <a:t>Comprensión del negocio.</a:t>
          </a:r>
          <a:endParaRPr lang="es-PE" sz="3100" kern="1200"/>
        </a:p>
      </dsp:txBody>
      <dsp:txXfrm>
        <a:off x="144776" y="50451"/>
        <a:ext cx="2620721" cy="1534246"/>
      </dsp:txXfrm>
    </dsp:sp>
    <dsp:sp modelId="{3AEAF426-13C7-4130-9021-30EA0DACE080}">
      <dsp:nvSpPr>
        <dsp:cNvPr id="0" name=""/>
        <dsp:cNvSpPr/>
      </dsp:nvSpPr>
      <dsp:spPr>
        <a:xfrm>
          <a:off x="3052255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500" kern="1200"/>
        </a:p>
      </dsp:txBody>
      <dsp:txXfrm>
        <a:off x="3052255" y="615490"/>
        <a:ext cx="403082" cy="404168"/>
      </dsp:txXfrm>
    </dsp:sp>
    <dsp:sp modelId="{64B911FD-234F-4196-913F-B153017C588D}">
      <dsp:nvSpPr>
        <dsp:cNvPr id="0" name=""/>
        <dsp:cNvSpPr/>
      </dsp:nvSpPr>
      <dsp:spPr>
        <a:xfrm>
          <a:off x="3899706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100" b="0" i="0" kern="1200" baseline="0"/>
            <a:t>Comprensión de los datos.</a:t>
          </a:r>
          <a:endParaRPr lang="es-PE" sz="3100" kern="1200"/>
        </a:p>
      </dsp:txBody>
      <dsp:txXfrm>
        <a:off x="3947439" y="50451"/>
        <a:ext cx="2620721" cy="1534246"/>
      </dsp:txXfrm>
    </dsp:sp>
    <dsp:sp modelId="{B63C2D51-6AF4-4EE5-80ED-5766E5F17FBE}">
      <dsp:nvSpPr>
        <dsp:cNvPr id="0" name=""/>
        <dsp:cNvSpPr/>
      </dsp:nvSpPr>
      <dsp:spPr>
        <a:xfrm>
          <a:off x="6854918" y="480767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500" kern="1200"/>
        </a:p>
      </dsp:txBody>
      <dsp:txXfrm>
        <a:off x="6854918" y="615490"/>
        <a:ext cx="403082" cy="404168"/>
      </dsp:txXfrm>
    </dsp:sp>
    <dsp:sp modelId="{408787F0-DA41-4F5D-A3B7-3EF98FCAA3CC}">
      <dsp:nvSpPr>
        <dsp:cNvPr id="0" name=""/>
        <dsp:cNvSpPr/>
      </dsp:nvSpPr>
      <dsp:spPr>
        <a:xfrm>
          <a:off x="7702368" y="2718"/>
          <a:ext cx="2716187" cy="162971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100" b="0" i="0" kern="1200" baseline="0"/>
            <a:t>Preparación de los datos.</a:t>
          </a:r>
          <a:endParaRPr lang="es-PE" sz="3100" kern="1200"/>
        </a:p>
      </dsp:txBody>
      <dsp:txXfrm>
        <a:off x="7750101" y="50451"/>
        <a:ext cx="2620721" cy="1534246"/>
      </dsp:txXfrm>
    </dsp:sp>
    <dsp:sp modelId="{14DF4A64-3B25-4CFD-9F71-62ABB3F55864}">
      <dsp:nvSpPr>
        <dsp:cNvPr id="0" name=""/>
        <dsp:cNvSpPr/>
      </dsp:nvSpPr>
      <dsp:spPr>
        <a:xfrm rot="5400000">
          <a:off x="8772546" y="1822564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500" kern="1200"/>
        </a:p>
      </dsp:txBody>
      <dsp:txXfrm rot="-5400000">
        <a:off x="8858378" y="1871456"/>
        <a:ext cx="404168" cy="403082"/>
      </dsp:txXfrm>
    </dsp:sp>
    <dsp:sp modelId="{4A03163D-27AD-4040-93A9-9E62FEAD7316}">
      <dsp:nvSpPr>
        <dsp:cNvPr id="0" name=""/>
        <dsp:cNvSpPr/>
      </dsp:nvSpPr>
      <dsp:spPr>
        <a:xfrm>
          <a:off x="7702368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100" b="0" i="0" kern="1200" baseline="0"/>
            <a:t>Modelado.</a:t>
          </a:r>
          <a:endParaRPr lang="es-PE" sz="3100" kern="1200"/>
        </a:p>
      </dsp:txBody>
      <dsp:txXfrm>
        <a:off x="7750101" y="2766639"/>
        <a:ext cx="2620721" cy="1534246"/>
      </dsp:txXfrm>
    </dsp:sp>
    <dsp:sp modelId="{28911D72-1E32-40B3-9DD5-15B3597E4BD6}">
      <dsp:nvSpPr>
        <dsp:cNvPr id="0" name=""/>
        <dsp:cNvSpPr/>
      </dsp:nvSpPr>
      <dsp:spPr>
        <a:xfrm rot="10800000">
          <a:off x="6887512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500" kern="1200"/>
        </a:p>
      </dsp:txBody>
      <dsp:txXfrm rot="10800000">
        <a:off x="7060261" y="3331678"/>
        <a:ext cx="403082" cy="404168"/>
      </dsp:txXfrm>
    </dsp:sp>
    <dsp:sp modelId="{67ED77B1-66C1-4068-A39A-8B33F14B9035}">
      <dsp:nvSpPr>
        <dsp:cNvPr id="0" name=""/>
        <dsp:cNvSpPr/>
      </dsp:nvSpPr>
      <dsp:spPr>
        <a:xfrm>
          <a:off x="3899706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100" b="0" i="0" kern="1200" baseline="0"/>
            <a:t>Evaluación.</a:t>
          </a:r>
          <a:endParaRPr lang="es-PE" sz="3100" kern="1200"/>
        </a:p>
      </dsp:txBody>
      <dsp:txXfrm>
        <a:off x="3947439" y="2766639"/>
        <a:ext cx="2620721" cy="1534246"/>
      </dsp:txXfrm>
    </dsp:sp>
    <dsp:sp modelId="{33B7DB6A-F15D-4443-A624-B4C041F7BC41}">
      <dsp:nvSpPr>
        <dsp:cNvPr id="0" name=""/>
        <dsp:cNvSpPr/>
      </dsp:nvSpPr>
      <dsp:spPr>
        <a:xfrm rot="10800000">
          <a:off x="3084849" y="3196955"/>
          <a:ext cx="575831" cy="67361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PE" sz="2500" kern="1200"/>
        </a:p>
      </dsp:txBody>
      <dsp:txXfrm rot="10800000">
        <a:off x="3257598" y="3331678"/>
        <a:ext cx="403082" cy="404168"/>
      </dsp:txXfrm>
    </dsp:sp>
    <dsp:sp modelId="{62D492F1-C6B6-4BED-A274-1CB3E63285C2}">
      <dsp:nvSpPr>
        <dsp:cNvPr id="0" name=""/>
        <dsp:cNvSpPr/>
      </dsp:nvSpPr>
      <dsp:spPr>
        <a:xfrm>
          <a:off x="97043" y="2718906"/>
          <a:ext cx="2716187" cy="162971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3100" b="0" i="0" kern="1200" baseline="0"/>
            <a:t>Despliegue.</a:t>
          </a:r>
          <a:endParaRPr lang="es-PE" sz="3100" kern="1200"/>
        </a:p>
      </dsp:txBody>
      <dsp:txXfrm>
        <a:off x="144776" y="2766639"/>
        <a:ext cx="2620721" cy="1534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19BBC-5DEB-6E84-3CAD-6A3CE928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24865-1BFA-ADA2-859F-9FE0EFB8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26185-34FE-557A-3EA7-CC2A41F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7CAAA-8A52-AE9D-C59B-3D960E0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7B09C-FD25-09A3-DD99-754D80DF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3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E28-4BDC-D22B-5904-8F45F058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AE63E-E45E-0903-4A1D-ED1BF72C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02EAE-170F-78D1-BF54-D6C0D3F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BDD37-FE9F-21AF-CE78-A6913588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0046A-FA46-802F-8D27-4D8EF76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74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7AB72F-7A14-7E05-4CAA-140DED0A8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4E196-0486-4DE2-CDEA-5DC438A8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AE272-43B9-9576-6281-51151F1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57BF6-8202-ABBB-8DC2-E70F1D2C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1952F-2393-B4A5-FE51-A6D68C4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0448A-5B63-686F-6F18-2FB8288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E56A2-DF67-BDE9-1CE9-A3E83298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E0F1C-E8A2-A96C-BC29-2552648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5344B-CE2A-017B-B8AA-CC78F1F4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C2149-69CF-04D2-69B3-FC4082DD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D7CF-3614-E915-7151-65C45E07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B28D5C-17E7-1D29-834D-51795732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5F6D9-375D-6300-7AE2-F31DF07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16F74-85CD-7C82-9D93-0617A416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2A1B9-230D-359C-185A-E17F910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2320-9D1A-7752-5085-F05F016C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CFD36-6A09-B1E3-2FF0-A55DEB47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B0D3D-DB79-34DF-C9F0-268DE014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6AC15-5022-964D-B06D-148F15C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5F4F4-4D30-9D6D-CF08-8915712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BAE4C-FE9E-C962-BD81-1D77730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DD8C-0FF0-3B3A-E08E-2B21A65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F69212-648B-D4EA-7F45-15DB13B8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20A0A-47DC-64C7-1DD7-AFA5E312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B0F9E-22DF-702E-EEF5-FB9C9A16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77BB4-9227-450A-A749-982F9561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18E4AE-1D09-7584-FEFD-9AE371EB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A9E2C1-284C-A27E-7518-477C05CC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42C3B4-4BED-C0E5-5DD5-52F908B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301E-ADDF-1DC2-4723-898BCCDD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5869AB-BBA2-A7F9-0E68-D8A6A3B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6906A-1273-FF80-8ECD-B2438B5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FD2DF0-7095-46E0-34C0-B7B23D5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6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40820-8DEF-6D44-2779-D02D683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B96512-51D4-CFE3-EA04-E13017C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3A1A8-FD7B-BB3D-ADCF-7434279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4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64FD-82E1-CA8D-4C5B-3339290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71D73-AC93-C45B-FA46-E73671CA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BA66-244C-C36E-85AD-04A0A5D3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29D7C8-56D1-516A-6F17-2A097BC7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0D70B-B342-189E-72E0-D79AAF47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53225-3D64-BFBF-C89E-5153C01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55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0DA3-6246-A1F7-D1A8-740A287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4C117B-41E0-9B97-E7E5-B8C77C43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FCCDB-1D31-E678-D12E-B00092D3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49CB7-FEC0-0623-9F91-B05E777D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FD5E0-ECAA-03D2-A11D-F00C781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22C24-3B94-8914-6959-7F3AA6C4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4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0E1EE-8F3D-91CA-088C-7B6C349D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4FFDD-20DD-09F1-7876-C4059B2B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441A3-46BC-9FFF-1B0C-E76326063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D0C70-73FD-4BE3-95C3-474564F34926}" type="datetimeFigureOut">
              <a:rPr lang="es-PE" smtClean="0"/>
              <a:t>8/09/2025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E8075-6E15-B397-4E37-663E20518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9828D-8ED1-1C23-90FB-65BD7AA5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9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devopedia.org/data-science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www.universoformulas.com/estadistica/descriptiva/" TargetMode="Externa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730DF17-6667-32F5-1562-F4D32C6B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72D3E-B061-4E2E-26DA-7853D030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Curso: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2D700-49CD-F239-5521-EB67833BE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/>
              <a:t>Unidad 1: </a:t>
            </a:r>
            <a:r>
              <a:rPr lang="es-PE" dirty="0"/>
              <a:t>Conceptos fundamentales de inteligencia artificial</a:t>
            </a:r>
          </a:p>
          <a:p>
            <a:r>
              <a:rPr lang="es-PE" b="1" dirty="0"/>
              <a:t>Sesión 7: </a:t>
            </a:r>
            <a:r>
              <a:rPr lang="es-PE" dirty="0"/>
              <a:t>Introducción al lenguaje Python: </a:t>
            </a:r>
          </a:p>
          <a:p>
            <a:r>
              <a:rPr lang="es-PE" b="1" dirty="0"/>
              <a:t>Tema Adicional:</a:t>
            </a:r>
            <a:r>
              <a:rPr lang="es-PE" dirty="0"/>
              <a:t> Minería de Datos</a:t>
            </a:r>
            <a:endParaRPr lang="es-ES" dirty="0"/>
          </a:p>
          <a:p>
            <a:r>
              <a:rPr lang="es-ES" b="1" dirty="0"/>
              <a:t>Docente: </a:t>
            </a:r>
            <a:r>
              <a:rPr lang="es-ES" dirty="0"/>
              <a:t>Carlos R. P. Tovar</a:t>
            </a:r>
            <a:endParaRPr lang="es-PE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C54508-0C60-ED14-7E5E-982BF835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891EF-AC54-011E-8680-E6B0C4CE6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2BB75B5-AA64-9E67-5C3A-92FD4EEA0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4BAF08-430B-8847-20B8-D563660D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Técnicas principales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3EF395-4E74-2572-D0EF-65F08FBD0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Clasificación.</a:t>
            </a:r>
          </a:p>
          <a:p>
            <a:r>
              <a:rPr lang="es-ES" dirty="0"/>
              <a:t>Regresión.</a:t>
            </a:r>
          </a:p>
          <a:p>
            <a:r>
              <a:rPr lang="es-ES" dirty="0"/>
              <a:t>Agrupamiento (</a:t>
            </a:r>
            <a:r>
              <a:rPr lang="es-ES" dirty="0" err="1"/>
              <a:t>clustering</a:t>
            </a:r>
            <a:r>
              <a:rPr lang="es-ES" dirty="0"/>
              <a:t>).</a:t>
            </a:r>
          </a:p>
          <a:p>
            <a:r>
              <a:rPr lang="es-ES" dirty="0"/>
              <a:t>Reglas de asociación.</a:t>
            </a:r>
          </a:p>
          <a:p>
            <a:r>
              <a:rPr lang="es-ES" dirty="0"/>
              <a:t>Detección de anomalías.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BF1E964-5F8F-C271-4C5F-1E32A7EB2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6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A98F1-A8E0-5309-5C1A-377C7ABDC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7240318-0B49-CD66-8DC9-73BD2773B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C857E07-19D3-76DF-9827-71C95B38B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Clasificación</a:t>
            </a:r>
          </a:p>
        </p:txBody>
      </p:sp>
      <p:sp>
        <p:nvSpPr>
          <p:cNvPr id="17" name="Marcador de contenido 16">
            <a:extLst>
              <a:ext uri="{FF2B5EF4-FFF2-40B4-BE49-F238E27FC236}">
                <a16:creationId xmlns:a16="http://schemas.microsoft.com/office/drawing/2014/main" id="{D442EEBF-1911-5381-3752-EA23DB674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Asignar etiquetas a objetos.</a:t>
            </a:r>
          </a:p>
          <a:p>
            <a:r>
              <a:rPr lang="es-PE" dirty="0"/>
              <a:t>Algoritmos: Árboles de decisión, SVM, Redes Neuronales.</a:t>
            </a:r>
          </a:p>
          <a:p>
            <a:r>
              <a:rPr lang="es-PE" dirty="0"/>
              <a:t>Ejemplo: Diagnóstico médico.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A9608DE-480D-00D6-C572-0E1397F3DE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62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C9F52-2D49-852E-5632-A30C86C9D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4D99424-8B24-CAC1-2C24-ECFDE649B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6D35C0-4972-6136-5657-ABBD7440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Regresión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A39D3E-F10F-CC6F-5DB8-575BCEB0E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Predecir valores numéricos.</a:t>
            </a:r>
          </a:p>
          <a:p>
            <a:r>
              <a:rPr lang="es-ES" dirty="0"/>
              <a:t>Algoritmos: Regresión lineal, regresión polinómica.</a:t>
            </a:r>
          </a:p>
          <a:p>
            <a:r>
              <a:rPr lang="es-ES" dirty="0"/>
              <a:t>Ejemplo: Predicción del precio de viviendas.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69C4581-8E38-B5B6-7AAC-BF7318C99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2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1BFDA-9609-A565-DA11-702425403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458879DC-E616-A593-7945-B7A1407E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F98196C-4E70-565A-D7D5-AFD4DE2B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>
                <a:solidFill>
                  <a:srgbClr val="C00000"/>
                </a:solidFill>
              </a:rPr>
              <a:t>Clustering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34C824-733B-78DD-55E9-E916C5442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Agrupar datos sin etiquetas.</a:t>
            </a:r>
          </a:p>
          <a:p>
            <a:r>
              <a:rPr lang="es-ES" dirty="0"/>
              <a:t>Algoritmos: K-</a:t>
            </a:r>
            <a:r>
              <a:rPr lang="es-ES" dirty="0" err="1"/>
              <a:t>Means</a:t>
            </a:r>
            <a:r>
              <a:rPr lang="es-ES" dirty="0"/>
              <a:t>, DBSCAN, </a:t>
            </a:r>
            <a:r>
              <a:rPr lang="es-ES" dirty="0" err="1"/>
              <a:t>Hierárquico</a:t>
            </a:r>
            <a:r>
              <a:rPr lang="es-ES" dirty="0"/>
              <a:t>.</a:t>
            </a:r>
          </a:p>
          <a:p>
            <a:r>
              <a:rPr lang="es-ES" dirty="0"/>
              <a:t>Ejemplo: Segmentación de clientes.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5272BE7-4764-97CD-3BC8-ED02B9344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743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AFCB3-6661-7F98-BE7F-F5B2504DA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2FD1AEBF-8546-08A9-13A2-9BF3E9F94F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EDE5C1-1753-2FB4-6C4C-C75F4166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Reglas de asociación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ADC476-2C38-E341-F013-CDEEA0E1F7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Encontrar patrones frecuentes en datos.</a:t>
            </a:r>
          </a:p>
          <a:p>
            <a:r>
              <a:rPr lang="es-ES" dirty="0"/>
              <a:t>Algoritmo: </a:t>
            </a:r>
            <a:r>
              <a:rPr lang="es-ES" dirty="0" err="1"/>
              <a:t>Apriori</a:t>
            </a:r>
            <a:r>
              <a:rPr lang="es-ES" dirty="0"/>
              <a:t>, FP-</a:t>
            </a:r>
            <a:r>
              <a:rPr lang="es-ES" dirty="0" err="1"/>
              <a:t>Growth</a:t>
            </a:r>
            <a:r>
              <a:rPr lang="es-ES" dirty="0"/>
              <a:t>.</a:t>
            </a:r>
          </a:p>
          <a:p>
            <a:r>
              <a:rPr lang="es-ES" dirty="0"/>
              <a:t>Ejemplo: “Quien compra pan también compra leche.”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FBE566E-8739-0227-6967-16FBDC5C8C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C87ED77-D592-CCF2-F081-E47CEE410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81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42A9E-AC45-213F-BF82-779205A1D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8713862E-B6A6-6CB1-F7D9-90A7ECC92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1C97D6C-DA7E-E644-FA70-884F039A3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Detección de anomalías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2F051E-3FF5-619C-B0FC-D70C064A4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Identificación de datos inusuales.</a:t>
            </a:r>
          </a:p>
          <a:p>
            <a:r>
              <a:rPr lang="es-ES" dirty="0"/>
              <a:t>Aplicaciones: Fraude en tarjetas de crédito, fallas en sensores.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0919578-FDFA-23B0-DAB9-93D8F4FAD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602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82173-571A-58C3-6B36-76BF9721A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8E3AA63-5CE1-1BBE-C479-6FD18A61D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9BA336A-F49C-290D-4B61-FED8F0613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Herramientas de minería de datos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D7F374-5170-8F22-40AE-4108F3712B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Python: </a:t>
            </a:r>
            <a:r>
              <a:rPr lang="es-ES" dirty="0" err="1"/>
              <a:t>scikit-learn</a:t>
            </a:r>
            <a:r>
              <a:rPr lang="es-ES" dirty="0"/>
              <a:t>, pandas, Orange, </a:t>
            </a:r>
            <a:r>
              <a:rPr lang="es-ES" dirty="0" err="1"/>
              <a:t>Weka</a:t>
            </a:r>
            <a:r>
              <a:rPr lang="es-ES" dirty="0"/>
              <a:t>.</a:t>
            </a:r>
          </a:p>
          <a:p>
            <a:r>
              <a:rPr lang="es-ES" dirty="0"/>
              <a:t>R: </a:t>
            </a:r>
            <a:r>
              <a:rPr lang="es-ES" dirty="0" err="1"/>
              <a:t>caret</a:t>
            </a:r>
            <a:r>
              <a:rPr lang="es-ES" dirty="0"/>
              <a:t>, </a:t>
            </a:r>
            <a:r>
              <a:rPr lang="es-ES" dirty="0" err="1"/>
              <a:t>mlr</a:t>
            </a:r>
            <a:r>
              <a:rPr lang="es-ES" dirty="0"/>
              <a:t>.</a:t>
            </a:r>
          </a:p>
          <a:p>
            <a:r>
              <a:rPr lang="es-ES" dirty="0"/>
              <a:t>Plataformas empresariales: </a:t>
            </a:r>
            <a:r>
              <a:rPr lang="es-ES" dirty="0" err="1"/>
              <a:t>RapidMiner</a:t>
            </a:r>
            <a:r>
              <a:rPr lang="es-ES" dirty="0"/>
              <a:t>, SAS.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9ED5B60D-D35B-B005-04F4-55E5A4BA47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2D57E93-51F3-F940-1BB1-7297D987E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66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5117-3D37-E282-6D24-CF2FA0D90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28B5957C-8E54-AFB3-6355-CD26467F4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2BA56C-CEAF-F769-BB9A-67981FC50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Ejemplo práctico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D3E190-FE97-3E68-06E2-92FE89AC8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Dataset</a:t>
            </a:r>
            <a:r>
              <a:rPr lang="es-ES" dirty="0"/>
              <a:t>: Alquiler de Viviendas por AIRBNB</a:t>
            </a:r>
          </a:p>
          <a:p>
            <a:r>
              <a:rPr lang="es-ES" dirty="0"/>
              <a:t>Objetivo: Clasificar viviendas que van a ser alquiladas y cual determinar cual </a:t>
            </a:r>
            <a:r>
              <a:rPr lang="es-ES" dirty="0" err="1"/>
              <a:t>sera</a:t>
            </a:r>
            <a:r>
              <a:rPr lang="es-ES" dirty="0"/>
              <a:t> el precio para eso.</a:t>
            </a:r>
          </a:p>
          <a:p>
            <a:r>
              <a:rPr lang="es-ES" dirty="0"/>
              <a:t>Herramienta: Python con </a:t>
            </a:r>
            <a:r>
              <a:rPr lang="es-ES" dirty="0" err="1"/>
              <a:t>mlxtend</a:t>
            </a:r>
            <a:r>
              <a:rPr lang="es-ES" dirty="0"/>
              <a:t> o </a:t>
            </a:r>
            <a:r>
              <a:rPr lang="es-ES" dirty="0" err="1"/>
              <a:t>Weka</a:t>
            </a:r>
            <a:r>
              <a:rPr lang="es-ES" dirty="0"/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B434888-4AB7-074B-BE7F-3DD37ED9B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92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F4DB2-9C8E-85E0-2F76-902BAD657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C53A2395-3E67-059D-9669-5B01461CBB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D1332B-6F49-ED5A-7E69-BD5111486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Ejemplo práctico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DA992B-50CA-56BA-DCFF-992F2C683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pandas as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numpy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sklearn.model_selection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train_test_split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sklearn.ensemble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RandomForestClassifier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sklearn.metrics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classification_report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confusion_matrix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matplotlib.pyplot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seaborn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as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1. Generar datos simulados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np.random.seed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(42)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= 500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precio_noche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np.random.randint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(30, 500, n)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calificacion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np.round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np.random.uniform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(2.5, 5.0, n), 2)</a:t>
            </a:r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E6AB6FE-73FA-E87D-161F-722034A46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35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C9558-15D2-5A40-738B-C02A50D08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96DC6535-B998-F4DD-69C4-C4CC7B088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D26C93-E980-5FED-5253-8CE98AB3F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Ejemplo práctico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77665E-4323-3706-40FC-020FBD673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Lógica para determinar si fue arrendada (simplificada)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Supongamos que propiedades baratas y bien calificadas tienen más chance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prob_arrendada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1 / (1 +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np.exp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(-0.02*(300 -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precio_noche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+ 2*(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calificacion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- 3.5)))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arrendada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np.random.binomial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prob_arrendada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Crear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DataFrame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pd.DataFrame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({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precio_noche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precio_noche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calificacion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calificacion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'arrendada': arrendada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08DC32-E575-F206-72CF-EA1068447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5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76A4-5E85-E2FF-CD3C-211CF78F1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9C0306F-4292-BEBE-95B9-5CBDADD7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3C3DF2-FFD0-DAE2-B15D-8CCFC71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B8090B-E0D4-013B-4919-FF863FD917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Al finalizar la sesión, el alumno será capaz de:</a:t>
            </a:r>
          </a:p>
          <a:p>
            <a:r>
              <a:rPr lang="es-ES" dirty="0"/>
              <a:t>Comprender qué es la minería de datos y sus fases principales.</a:t>
            </a:r>
          </a:p>
          <a:p>
            <a:r>
              <a:rPr lang="es-ES" dirty="0"/>
              <a:t>Reconocer técnicas y algoritmos más usados.</a:t>
            </a:r>
          </a:p>
          <a:p>
            <a:r>
              <a:rPr lang="es-ES" dirty="0"/>
              <a:t>Aplicar herramientas básicas de minería de datos.</a:t>
            </a:r>
          </a:p>
          <a:p>
            <a:r>
              <a:rPr lang="es-ES" dirty="0"/>
              <a:t>Evaluar la utilidad de la minería en diferentes áreas.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7" name="Marcador de contenido 6" descr="Icono&#10;&#10;El contenido generado por IA puede ser incorrecto.">
            <a:extLst>
              <a:ext uri="{FF2B5EF4-FFF2-40B4-BE49-F238E27FC236}">
                <a16:creationId xmlns:a16="http://schemas.microsoft.com/office/drawing/2014/main" id="{2F3A7E4B-E5C2-C5C4-B7EC-DD6996A0B0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256" y="1241875"/>
            <a:ext cx="4381544" cy="4365254"/>
          </a:xfr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2E7C83B-C64B-C319-AAF5-803AD70225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23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525E2-76EE-8860-C4D9-FBB1620A8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6619406-A1DE-9E84-D733-ACD60701B5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6909E6-1BC3-0022-702B-F7F43238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Ejemplo práctico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57F6AF-E1CC-BBDC-E521-3737DD62D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2. Dividir en conjuntos de entrenamiento y prueba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[['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precio_noche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calificacion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']]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['arrendada']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X_test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y_train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y_test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train_test_split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y,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test_size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=0.2,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random_state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=42)</a:t>
            </a:r>
          </a:p>
          <a:p>
            <a:pPr marL="0" indent="0">
              <a:buNone/>
            </a:pP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3. Entrenar modelo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RandomForestClassifier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n_estimators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=100,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random_state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=42)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clf.fit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X_train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y_train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b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4. Evaluación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y_pred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clf.predict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X_test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confusion_matrix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y_test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y_pred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classification_report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y_test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y_pred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ED2AB35-DA69-6A0C-D39F-DE5C141F25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365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CD6F1-4933-244D-DE9C-A1715ECFE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5BEE8EBA-2A0D-1364-AF72-DF8B84F8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89D2A36-A072-0213-31CD-3E9721CF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Ejemplo práctico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C4451A-7EA8-E884-6BC8-22ED63445F4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 5. Visualización del espacio de decisión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np.meshgrid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np.linspace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(X['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precio_noche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'].min(), X['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precio_noche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100),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  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np.linspace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(X['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calificacion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'].min(), X['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calificacion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'].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100)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clf.predict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np.c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_[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xx.ravel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yy.ravel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()])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Z.reshape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xx.shape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br>
              <a:rPr lang="es-PE" dirty="0"/>
            </a:b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EC8CEC-48F4-3AAC-9FD7-31EEFB7541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plt.figure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figsize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=(8, 6))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plt.contourf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yy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Z,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=0.3,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cmap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coolwarm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sns.scatterplot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(data=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x='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precio_noche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y='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calificacion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='arrendada',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palette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coolwarm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plt.title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('Clasificación binaria: ¿Fue arrendada?')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plt.xlabel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('Precio por noche')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plt.ylabel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('Calificación')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plt.legend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='Arrendada')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plt.grid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(True)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plt.show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F1F6B5B-A942-D7E0-5A0A-7A3015847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58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7D564-9788-FCD3-F55E-572FAB1B2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4826DDF1-2A78-5E28-F5B4-5D110945A8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066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DAE854-65C6-4FBB-9DDA-7421F91D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Ejemplo práctico: Resultados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758F3C-2AFC-24F2-113F-6DCDDB268A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40E9A09-1691-FCF8-7485-DC75607AE2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6779BB76-32D0-00C5-9A47-FE132E44C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349003"/>
              </p:ext>
            </p:extLst>
          </p:nvPr>
        </p:nvGraphicFramePr>
        <p:xfrm>
          <a:off x="526850" y="4838113"/>
          <a:ext cx="549294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0983">
                  <a:extLst>
                    <a:ext uri="{9D8B030D-6E8A-4147-A177-3AD203B41FA5}">
                      <a16:colId xmlns:a16="http://schemas.microsoft.com/office/drawing/2014/main" val="3374780398"/>
                    </a:ext>
                  </a:extLst>
                </a:gridCol>
                <a:gridCol w="1830983">
                  <a:extLst>
                    <a:ext uri="{9D8B030D-6E8A-4147-A177-3AD203B41FA5}">
                      <a16:colId xmlns:a16="http://schemas.microsoft.com/office/drawing/2014/main" val="1224811027"/>
                    </a:ext>
                  </a:extLst>
                </a:gridCol>
                <a:gridCol w="1830983">
                  <a:extLst>
                    <a:ext uri="{9D8B030D-6E8A-4147-A177-3AD203B41FA5}">
                      <a16:colId xmlns:a16="http://schemas.microsoft.com/office/drawing/2014/main" val="16162673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Verdadero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2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Alquilada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96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No Alquilada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849069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7AE8DE3F-F832-B7B7-8E0F-6A0BEF56A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11849"/>
              </p:ext>
            </p:extLst>
          </p:nvPr>
        </p:nvGraphicFramePr>
        <p:xfrm>
          <a:off x="526850" y="1588534"/>
          <a:ext cx="5492950" cy="2985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4802">
                  <a:extLst>
                    <a:ext uri="{9D8B030D-6E8A-4147-A177-3AD203B41FA5}">
                      <a16:colId xmlns:a16="http://schemas.microsoft.com/office/drawing/2014/main" val="3311834922"/>
                    </a:ext>
                  </a:extLst>
                </a:gridCol>
                <a:gridCol w="1170038">
                  <a:extLst>
                    <a:ext uri="{9D8B030D-6E8A-4147-A177-3AD203B41FA5}">
                      <a16:colId xmlns:a16="http://schemas.microsoft.com/office/drawing/2014/main" val="2999786718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2079869053"/>
                    </a:ext>
                  </a:extLst>
                </a:gridCol>
                <a:gridCol w="1042220">
                  <a:extLst>
                    <a:ext uri="{9D8B030D-6E8A-4147-A177-3AD203B41FA5}">
                      <a16:colId xmlns:a16="http://schemas.microsoft.com/office/drawing/2014/main" val="2064087895"/>
                    </a:ext>
                  </a:extLst>
                </a:gridCol>
                <a:gridCol w="1034845">
                  <a:extLst>
                    <a:ext uri="{9D8B030D-6E8A-4147-A177-3AD203B41FA5}">
                      <a16:colId xmlns:a16="http://schemas.microsoft.com/office/drawing/2014/main" val="2528505933"/>
                    </a:ext>
                  </a:extLst>
                </a:gridCol>
              </a:tblGrid>
              <a:tr h="486930">
                <a:tc>
                  <a:txBody>
                    <a:bodyPr/>
                    <a:lstStyle/>
                    <a:p>
                      <a:r>
                        <a:rPr lang="es-PE" dirty="0">
                          <a:solidFill>
                            <a:sysClr val="windowText" lastClr="000000"/>
                          </a:solidFill>
                        </a:rPr>
                        <a:t>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precision</a:t>
                      </a:r>
                      <a:endParaRPr lang="es-P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recall</a:t>
                      </a:r>
                      <a:endParaRPr lang="es-P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f1-score</a:t>
                      </a:r>
                      <a:endParaRPr lang="es-P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support </a:t>
                      </a:r>
                      <a:endParaRPr lang="es-P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163493"/>
                  </a:ext>
                </a:extLst>
              </a:tr>
              <a:tr h="327434">
                <a:tc>
                  <a:txBody>
                    <a:bodyPr/>
                    <a:lstStyle/>
                    <a:p>
                      <a:r>
                        <a:rPr lang="es-PE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0.76</a:t>
                      </a:r>
                      <a:endParaRPr lang="es-P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0.82</a:t>
                      </a:r>
                      <a:endParaRPr lang="es-P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0.79</a:t>
                      </a:r>
                      <a:endParaRPr lang="es-P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50</a:t>
                      </a:r>
                      <a:endParaRPr lang="es-P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7535"/>
                  </a:ext>
                </a:extLst>
              </a:tr>
              <a:tr h="327434">
                <a:tc>
                  <a:txBody>
                    <a:bodyPr/>
                    <a:lstStyle/>
                    <a:p>
                      <a:r>
                        <a:rPr lang="es-PE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0.80</a:t>
                      </a:r>
                      <a:endParaRPr lang="es-P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0.74</a:t>
                      </a:r>
                      <a:endParaRPr lang="es-P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0.77</a:t>
                      </a:r>
                      <a:endParaRPr lang="es-P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50 </a:t>
                      </a:r>
                      <a:endParaRPr lang="es-P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940056"/>
                  </a:ext>
                </a:extLst>
              </a:tr>
              <a:tr h="48693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accuracy</a:t>
                      </a:r>
                      <a:endParaRPr lang="es-P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681945"/>
                  </a:ext>
                </a:extLst>
              </a:tr>
              <a:tr h="573009">
                <a:tc>
                  <a:txBody>
                    <a:bodyPr/>
                    <a:lstStyle/>
                    <a:p>
                      <a:r>
                        <a:rPr lang="es-PE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macro </a:t>
                      </a:r>
                      <a:r>
                        <a:rPr lang="es-PE" sz="1800" b="0" kern="12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avg</a:t>
                      </a:r>
                      <a:endParaRPr lang="es-P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7104"/>
                  </a:ext>
                </a:extLst>
              </a:tr>
              <a:tr h="573009">
                <a:tc>
                  <a:txBody>
                    <a:bodyPr/>
                    <a:lstStyle/>
                    <a:p>
                      <a:r>
                        <a:rPr lang="es-PE" sz="1800" b="0" kern="12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weighted</a:t>
                      </a:r>
                      <a:r>
                        <a:rPr lang="es-PE" sz="1800" b="0" kern="1200" dirty="0">
                          <a:solidFill>
                            <a:sysClr val="windowText" lastClr="000000"/>
                          </a:solidFill>
                          <a:effectLst/>
                        </a:rPr>
                        <a:t> </a:t>
                      </a:r>
                      <a:r>
                        <a:rPr lang="es-PE" sz="1800" b="0" kern="1200" dirty="0" err="1">
                          <a:solidFill>
                            <a:sysClr val="windowText" lastClr="000000"/>
                          </a:solidFill>
                          <a:effectLst/>
                        </a:rPr>
                        <a:t>avg</a:t>
                      </a:r>
                      <a:endParaRPr lang="es-PE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>
                          <a:solidFill>
                            <a:sysClr val="windowText" lastClr="000000"/>
                          </a:solidFill>
                        </a:rPr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346935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43E9660A-5436-F808-FF14-DF2177CDD0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1588535"/>
            <a:ext cx="5633167" cy="446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170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11521-BA0A-2B95-A51F-EFFB69490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C8152073-5140-0EE2-821E-A05F3763E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44BB53D-8788-A18E-2FB8-E2DF5D7E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Actividades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F576AB-FD65-1420-2588-49597BA0A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Implementar un </a:t>
            </a:r>
            <a:r>
              <a:rPr lang="es-ES" dirty="0" err="1"/>
              <a:t>clustering</a:t>
            </a:r>
            <a:r>
              <a:rPr lang="es-ES" dirty="0"/>
              <a:t> con K-</a:t>
            </a:r>
            <a:r>
              <a:rPr lang="es-ES" dirty="0" err="1"/>
              <a:t>Means</a:t>
            </a:r>
            <a:r>
              <a:rPr lang="es-ES" dirty="0"/>
              <a:t> en Python.</a:t>
            </a:r>
          </a:p>
          <a:p>
            <a:r>
              <a:rPr lang="es-ES" dirty="0"/>
              <a:t>Aplicar reglas de asociación con datos de supermercado.</a:t>
            </a:r>
          </a:p>
          <a:p>
            <a:r>
              <a:rPr lang="es-ES" dirty="0"/>
              <a:t>Comparar resultados con distintos parámetros.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3CBAB91-78B8-E622-94DD-B3ED0F5C5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08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FB91E-B297-85F3-6381-82EBB7E68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CABCF9F2-8A6E-C6A1-8107-46B333CCB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1AEC21A-11BC-FDAB-FCEE-8A671890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CIERRE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Conclusiones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56C57E-D1A4-B74A-A49C-DED56FF8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minería de datos transforma datos en conocimiento.</a:t>
            </a:r>
          </a:p>
          <a:p>
            <a:r>
              <a:rPr lang="es-ES" dirty="0"/>
              <a:t>CRISP-DM guía el proceso.</a:t>
            </a:r>
          </a:p>
          <a:p>
            <a:r>
              <a:rPr lang="es-ES" dirty="0"/>
              <a:t>Diferentes técnicas sirven según el tipo de problema.</a:t>
            </a:r>
          </a:p>
          <a:p>
            <a:r>
              <a:rPr lang="es-ES" dirty="0"/>
              <a:t>Aplicaciones en múltiples industrias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219F4E9-B607-86E8-C222-D2D57B0F1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09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EF30F90-15C5-B340-D3CB-A0DE451B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pic>
        <p:nvPicPr>
          <p:cNvPr id="7" name="Imagen 6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1F4762C-8F07-F00B-8853-2031BBA5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3260A-6A5B-577D-45F2-CC1C817D3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E1BFFFDE-40D1-EB77-4E20-4851F4C42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FE08D80-A225-8F5C-32EE-AFAB6116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Introducción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03CFC-47EA-EB5F-2FB3-20DF62393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Frase:</a:t>
            </a:r>
            <a:r>
              <a:rPr lang="es-E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“Without data, you’re just another person with an opinion.” </a:t>
            </a:r>
          </a:p>
          <a:p>
            <a:pPr marL="0" indent="0">
              <a:buNone/>
            </a:pPr>
            <a:r>
              <a:rPr lang="en-US" dirty="0"/>
              <a:t>– W. Edwards Deming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E564079-05F3-118A-5C8B-B8A9F8CF3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0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64078-2207-1648-6333-98A15DB4B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027C2F2C-182C-E66F-A71F-3F7488F7D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905552D-722C-347B-BA67-948BFE145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UTILIDAD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¿Qué es la minería de datos?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BA433D-A518-01BB-8BA5-428518E881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Extracción de patrones y conocimiento útil de grandes volúmenes de datos.</a:t>
            </a:r>
          </a:p>
          <a:p>
            <a:r>
              <a:rPr lang="es-ES" dirty="0"/>
              <a:t>Se apoya en estadística, IA y aprendizaje automático.</a:t>
            </a:r>
          </a:p>
          <a:p>
            <a:r>
              <a:rPr lang="es-ES" dirty="0"/>
              <a:t>Va más allá de recolectar: busca entender y predecir.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10C9246-037E-3213-1FC9-721F227E6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graphicFrame>
        <p:nvGraphicFramePr>
          <p:cNvPr id="19" name="Marcador de contenido 18">
            <a:extLst>
              <a:ext uri="{FF2B5EF4-FFF2-40B4-BE49-F238E27FC236}">
                <a16:creationId xmlns:a16="http://schemas.microsoft.com/office/drawing/2014/main" id="{DBB840C7-6655-7837-4C77-5CB0BE75300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6357377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1017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67FA4-99EF-1143-7837-BB99BA29B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9F424C9-68A5-1295-4B69-5F24291FA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0A0903-75F7-357D-EA7F-BD403F99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Diferencia con otras disciplinas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376068-67E2-B97E-4F6D-C6F7C76378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/>
              <a:t>Estadística: </a:t>
            </a:r>
            <a:r>
              <a:rPr lang="es-ES" dirty="0"/>
              <a:t>describe datos.</a:t>
            </a:r>
          </a:p>
          <a:p>
            <a:r>
              <a:rPr lang="es-ES" b="1" dirty="0"/>
              <a:t>Machine </a:t>
            </a:r>
            <a:r>
              <a:rPr lang="es-ES" b="1" dirty="0" err="1"/>
              <a:t>Learning</a:t>
            </a:r>
            <a:r>
              <a:rPr lang="es-ES" b="1" dirty="0"/>
              <a:t>: </a:t>
            </a:r>
            <a:r>
              <a:rPr lang="es-ES" dirty="0"/>
              <a:t>entrena modelos predictivos.</a:t>
            </a:r>
          </a:p>
          <a:p>
            <a:r>
              <a:rPr lang="es-ES" b="1" dirty="0"/>
              <a:t>Minería de Datos: </a:t>
            </a:r>
            <a:r>
              <a:rPr lang="es-ES" dirty="0"/>
              <a:t>integra técnicas para descubrimiento de conocimiento.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109BD03-CF30-F6DF-2C8F-2AABF85BE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21" name="Marcador de contenido 7" descr="Diagrama&#10;&#10;El contenido generado por IA puede ser incorrecto.">
            <a:extLst>
              <a:ext uri="{FF2B5EF4-FFF2-40B4-BE49-F238E27FC236}">
                <a16:creationId xmlns:a16="http://schemas.microsoft.com/office/drawing/2014/main" id="{5068B958-C4C1-BD70-A348-0B6C60D93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552824" y="1765705"/>
            <a:ext cx="4800976" cy="4351338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2DF5EAD1-4448-DD01-3FEE-E1B61A31377A}"/>
              </a:ext>
            </a:extLst>
          </p:cNvPr>
          <p:cNvSpPr txBox="1"/>
          <p:nvPr/>
        </p:nvSpPr>
        <p:spPr>
          <a:xfrm>
            <a:off x="6552824" y="6117043"/>
            <a:ext cx="4800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>
                <a:hlinkClick r:id="rId5" tooltip="https://devopedia.org/data-science"/>
              </a:rPr>
              <a:t>Esta foto</a:t>
            </a:r>
            <a:r>
              <a:rPr lang="es-PE" sz="900"/>
              <a:t> de Autor desconocido está bajo licencia </a:t>
            </a:r>
            <a:r>
              <a:rPr lang="es-PE" sz="900">
                <a:hlinkClick r:id="rId6" tooltip="https://creativecommons.org/licenses/by-sa/3.0/"/>
              </a:rPr>
              <a:t>CC BY-SA</a:t>
            </a:r>
            <a:endParaRPr lang="es-PE" sz="900"/>
          </a:p>
        </p:txBody>
      </p:sp>
    </p:spTree>
    <p:extLst>
      <p:ext uri="{BB962C8B-B14F-4D97-AF65-F5344CB8AC3E}">
        <p14:creationId xmlns:p14="http://schemas.microsoft.com/office/powerpoint/2010/main" val="1101994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65338-0D14-3A3E-0509-A2E0AD50A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0A124407-40B0-253A-2B81-22EBF92E6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3422D01-13E1-CC33-B14F-EA9E2F29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Aplicaciones reales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FE1E64-6832-5E29-FD65-31196C1B02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Marketing y segmentación de clientes.</a:t>
            </a:r>
          </a:p>
          <a:p>
            <a:r>
              <a:rPr lang="es-ES" dirty="0"/>
              <a:t>Detección de fraudes.</a:t>
            </a:r>
          </a:p>
          <a:p>
            <a:r>
              <a:rPr lang="es-ES" dirty="0"/>
              <a:t>Predicción en medicina.</a:t>
            </a:r>
          </a:p>
          <a:p>
            <a:r>
              <a:rPr lang="es-ES" dirty="0"/>
              <a:t>Análisis de redes sociales.</a:t>
            </a:r>
          </a:p>
          <a:p>
            <a:r>
              <a:rPr lang="es-ES" dirty="0"/>
              <a:t>Sistemas de recomendación.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C43274E-869F-F04D-7B50-B7934C90C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3B2B13FD-5294-83E3-5648-FD50D02AE5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13" name="Marcador de contenido 10" descr="Gráfico&#10;&#10;El contenido generado por IA puede ser incorrecto.">
            <a:extLst>
              <a:ext uri="{FF2B5EF4-FFF2-40B4-BE49-F238E27FC236}">
                <a16:creationId xmlns:a16="http://schemas.microsoft.com/office/drawing/2014/main" id="{9B2AE2DD-97D9-C2C2-2D66-70300EE8B0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172200" y="2099020"/>
            <a:ext cx="5181600" cy="3804547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4AAC25E-1D48-2AB7-1E59-88CDA96CB9A9}"/>
              </a:ext>
            </a:extLst>
          </p:cNvPr>
          <p:cNvSpPr txBox="1"/>
          <p:nvPr/>
        </p:nvSpPr>
        <p:spPr>
          <a:xfrm>
            <a:off x="6172200" y="5903567"/>
            <a:ext cx="5181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900">
                <a:hlinkClick r:id="rId5" tooltip="https://www.universoformulas.com/estadistica/descriptiva/"/>
              </a:rPr>
              <a:t>Esta foto</a:t>
            </a:r>
            <a:r>
              <a:rPr lang="es-PE" sz="900"/>
              <a:t> de Autor desconocido está bajo licencia </a:t>
            </a:r>
            <a:r>
              <a:rPr lang="es-PE" sz="900">
                <a:hlinkClick r:id="rId6" tooltip="https://creativecommons.org/licenses/by-nc-nd/3.0/"/>
              </a:rPr>
              <a:t>CC BY-NC-ND</a:t>
            </a:r>
            <a:endParaRPr lang="es-PE" sz="900"/>
          </a:p>
        </p:txBody>
      </p:sp>
    </p:spTree>
    <p:extLst>
      <p:ext uri="{BB962C8B-B14F-4D97-AF65-F5344CB8AC3E}">
        <p14:creationId xmlns:p14="http://schemas.microsoft.com/office/powerpoint/2010/main" val="1760532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7B53A-BB5A-76E0-DB5C-E99C8B1DA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CA2689B-8AC2-7B9D-ADEE-1DB29CE5F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4A80919-E5AF-05BF-5316-B3D6C319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Proceso de Minería de Datos (CRISP-DM)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C958BEA-B4A7-097C-B06D-A52A5D589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CF2EF3A8-1765-0526-F4A5-77D1A8EA0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97127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1229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9E340-16E7-05BB-12F0-087F1D7E2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53EEA933-745B-094F-BCF9-3863C9648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1064BF-972A-C84E-3B6A-699EE4288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Comprensión del negocio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0FB575D-6990-FB61-7F69-B04CCFF77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PE" dirty="0"/>
          </a:p>
          <a:p>
            <a:r>
              <a:rPr lang="es-ES" dirty="0"/>
              <a:t>Identificar problemas y objetivos.</a:t>
            </a:r>
          </a:p>
          <a:p>
            <a:r>
              <a:rPr lang="es-ES" dirty="0"/>
              <a:t>Ejemplo: ¿Qué clientes dejarán el servicio el próximo mes?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95265EF-C6B4-8D55-C7C2-FE0BEF9C9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3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88010-62DB-6EB6-9EE5-39140D522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111167A-1A63-6309-ED41-AAC0F279D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13E2D3A-9AAB-ED98-DE04-36196F62C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Comprensión y preparación de datos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CBFEA7-0D86-4D78-BF8D-D09BB399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Recolección, limpieza y transformación.</a:t>
            </a:r>
          </a:p>
          <a:p>
            <a:r>
              <a:rPr lang="es-ES" dirty="0"/>
              <a:t>Manejo de valores faltantes.</a:t>
            </a:r>
          </a:p>
          <a:p>
            <a:r>
              <a:rPr lang="es-ES" dirty="0"/>
              <a:t>Normalización y reducción de dimensionalidad.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B2F79BE-0B12-C06F-6C15-52CD49424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971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1138</Words>
  <Application>Microsoft Office PowerPoint</Application>
  <PresentationFormat>Panorámica</PresentationFormat>
  <Paragraphs>188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Tema de Office</vt:lpstr>
      <vt:lpstr>Curso: Inteligencia Artificial</vt:lpstr>
      <vt:lpstr>INICIO Objetivo de la sesión</vt:lpstr>
      <vt:lpstr>Introducción</vt:lpstr>
      <vt:lpstr>UTILIDAD ¿Qué es la minería de datos?</vt:lpstr>
      <vt:lpstr>Diferencia con otras disciplinas</vt:lpstr>
      <vt:lpstr>Aplicaciones reales</vt:lpstr>
      <vt:lpstr>TRANSFORMACIÓN Proceso de Minería de Datos (CRISP-DM)</vt:lpstr>
      <vt:lpstr>Comprensión del negocio</vt:lpstr>
      <vt:lpstr>Comprensión y preparación de datos</vt:lpstr>
      <vt:lpstr>Técnicas principales</vt:lpstr>
      <vt:lpstr>Clasificación</vt:lpstr>
      <vt:lpstr>Regresión</vt:lpstr>
      <vt:lpstr>Clustering</vt:lpstr>
      <vt:lpstr>Reglas de asociación</vt:lpstr>
      <vt:lpstr>Detección de anomalías</vt:lpstr>
      <vt:lpstr> Herramientas de minería de datos</vt:lpstr>
      <vt:lpstr>PRACTICA Ejemplo práctico</vt:lpstr>
      <vt:lpstr>Ejemplo práctico</vt:lpstr>
      <vt:lpstr>Ejemplo práctico</vt:lpstr>
      <vt:lpstr>Ejemplo práctico</vt:lpstr>
      <vt:lpstr>Ejemplo práctico</vt:lpstr>
      <vt:lpstr>Ejemplo práctico: Resultados</vt:lpstr>
      <vt:lpstr>PRACTICA Actividades</vt:lpstr>
      <vt:lpstr>CIERRE 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5</cp:revision>
  <dcterms:created xsi:type="dcterms:W3CDTF">2025-08-09T16:36:29Z</dcterms:created>
  <dcterms:modified xsi:type="dcterms:W3CDTF">2025-09-09T00:35:16Z</dcterms:modified>
</cp:coreProperties>
</file>