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12/08/2025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2: </a:t>
            </a:r>
            <a:r>
              <a:rPr lang="es-PE" dirty="0"/>
              <a:t>Conceptos fundamentales de inteligencia artificial</a:t>
            </a:r>
          </a:p>
          <a:p>
            <a:r>
              <a:rPr lang="es-PE" b="1" dirty="0"/>
              <a:t>Sesión 3: </a:t>
            </a:r>
            <a:r>
              <a:rPr lang="es-ES" dirty="0"/>
              <a:t>Historia de la inteligencia artificial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910556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D3B892-37CB-7920-CB11-7F9B52734D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8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84" y="1690688"/>
            <a:ext cx="4503016" cy="44862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Curso: Inteligencia Artificial</vt:lpstr>
      <vt:lpstr>Dudas de la anterior sesión</vt:lpstr>
      <vt:lpstr>Objetivo de la sesión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4</cp:revision>
  <dcterms:created xsi:type="dcterms:W3CDTF">2025-08-09T16:36:29Z</dcterms:created>
  <dcterms:modified xsi:type="dcterms:W3CDTF">2025-08-12T22:51:47Z</dcterms:modified>
</cp:coreProperties>
</file>