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2" r:id="rId4"/>
    <p:sldId id="263" r:id="rId5"/>
    <p:sldId id="277" r:id="rId6"/>
    <p:sldId id="278" r:id="rId7"/>
    <p:sldId id="279" r:id="rId8"/>
    <p:sldId id="275" r:id="rId9"/>
    <p:sldId id="276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0EE58-B8D3-575B-6EC0-2CC41FB88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B5871-39AF-38DD-74F9-8FF32B6EB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D3EDE6-0102-6F1F-6357-190212B9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8BA-4AD7-4D35-ABB0-31A4604B85FD}" type="datetimeFigureOut">
              <a:rPr lang="es-PE" smtClean="0"/>
              <a:t>14/08/2025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3DF1C7-C859-4CE3-DAE0-288B6F6E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574426-B2BF-9FE7-996F-2B0E8938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6DFB-E350-4AFE-AFD4-3685E41D32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114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3A3BA-04ED-DCAB-1E57-E161F35C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2C77F0-B6C5-749C-A664-EBEF75052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C640C4-B7DA-4550-DFAA-AF286D91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8BA-4AD7-4D35-ABB0-31A4604B85FD}" type="datetimeFigureOut">
              <a:rPr lang="es-PE" smtClean="0"/>
              <a:t>14/08/2025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68160F-344E-8747-2E99-376556F9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F5935E-95B0-4507-1EEF-78A52BB4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6DFB-E350-4AFE-AFD4-3685E41D32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502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880F1E-E712-7EF8-636C-13915B78C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1AAFDE-AE6B-B798-3481-D80847CC3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CF006E-66CA-1C5B-12E8-1B9BCEE0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8BA-4AD7-4D35-ABB0-31A4604B85FD}" type="datetimeFigureOut">
              <a:rPr lang="es-PE" smtClean="0"/>
              <a:t>14/08/2025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C0BD40-8410-6D52-AEC7-7B79F8CF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129EFB-2655-6DA8-1E8B-56E9727A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6DFB-E350-4AFE-AFD4-3685E41D32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604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43B4E-B5E6-C6F9-362B-E59A37BD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A657F2-35E4-A5FE-A086-3E2866C4B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570925-A5BC-6390-CBBF-C7BC8A0C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8BA-4AD7-4D35-ABB0-31A4604B85FD}" type="datetimeFigureOut">
              <a:rPr lang="es-PE" smtClean="0"/>
              <a:t>14/08/2025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0A9408-818A-A4AB-ABC8-2FD5797F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B4B4AB-D6FB-6B01-54A5-4760903E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6DFB-E350-4AFE-AFD4-3685E41D32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815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C46A3-2A33-8649-CBE3-214F708B8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9B5B35-DB87-8D61-14A3-34B0B0229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301148-25AE-FC08-473F-9F29048E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8BA-4AD7-4D35-ABB0-31A4604B85FD}" type="datetimeFigureOut">
              <a:rPr lang="es-PE" smtClean="0"/>
              <a:t>14/08/2025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62130B-7EF4-7DCC-5F55-BFA33923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66395C-4782-F468-577F-B610EBA41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6DFB-E350-4AFE-AFD4-3685E41D32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173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BCE90-B4E4-FC80-6D3A-C12B6D31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4E499F-1E7B-F18A-6CF7-A00887B8B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8F8742-CBC2-68E7-7DFB-7BB2DC67A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34FD06-B12B-0CEF-2DBF-6147A3CA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8BA-4AD7-4D35-ABB0-31A4604B85FD}" type="datetimeFigureOut">
              <a:rPr lang="es-PE" smtClean="0"/>
              <a:t>14/08/2025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03B84F-103D-0D0C-10AC-B4668609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4D6980-4F85-7BE1-9C69-0F505118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6DFB-E350-4AFE-AFD4-3685E41D32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38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7CBAE-0913-8FE2-7210-D0024144C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1696AE-DF96-4088-924C-B672D0D4E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66766E-36B4-4127-524C-9FDBE2B81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059E3C8-C9AD-8B47-02A9-5D0D54165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EA9D1B-255A-995C-E6BE-AC20579CD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E3DA4D-7869-90C3-801A-665191ED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8BA-4AD7-4D35-ABB0-31A4604B85FD}" type="datetimeFigureOut">
              <a:rPr lang="es-PE" smtClean="0"/>
              <a:t>14/08/2025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A36F753-4910-8663-6718-A8C2C9D8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148229-4C62-0FFB-0CF9-AE68D717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6DFB-E350-4AFE-AFD4-3685E41D32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480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454B-2783-AC2F-2DFE-C5909E87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E895110-0A70-4E62-0639-646DB687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8BA-4AD7-4D35-ABB0-31A4604B85FD}" type="datetimeFigureOut">
              <a:rPr lang="es-PE" smtClean="0"/>
              <a:t>14/08/2025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8B3B59-5AEA-F022-2E05-D0D96B3A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5151B89-AD71-F383-3C0A-66898472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6DFB-E350-4AFE-AFD4-3685E41D32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905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CAF75A0-FC11-E333-68C9-4EBF0FB0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8BA-4AD7-4D35-ABB0-31A4604B85FD}" type="datetimeFigureOut">
              <a:rPr lang="es-PE" smtClean="0"/>
              <a:t>14/08/2025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6FEBD86-3CCF-A461-0AAE-1D227B81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101D2C-A224-B4A2-3BE0-DCE3BF43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6DFB-E350-4AFE-AFD4-3685E41D32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886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0CDD8-32E0-FDCB-2653-5673C567A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7B9346-F538-4E5C-B58D-C6D6B4EE7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2B1EE8-F0A3-3609-583C-66A882882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5B6C46-1CAF-980A-729A-5E0FD4F8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8BA-4AD7-4D35-ABB0-31A4604B85FD}" type="datetimeFigureOut">
              <a:rPr lang="es-PE" smtClean="0"/>
              <a:t>14/08/2025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C7DC05-2FCB-86DF-C81B-1162E226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0E5ACD-22F8-12B7-213E-2AD6DE90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6DFB-E350-4AFE-AFD4-3685E41D32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398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C5566-612F-DAEE-7FE2-14B09A32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39E656D-CAF1-A464-E01E-593437BAE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E7F02E-CADD-8EE4-9492-6BD754694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481E08-6D31-8251-43DB-E25075DF7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8BA-4AD7-4D35-ABB0-31A4604B85FD}" type="datetimeFigureOut">
              <a:rPr lang="es-PE" smtClean="0"/>
              <a:t>14/08/2025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E2C307-62AC-9D57-174E-072FCBC0C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599F4A-69AC-E35E-62D0-E548F58C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6DFB-E350-4AFE-AFD4-3685E41D32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991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E20F7AC-0B0C-040D-CFE3-CE462282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793655-1213-1E74-8882-DFA86DB76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601B9B-B121-00B9-3242-5E7E4A30A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4A48BA-4AD7-4D35-ABB0-31A4604B85FD}" type="datetimeFigureOut">
              <a:rPr lang="es-PE" smtClean="0"/>
              <a:t>14/08/2025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89876D-EAC0-86BB-C614-840CC3220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280347-759E-8A2A-8FFE-259FB6E9D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6A6DFB-E350-4AFE-AFD4-3685E41D32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686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5C8EB-EED4-32B7-E31E-D9C501B6D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PROGRAMACIÓN LÓGICA Y FUNCIONAL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89BF92-CC5A-C172-2EE1-E64337A220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Unidad 1: </a:t>
            </a:r>
            <a:r>
              <a:rPr lang="es-ES" dirty="0"/>
              <a:t>Conceptos básicos</a:t>
            </a:r>
          </a:p>
          <a:p>
            <a:r>
              <a:rPr lang="es-ES" b="1" dirty="0"/>
              <a:t>Sesión 2: </a:t>
            </a:r>
            <a:r>
              <a:rPr lang="es-ES" dirty="0"/>
              <a:t>Evaluación de expresiones y conceptos básicos de la programación declarativa. Componentes de un programa lógico</a:t>
            </a:r>
          </a:p>
          <a:p>
            <a:r>
              <a:rPr lang="es-ES" b="1" dirty="0"/>
              <a:t>Docente: </a:t>
            </a:r>
            <a:r>
              <a:rPr lang="es-ES" dirty="0"/>
              <a:t>Carlos Reynaldo Portocarrero Tovar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B73DD9B-F007-2D4F-BE8C-DB06E036D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399" y="6188485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5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CFFB4-3085-7CA4-05AF-D65572B2C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85674-0199-BAA2-F845-BC298AED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INICIO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Objetivo de la sesión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604A16-5E5B-25E6-8685-33A8A9B6D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Al finalizar la sesión el estudiante será capaz de comprender cómo se evalúan expresiones en lenguajes declarativos y reconocer los componentes fundamentales de un programa lógico.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5DD9E55-51C7-9A32-D937-958A64C33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399" y="6188485"/>
            <a:ext cx="1943100" cy="400050"/>
          </a:xfrm>
          <a:prstGeom prst="rect">
            <a:avLst/>
          </a:prstGeom>
        </p:spPr>
      </p:pic>
      <p:pic>
        <p:nvPicPr>
          <p:cNvPr id="5" name="Imagen 4" descr="Icono&#10;&#10;El contenido generado por IA puede ser incorrecto.">
            <a:extLst>
              <a:ext uri="{FF2B5EF4-FFF2-40B4-BE49-F238E27FC236}">
                <a16:creationId xmlns:a16="http://schemas.microsoft.com/office/drawing/2014/main" id="{AE38E997-A0D6-98DB-5754-470F5C051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90" y="3316617"/>
            <a:ext cx="2871019" cy="286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0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29B51-BD12-CA8F-64AD-94EC7A1AE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65583-1D83-0209-9F36-9651DBD9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rgbClr val="C00000"/>
                </a:solidFill>
              </a:rPr>
              <a:t>UTILIDAD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Aprender estos conceptos es importante porque: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592ADA-78C5-DC8F-EB14-E5DEF8465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Permite entender cómo los lenguajes declarativos procesan la información.</a:t>
            </a:r>
          </a:p>
          <a:p>
            <a:r>
              <a:rPr lang="es-ES" dirty="0"/>
              <a:t>Facilita la escritura de programas más claros y predecibles.</a:t>
            </a:r>
          </a:p>
          <a:p>
            <a:r>
              <a:rPr lang="es-ES" dirty="0"/>
              <a:t>Ayuda a elegir el enfoque más adecuado para resolver problemas.</a:t>
            </a:r>
          </a:p>
          <a:p>
            <a:r>
              <a:rPr lang="es-ES" dirty="0"/>
              <a:t>Es la base para desarrollar soluciones en programación lógica y funcional.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7CEA165-0DC2-CA3D-2768-DAEF04BC9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399" y="6188485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8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D22CF-A169-4F43-7C84-EBB3C8005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2C7AC-8DF2-0135-A161-4DCBFBB1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rgbClr val="C00000"/>
                </a:solidFill>
              </a:rPr>
              <a:t>TRANSFORMACIÓN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Evaluación de Expresiones en Programación Funcional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49148B-9631-8E1E-C49E-B0B241339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ES" b="1" dirty="0"/>
          </a:p>
          <a:p>
            <a:r>
              <a:rPr lang="es-ES" b="1" dirty="0"/>
              <a:t>Evaluación estricta</a:t>
            </a:r>
            <a:r>
              <a:rPr lang="es-ES" dirty="0"/>
              <a:t> vs </a:t>
            </a:r>
            <a:r>
              <a:rPr lang="es-ES" b="1" dirty="0"/>
              <a:t>evaluación perezosa</a:t>
            </a:r>
            <a:endParaRPr lang="es-ES" dirty="0"/>
          </a:p>
          <a:p>
            <a:r>
              <a:rPr lang="es-ES" dirty="0"/>
              <a:t>Sustitución de expresiones</a:t>
            </a:r>
          </a:p>
          <a:p>
            <a:r>
              <a:rPr lang="es-ES" dirty="0"/>
              <a:t>Funciones puras y determinismo</a:t>
            </a:r>
          </a:p>
          <a:p>
            <a:r>
              <a:rPr lang="es-ES" dirty="0"/>
              <a:t>Ejemplo en Haskell: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Evaluación perezosa de listas infinitas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naturales = [0..]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naturales -- [0,1,2,3,4]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ABEFFE4-488B-ADD6-ADC5-6B2E59E26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399" y="6188485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0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C94C1-30B0-507E-A05F-D9A11A434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0ADC9-0722-AD74-62DB-0558836A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Evaluación de Consultas en Programación Lógica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9C5895-CCA8-31A2-C68C-0CFA04D44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ES" b="1" dirty="0"/>
          </a:p>
          <a:p>
            <a:r>
              <a:rPr lang="es-ES" dirty="0"/>
              <a:t>Basada en </a:t>
            </a:r>
            <a:r>
              <a:rPr lang="es-ES" b="1" dirty="0"/>
              <a:t>unificación</a:t>
            </a:r>
            <a:r>
              <a:rPr lang="es-ES" dirty="0"/>
              <a:t> y </a:t>
            </a:r>
            <a:r>
              <a:rPr lang="es-ES" b="1" dirty="0"/>
              <a:t>resolución</a:t>
            </a:r>
            <a:endParaRPr lang="es-ES" dirty="0"/>
          </a:p>
          <a:p>
            <a:r>
              <a:rPr lang="es-ES" dirty="0"/>
              <a:t>Uso de hechos y reglas</a:t>
            </a:r>
          </a:p>
          <a:p>
            <a:r>
              <a:rPr lang="es-ES" dirty="0"/>
              <a:t>Proceso de </a:t>
            </a:r>
            <a:r>
              <a:rPr lang="es-ES" b="1" dirty="0" err="1"/>
              <a:t>backtracking</a:t>
            </a:r>
            <a:endParaRPr lang="es-ES" dirty="0"/>
          </a:p>
          <a:p>
            <a:r>
              <a:rPr lang="es-ES" dirty="0"/>
              <a:t>Ejemplo en Prolog: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sintoma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(fiebre).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sintoma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(tos).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diagnostico(gripe) :-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sintoma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(fiebre),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sintoma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(tos).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CE4FCE2-9A0A-F5DE-9067-E9DEBF4FF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399" y="6188485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7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85E2F-7A52-3FBB-B936-A263FAC34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0B4EF-614E-4188-56F4-670293A26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Componentes de un Programa Lógico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32657A-6C22-A8FC-1069-A8545F05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b="1" dirty="0"/>
          </a:p>
          <a:p>
            <a:r>
              <a:rPr lang="es-ES" b="1" dirty="0"/>
              <a:t>Hechos:</a:t>
            </a:r>
            <a:r>
              <a:rPr lang="es-ES" dirty="0"/>
              <a:t> describen información conocida.</a:t>
            </a:r>
          </a:p>
          <a:p>
            <a:r>
              <a:rPr lang="es-ES" b="1" dirty="0"/>
              <a:t>Reglas:</a:t>
            </a:r>
            <a:r>
              <a:rPr lang="es-ES" dirty="0"/>
              <a:t> definen relaciones lógicas.</a:t>
            </a:r>
          </a:p>
          <a:p>
            <a:r>
              <a:rPr lang="es-ES" b="1" dirty="0"/>
              <a:t>Consultas:</a:t>
            </a:r>
            <a:r>
              <a:rPr lang="es-ES" dirty="0"/>
              <a:t> preguntas al sistema.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hecho(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sol_brilla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regla(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dia_soleado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:- hecho(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sol_brilla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DCF0194-0863-FA1F-EE05-43F0BD9CC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399" y="6188485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B9938-56B9-46B3-2CC8-32E07C7DC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69162-756E-D687-C995-C8CD94BF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Práctica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Ejercicios en clase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18CF09-5146-B6DE-E961-B49F35471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b="1" dirty="0"/>
          </a:p>
          <a:p>
            <a:r>
              <a:rPr lang="es-ES" dirty="0"/>
              <a:t>Resolución de ejercicios en Haskell y Prolog.</a:t>
            </a:r>
          </a:p>
          <a:p>
            <a:r>
              <a:rPr lang="es-ES" dirty="0"/>
              <a:t>Ejemplos de evaluación de expresiones.</a:t>
            </a:r>
          </a:p>
          <a:p>
            <a:r>
              <a:rPr lang="es-ES" dirty="0"/>
              <a:t>Ejecución de consultas simples y complejas.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3EDAC77-2937-B100-5436-D5A4C1653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399" y="6188485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0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6F676-CECD-BF5B-7492-8EBFEFFF5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5D628-23EB-12B4-ACE5-5521A91A2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CIERRE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Conclusiones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4821810-966C-7EF2-30ED-6FBAA3570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evaluación en programación declarativa depende del paradigma (funcional o lógico).</a:t>
            </a:r>
          </a:p>
          <a:p>
            <a:r>
              <a:rPr lang="es-ES" dirty="0"/>
              <a:t>Comprender la evaluación permite escribir código más predecible y eficiente.</a:t>
            </a:r>
          </a:p>
          <a:p>
            <a:r>
              <a:rPr lang="es-ES" dirty="0"/>
              <a:t>Los programas lógicos se basan en hechos, reglas y consultas, y su ejecución es controlada por el motor de inferencia.</a:t>
            </a:r>
          </a:p>
          <a:p>
            <a:pPr marL="0" indent="0">
              <a:buNone/>
            </a:pPr>
            <a:endParaRPr lang="es-PE" dirty="0">
              <a:latin typeface="Consolas" panose="020B0609020204030204" pitchFamily="49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67F63DD-D18A-40C4-ACE2-36F455FB5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399" y="6188485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4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FBBEA-1C5D-9092-5B90-2868D90B7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E5B8FADD-9066-8FB7-5E70-52A2BBAA4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2343150"/>
            <a:ext cx="8020050" cy="2171700"/>
          </a:xfrm>
        </p:spPr>
      </p:pic>
    </p:spTree>
    <p:extLst>
      <p:ext uri="{BB962C8B-B14F-4D97-AF65-F5344CB8AC3E}">
        <p14:creationId xmlns:p14="http://schemas.microsoft.com/office/powerpoint/2010/main" val="12774281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323</Words>
  <Application>Microsoft Office PowerPoint</Application>
  <PresentationFormat>Panorámica</PresentationFormat>
  <Paragraphs>49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Consolas</vt:lpstr>
      <vt:lpstr>Tema de Office</vt:lpstr>
      <vt:lpstr>PROGRAMACIÓN LÓGICA Y FUNCIONAL </vt:lpstr>
      <vt:lpstr>INICIO Objetivo de la sesión</vt:lpstr>
      <vt:lpstr>UTILIDAD Aprender estos conceptos es importante porque:</vt:lpstr>
      <vt:lpstr>TRANSFORMACIÓN Evaluación de Expresiones en Programación Funcional</vt:lpstr>
      <vt:lpstr>Evaluación de Consultas en Programación Lógica</vt:lpstr>
      <vt:lpstr>Componentes de un Programa Lógico</vt:lpstr>
      <vt:lpstr>Práctica Ejercicios en clase</vt:lpstr>
      <vt:lpstr>CIERRE 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Reynaldo Portocarrero Tovar</dc:creator>
  <cp:lastModifiedBy>Carlos Reynaldo Portocarrero Tovar</cp:lastModifiedBy>
  <cp:revision>5</cp:revision>
  <dcterms:created xsi:type="dcterms:W3CDTF">2025-08-04T03:41:30Z</dcterms:created>
  <dcterms:modified xsi:type="dcterms:W3CDTF">2025-08-14T21:12:31Z</dcterms:modified>
</cp:coreProperties>
</file>