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82" r:id="rId4"/>
    <p:sldId id="283" r:id="rId5"/>
    <p:sldId id="269" r:id="rId6"/>
    <p:sldId id="284" r:id="rId7"/>
    <p:sldId id="285" r:id="rId8"/>
    <p:sldId id="270" r:id="rId9"/>
    <p:sldId id="267" r:id="rId10"/>
    <p:sldId id="281" r:id="rId11"/>
    <p:sldId id="257" r:id="rId12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1/09/2025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PE" b="1" dirty="0"/>
              <a:t>Unidad 2: </a:t>
            </a:r>
            <a:r>
              <a:rPr lang="es-PE" dirty="0"/>
              <a:t>Programación funcional</a:t>
            </a:r>
          </a:p>
          <a:p>
            <a:r>
              <a:rPr lang="es-PE" dirty="0"/>
              <a:t> </a:t>
            </a:r>
            <a:r>
              <a:rPr lang="es-PE" b="1" dirty="0"/>
              <a:t>Sesión 6: </a:t>
            </a:r>
            <a:r>
              <a:rPr lang="es-ES" dirty="0"/>
              <a:t>Funciones de tipo recursivo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10CE74-CD18-B35E-B3BB-1DEEB452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CD157B83-2AD2-DB48-0CF9-0A1DD7920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677DBE6-2EEF-EE89-2B6E-F1548E6CC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Reflexión final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6DEFA127-6F63-0D63-C502-3E85DAF3F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6858484-751F-0758-773A-9AD16DB48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850" y="1953444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¿Qué ventajas ofrece la recursividad frente a los bucles tradicionales?</a:t>
            </a:r>
          </a:p>
          <a:p>
            <a:pPr marL="0" indent="0">
              <a:buNone/>
            </a:pPr>
            <a:r>
              <a:rPr lang="es-ES" dirty="0"/>
              <a:t>¿En qué escenarios sería mejor evitar la recursión?</a:t>
            </a:r>
          </a:p>
        </p:txBody>
      </p:sp>
    </p:spTree>
    <p:extLst>
      <p:ext uri="{BB962C8B-B14F-4D97-AF65-F5344CB8AC3E}">
        <p14:creationId xmlns:p14="http://schemas.microsoft.com/office/powerpoint/2010/main" val="1486438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finalizar la sesión, el estudiante será capaz de </a:t>
            </a:r>
            <a:r>
              <a:rPr lang="es-ES" b="1" dirty="0"/>
              <a:t>definir y aplicar funciones recursivas en Haskell para resolver problemas de programación</a:t>
            </a:r>
            <a:r>
              <a:rPr lang="es-ES" dirty="0"/>
              <a:t>, utilizando </a:t>
            </a:r>
            <a:r>
              <a:rPr lang="es-ES" i="1" dirty="0"/>
              <a:t>casos base</a:t>
            </a:r>
            <a:r>
              <a:rPr lang="es-ES" dirty="0"/>
              <a:t> y </a:t>
            </a:r>
            <a:r>
              <a:rPr lang="es-ES" i="1" dirty="0"/>
              <a:t>llamadas recursivas</a:t>
            </a:r>
            <a:r>
              <a:rPr lang="es-ES" dirty="0"/>
              <a:t> de forma eficiente.</a:t>
            </a:r>
          </a:p>
        </p:txBody>
      </p:sp>
      <p:pic>
        <p:nvPicPr>
          <p:cNvPr id="4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522" y="3429000"/>
            <a:ext cx="3157326" cy="31456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7E737-664A-222B-C053-9ABFC1A90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BFC3818-BBF2-9CD0-2A67-5DF379CED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902B1A7-DAB8-7AD1-2336-1F04E34F3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Dudas de la sesión anterior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06E7A52-AD6F-699B-FBF8-03A351521F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s-ES" dirty="0"/>
              <a:t>¿Qué son las funciones de control (corte y fallo) en Haskell?</a:t>
            </a:r>
          </a:p>
          <a:p>
            <a:r>
              <a:rPr lang="es-ES" dirty="0"/>
              <a:t>¿En qué casos prácticos se utilizan?</a:t>
            </a:r>
          </a:p>
          <a:p>
            <a:r>
              <a:rPr lang="es-ES" dirty="0"/>
              <a:t>¿Qué dificultades tuvieron en los ejercicios autónomos?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4297BCFC-09A4-8BA8-B819-91415D7E95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1910556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1867579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44085-F77E-FCC8-9109-B20C7385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3ABFFBB-4AED-7E4B-F6E7-2F47EF694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076B699-333E-E8C8-0D38-F0C077686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UTILIDAD</a:t>
            </a:r>
            <a:br>
              <a:rPr lang="es-ES" dirty="0">
                <a:solidFill>
                  <a:srgbClr val="C00000"/>
                </a:solidFill>
              </a:rPr>
            </a:b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129D40-7662-6850-E77E-2FEA7556A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recursión reemplaza a los bucles en Haskell.</a:t>
            </a:r>
          </a:p>
          <a:p>
            <a:r>
              <a:rPr lang="es-ES" dirty="0"/>
              <a:t>Permite resolver problemas como:</a:t>
            </a:r>
          </a:p>
          <a:p>
            <a:pPr lvl="1"/>
            <a:r>
              <a:rPr lang="es-ES" dirty="0"/>
              <a:t>Cálculo de factoriales</a:t>
            </a:r>
          </a:p>
          <a:p>
            <a:pPr lvl="1"/>
            <a:r>
              <a:rPr lang="es-ES" dirty="0"/>
              <a:t>Procesamiento de listas.</a:t>
            </a:r>
          </a:p>
          <a:p>
            <a:pPr lvl="1"/>
            <a:r>
              <a:rPr lang="es-ES" dirty="0"/>
              <a:t>Definición de secuencias matemáticas (ej. Fibonacci).</a:t>
            </a:r>
          </a:p>
          <a:p>
            <a:r>
              <a:rPr lang="es-ES" dirty="0"/>
              <a:t>Es un pilar de la programación funcional y de la resolución de problemas declarativos.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D8E42DF-5CD6-F0B9-5374-19837697A5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4562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37319-390C-B827-228C-2348699D7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AC49926-61C6-7F4F-520B-4994E1075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E5451E4-CD29-C8BE-E16C-273307280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TRANSFORMACIÓN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Definición de recursividad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336D123D-E274-0546-1F29-35AFB1238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Un problema se resuelve en términos de una versión más pequeña de sí mismo.</a:t>
            </a:r>
          </a:p>
          <a:p>
            <a:r>
              <a:rPr lang="es-ES" dirty="0"/>
              <a:t>Toda función recursiva debe tener:</a:t>
            </a:r>
          </a:p>
          <a:p>
            <a:pPr lvl="1"/>
            <a:r>
              <a:rPr lang="es-ES" dirty="0"/>
              <a:t>Caso base → punto de parada.</a:t>
            </a:r>
          </a:p>
          <a:p>
            <a:pPr lvl="1"/>
            <a:r>
              <a:rPr lang="es-ES" dirty="0"/>
              <a:t>Caso recursivo → llamada a sí misma.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32E83AA3-9233-90B6-658E-0B78076FDE0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s-PE" dirty="0"/>
              <a:t>Ejemplo 1: Factorial</a:t>
            </a:r>
          </a:p>
          <a:p>
            <a:endParaRPr lang="es-PE" dirty="0"/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= 1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n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(n-1)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421C9FC-B1D8-FABC-DC37-6BB04BAB10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78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EC3C52-A79F-3E96-4298-DDCCA9C08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1F6B9177-E709-2E03-6E54-392ADD0C1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C7348D7-ECF5-DCE5-B175-1B2174B22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Definición de recursividad: Fibonacci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F5BCFC6D-FD44-3BE5-F736-80AB06167ED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es-ES" dirty="0"/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::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-&gt;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</a:t>
            </a:r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= 0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= 1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 =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(n-1) + 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fibo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(n-2)</a:t>
            </a:r>
          </a:p>
          <a:p>
            <a:endParaRPr lang="es-ES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800F9FB5-097D-EEA8-F76D-A2E33D6B9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pt-BR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4 → 4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3 → 3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2 → 2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1 → 1 * </a:t>
            </a: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</a:t>
            </a:r>
          </a:p>
          <a:p>
            <a:pPr marL="0" indent="0">
              <a:buNone/>
            </a:pPr>
            <a:r>
              <a:rPr lang="pt-BR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factorial</a:t>
            </a:r>
            <a:r>
              <a:rPr lang="pt-BR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0 = 1</a:t>
            </a:r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369472C-0576-4D34-E370-BFFDF8CFD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323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B7446E-130A-7BFD-90AB-A1134CF70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64B0D8-F984-9703-F8E8-2FB9D92EE1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9A30921-B1E4-B61A-6F31-CE744BB3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Ejercicios guiados en clase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A71F7435-6456-362F-9495-39E866F1B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Definir una función recursiva que calcule la suma de los primeros n números.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Implementar una función que cuente los elementos de una lista.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Crear una función que invierta una lista.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1E696B-F262-E52C-1C60-A84AFF8CD2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813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7589F-5402-C235-1EAB-5814CBD27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BB58F2F-ABC1-838F-1F29-8F92DDCCA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79FE687-D168-9D81-D301-330923DB9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Ejercicios para resolver en clase/tarea</a:t>
            </a:r>
          </a:p>
        </p:txBody>
      </p:sp>
      <p:sp>
        <p:nvSpPr>
          <p:cNvPr id="10" name="Marcador de contenido 9">
            <a:extLst>
              <a:ext uri="{FF2B5EF4-FFF2-40B4-BE49-F238E27FC236}">
                <a16:creationId xmlns:a16="http://schemas.microsoft.com/office/drawing/2014/main" id="{5F520283-1B53-6E2D-04C9-052463EE9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ES" dirty="0"/>
              <a:t>Implementa una función recursiva potencia(base, </a:t>
            </a:r>
            <a:r>
              <a:rPr lang="es-ES" dirty="0" err="1"/>
              <a:t>exp</a:t>
            </a:r>
            <a:r>
              <a:rPr lang="es-ES" dirty="0"/>
              <a:t>) que calcule la potencia de un número.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Define una función que determine el máximo de una lista.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Implementa una versión optimizada de Fibonacci usando acumuladores (</a:t>
            </a:r>
            <a:r>
              <a:rPr lang="es-ES" dirty="0" err="1"/>
              <a:t>tail</a:t>
            </a:r>
            <a:r>
              <a:rPr lang="es-ES" dirty="0"/>
              <a:t> </a:t>
            </a:r>
            <a:r>
              <a:rPr lang="es-ES" dirty="0" err="1"/>
              <a:t>recursion</a:t>
            </a:r>
            <a:r>
              <a:rPr lang="es-ES" dirty="0"/>
              <a:t>).</a:t>
            </a:r>
          </a:p>
          <a:p>
            <a:pPr marL="514350" indent="-514350">
              <a:buFont typeface="+mj-lt"/>
              <a:buAutoNum type="arabicPeriod"/>
            </a:pPr>
            <a:r>
              <a:rPr lang="es-ES" dirty="0"/>
              <a:t>Crea una función que determine si una lista es palíndroma.</a:t>
            </a:r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39A4235-06C3-A5D8-397B-D2EA585D1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450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La recursividad es el mecanismo fundamental para repetir procesos en Haskell.</a:t>
            </a:r>
          </a:p>
          <a:p>
            <a:r>
              <a:rPr lang="es-ES" dirty="0"/>
              <a:t>Siempre debe existir un caso base para evitar recursión infinita.</a:t>
            </a:r>
          </a:p>
          <a:p>
            <a:r>
              <a:rPr lang="es-ES" dirty="0"/>
              <a:t>Se aplica en problemas matemáticos y manipulación de estructuras de datos.</a:t>
            </a:r>
          </a:p>
          <a:p>
            <a:r>
              <a:rPr lang="es-ES" dirty="0"/>
              <a:t>Desarrollar funciones recursivas mejora la lógica algorítmica y el pensamiento declarativo.</a:t>
            </a:r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447</Words>
  <Application>Microsoft Office PowerPoint</Application>
  <PresentationFormat>Panorámica</PresentationFormat>
  <Paragraphs>56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Curso: Programación Lógica y Funcional</vt:lpstr>
      <vt:lpstr>INICIO Objetivo de la sesión</vt:lpstr>
      <vt:lpstr>Dudas de la sesión anterior</vt:lpstr>
      <vt:lpstr>UTILIDAD </vt:lpstr>
      <vt:lpstr>TRANSFORMACIÓN Definición de recursividad</vt:lpstr>
      <vt:lpstr>Definición de recursividad: Fibonacci</vt:lpstr>
      <vt:lpstr>Ejercicios guiados en clase</vt:lpstr>
      <vt:lpstr>PRACTICA Ejercicios para resolver en clase/tarea</vt:lpstr>
      <vt:lpstr>CIERRE Conclusiones</vt:lpstr>
      <vt:lpstr>Reflexión final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9</cp:revision>
  <dcterms:created xsi:type="dcterms:W3CDTF">2025-08-09T16:36:29Z</dcterms:created>
  <dcterms:modified xsi:type="dcterms:W3CDTF">2025-09-02T04:03:57Z</dcterms:modified>
</cp:coreProperties>
</file>