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82" r:id="rId5"/>
    <p:sldId id="269" r:id="rId6"/>
    <p:sldId id="270" r:id="rId7"/>
    <p:sldId id="271" r:id="rId8"/>
    <p:sldId id="272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3" r:id="rId17"/>
    <p:sldId id="273" r:id="rId18"/>
    <p:sldId id="267" r:id="rId19"/>
    <p:sldId id="284" r:id="rId20"/>
    <p:sldId id="281" r:id="rId21"/>
    <p:sldId id="257" r:id="rId2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DCE59-7302-4B52-86C9-4433B5BBE761}" v="95" dt="2025-09-05T04:41:22.2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Reynaldo Portocarrero Tovar" userId="19e7b8ab16ab5183" providerId="LiveId" clId="{938DCE59-7302-4B52-86C9-4433B5BBE761}"/>
    <pc:docChg chg="undo redo custSel addSld modSld">
      <pc:chgData name="Carlos Reynaldo Portocarrero Tovar" userId="19e7b8ab16ab5183" providerId="LiveId" clId="{938DCE59-7302-4B52-86C9-4433B5BBE761}" dt="2025-09-05T04:44:02.837" v="299" actId="20577"/>
      <pc:docMkLst>
        <pc:docMk/>
      </pc:docMkLst>
      <pc:sldChg chg="modSp mod">
        <pc:chgData name="Carlos Reynaldo Portocarrero Tovar" userId="19e7b8ab16ab5183" providerId="LiveId" clId="{938DCE59-7302-4B52-86C9-4433B5BBE761}" dt="2025-09-05T04:44:02.837" v="299" actId="20577"/>
        <pc:sldMkLst>
          <pc:docMk/>
          <pc:sldMk cId="3302022095" sldId="256"/>
        </pc:sldMkLst>
        <pc:spChg chg="mod">
          <ac:chgData name="Carlos Reynaldo Portocarrero Tovar" userId="19e7b8ab16ab5183" providerId="LiveId" clId="{938DCE59-7302-4B52-86C9-4433B5BBE761}" dt="2025-09-05T04:44:02.837" v="299" actId="20577"/>
          <ac:spMkLst>
            <pc:docMk/>
            <pc:sldMk cId="3302022095" sldId="256"/>
            <ac:spMk id="3" creationId="{0112D700-49CD-F239-5521-EB67833BE276}"/>
          </ac:spMkLst>
        </pc:spChg>
      </pc:sldChg>
      <pc:sldChg chg="modSp mod">
        <pc:chgData name="Carlos Reynaldo Portocarrero Tovar" userId="19e7b8ab16ab5183" providerId="LiveId" clId="{938DCE59-7302-4B52-86C9-4433B5BBE761}" dt="2025-09-05T04:17:31.737" v="33" actId="27636"/>
        <pc:sldMkLst>
          <pc:docMk/>
          <pc:sldMk cId="1536204762" sldId="260"/>
        </pc:sldMkLst>
        <pc:spChg chg="mod">
          <ac:chgData name="Carlos Reynaldo Portocarrero Tovar" userId="19e7b8ab16ab5183" providerId="LiveId" clId="{938DCE59-7302-4B52-86C9-4433B5BBE761}" dt="2025-09-05T04:17:31.737" v="33" actId="27636"/>
          <ac:spMkLst>
            <pc:docMk/>
            <pc:sldMk cId="1536204762" sldId="260"/>
            <ac:spMk id="6" creationId="{2764DB1D-FF8B-0C32-EC11-FD7827B2BCE9}"/>
          </ac:spMkLst>
        </pc:spChg>
      </pc:sldChg>
      <pc:sldChg chg="modSp mod">
        <pc:chgData name="Carlos Reynaldo Portocarrero Tovar" userId="19e7b8ab16ab5183" providerId="LiveId" clId="{938DCE59-7302-4B52-86C9-4433B5BBE761}" dt="2025-09-05T04:40:46.226" v="279"/>
        <pc:sldMkLst>
          <pc:docMk/>
          <pc:sldMk cId="945925255" sldId="267"/>
        </pc:sldMkLst>
        <pc:spChg chg="mod">
          <ac:chgData name="Carlos Reynaldo Portocarrero Tovar" userId="19e7b8ab16ab5183" providerId="LiveId" clId="{938DCE59-7302-4B52-86C9-4433B5BBE761}" dt="2025-09-05T04:40:38.196" v="278"/>
          <ac:spMkLst>
            <pc:docMk/>
            <pc:sldMk cId="945925255" sldId="267"/>
            <ac:spMk id="2" creationId="{E4A96021-115A-2687-2AD9-0910A0F4FAAC}"/>
          </ac:spMkLst>
        </pc:spChg>
        <pc:spChg chg="mod">
          <ac:chgData name="Carlos Reynaldo Portocarrero Tovar" userId="19e7b8ab16ab5183" providerId="LiveId" clId="{938DCE59-7302-4B52-86C9-4433B5BBE761}" dt="2025-09-05T04:40:46.226" v="279"/>
          <ac:spMkLst>
            <pc:docMk/>
            <pc:sldMk cId="945925255" sldId="267"/>
            <ac:spMk id="6" creationId="{DF7A8B00-6BBF-6EE8-8DCA-85B9945C0312}"/>
          </ac:spMkLst>
        </pc:spChg>
      </pc:sldChg>
      <pc:sldChg chg="modSp mod">
        <pc:chgData name="Carlos Reynaldo Portocarrero Tovar" userId="19e7b8ab16ab5183" providerId="LiveId" clId="{938DCE59-7302-4B52-86C9-4433B5BBE761}" dt="2025-09-05T04:19:44.656" v="80"/>
        <pc:sldMkLst>
          <pc:docMk/>
          <pc:sldMk cId="352878973" sldId="269"/>
        </pc:sldMkLst>
        <pc:spChg chg="mod">
          <ac:chgData name="Carlos Reynaldo Portocarrero Tovar" userId="19e7b8ab16ab5183" providerId="LiveId" clId="{938DCE59-7302-4B52-86C9-4433B5BBE761}" dt="2025-09-05T04:18:35.153" v="57"/>
          <ac:spMkLst>
            <pc:docMk/>
            <pc:sldMk cId="352878973" sldId="269"/>
            <ac:spMk id="2" creationId="{DE5451E4-CD29-C8BE-E16C-273307280C03}"/>
          </ac:spMkLst>
        </pc:spChg>
        <pc:spChg chg="mod">
          <ac:chgData name="Carlos Reynaldo Portocarrero Tovar" userId="19e7b8ab16ab5183" providerId="LiveId" clId="{938DCE59-7302-4B52-86C9-4433B5BBE761}" dt="2025-09-05T04:19:44.656" v="80"/>
          <ac:spMkLst>
            <pc:docMk/>
            <pc:sldMk cId="352878973" sldId="269"/>
            <ac:spMk id="3" creationId="{7009C13C-B9A1-3F1E-C1E5-7300583E4D0C}"/>
          </ac:spMkLst>
        </pc:spChg>
        <pc:spChg chg="mod">
          <ac:chgData name="Carlos Reynaldo Portocarrero Tovar" userId="19e7b8ab16ab5183" providerId="LiveId" clId="{938DCE59-7302-4B52-86C9-4433B5BBE761}" dt="2025-09-05T04:19:39.668" v="78" actId="27636"/>
          <ac:spMkLst>
            <pc:docMk/>
            <pc:sldMk cId="352878973" sldId="269"/>
            <ac:spMk id="10" creationId="{336D123D-E274-0546-1F29-35AFB1238567}"/>
          </ac:spMkLst>
        </pc:spChg>
      </pc:sldChg>
      <pc:sldChg chg="addSp modSp mod modClrScheme chgLayout">
        <pc:chgData name="Carlos Reynaldo Portocarrero Tovar" userId="19e7b8ab16ab5183" providerId="LiveId" clId="{938DCE59-7302-4B52-86C9-4433B5BBE761}" dt="2025-09-05T04:21:09.905" v="109" actId="20577"/>
        <pc:sldMkLst>
          <pc:docMk/>
          <pc:sldMk cId="3731450568" sldId="270"/>
        </pc:sldMkLst>
        <pc:spChg chg="mod ord">
          <ac:chgData name="Carlos Reynaldo Portocarrero Tovar" userId="19e7b8ab16ab5183" providerId="LiveId" clId="{938DCE59-7302-4B52-86C9-4433B5BBE761}" dt="2025-09-05T04:20:19.791" v="83" actId="700"/>
          <ac:spMkLst>
            <pc:docMk/>
            <pc:sldMk cId="3731450568" sldId="270"/>
            <ac:spMk id="2" creationId="{B79FE687-D168-9D81-D301-330923DB9908}"/>
          </ac:spMkLst>
        </pc:spChg>
        <pc:spChg chg="add mod ord">
          <ac:chgData name="Carlos Reynaldo Portocarrero Tovar" userId="19e7b8ab16ab5183" providerId="LiveId" clId="{938DCE59-7302-4B52-86C9-4433B5BBE761}" dt="2025-09-05T04:21:09.905" v="109" actId="20577"/>
          <ac:spMkLst>
            <pc:docMk/>
            <pc:sldMk cId="3731450568" sldId="270"/>
            <ac:spMk id="3" creationId="{59189015-3211-C57A-0BAB-15069CCBB359}"/>
          </ac:spMkLst>
        </pc:spChg>
        <pc:spChg chg="mod ord">
          <ac:chgData name="Carlos Reynaldo Portocarrero Tovar" userId="19e7b8ab16ab5183" providerId="LiveId" clId="{938DCE59-7302-4B52-86C9-4433B5BBE761}" dt="2025-09-05T04:21:06.132" v="108"/>
          <ac:spMkLst>
            <pc:docMk/>
            <pc:sldMk cId="3731450568" sldId="270"/>
            <ac:spMk id="10" creationId="{5F520283-1B53-6E2D-04C9-052463EE9288}"/>
          </ac:spMkLst>
        </pc:spChg>
      </pc:sldChg>
      <pc:sldChg chg="addSp modSp mod modClrScheme chgLayout">
        <pc:chgData name="Carlos Reynaldo Portocarrero Tovar" userId="19e7b8ab16ab5183" providerId="LiveId" clId="{938DCE59-7302-4B52-86C9-4433B5BBE761}" dt="2025-09-05T04:27:39.763" v="129"/>
        <pc:sldMkLst>
          <pc:docMk/>
          <pc:sldMk cId="2134961986" sldId="271"/>
        </pc:sldMkLst>
        <pc:spChg chg="mod ord">
          <ac:chgData name="Carlos Reynaldo Portocarrero Tovar" userId="19e7b8ab16ab5183" providerId="LiveId" clId="{938DCE59-7302-4B52-86C9-4433B5BBE761}" dt="2025-09-05T04:27:14.004" v="112" actId="700"/>
          <ac:spMkLst>
            <pc:docMk/>
            <pc:sldMk cId="2134961986" sldId="271"/>
            <ac:spMk id="2" creationId="{01366AD6-A24D-A1D4-BB8B-8845B15972FE}"/>
          </ac:spMkLst>
        </pc:spChg>
        <pc:spChg chg="add mod ord">
          <ac:chgData name="Carlos Reynaldo Portocarrero Tovar" userId="19e7b8ab16ab5183" providerId="LiveId" clId="{938DCE59-7302-4B52-86C9-4433B5BBE761}" dt="2025-09-05T04:27:39.763" v="129"/>
          <ac:spMkLst>
            <pc:docMk/>
            <pc:sldMk cId="2134961986" sldId="271"/>
            <ac:spMk id="3" creationId="{96629414-C413-054F-4886-20BDCAE6E072}"/>
          </ac:spMkLst>
        </pc:spChg>
        <pc:spChg chg="mod ord">
          <ac:chgData name="Carlos Reynaldo Portocarrero Tovar" userId="19e7b8ab16ab5183" providerId="LiveId" clId="{938DCE59-7302-4B52-86C9-4433B5BBE761}" dt="2025-09-05T04:27:25.100" v="124"/>
          <ac:spMkLst>
            <pc:docMk/>
            <pc:sldMk cId="2134961986" sldId="271"/>
            <ac:spMk id="10" creationId="{1DC871ED-B676-F909-E8C5-5F574A3E61FA}"/>
          </ac:spMkLst>
        </pc:spChg>
      </pc:sldChg>
      <pc:sldChg chg="addSp modSp mod modClrScheme chgLayout">
        <pc:chgData name="Carlos Reynaldo Portocarrero Tovar" userId="19e7b8ab16ab5183" providerId="LiveId" clId="{938DCE59-7302-4B52-86C9-4433B5BBE761}" dt="2025-09-05T04:29:21.236" v="145"/>
        <pc:sldMkLst>
          <pc:docMk/>
          <pc:sldMk cId="872062554" sldId="272"/>
        </pc:sldMkLst>
        <pc:spChg chg="mod ord">
          <ac:chgData name="Carlos Reynaldo Portocarrero Tovar" userId="19e7b8ab16ab5183" providerId="LiveId" clId="{938DCE59-7302-4B52-86C9-4433B5BBE761}" dt="2025-09-05T04:28:56.008" v="132" actId="700"/>
          <ac:spMkLst>
            <pc:docMk/>
            <pc:sldMk cId="872062554" sldId="272"/>
            <ac:spMk id="2" creationId="{0821CEC8-39E3-2363-3B21-1AFCA5D10BA7}"/>
          </ac:spMkLst>
        </pc:spChg>
        <pc:spChg chg="add mod ord">
          <ac:chgData name="Carlos Reynaldo Portocarrero Tovar" userId="19e7b8ab16ab5183" providerId="LiveId" clId="{938DCE59-7302-4B52-86C9-4433B5BBE761}" dt="2025-09-05T04:29:21.236" v="145"/>
          <ac:spMkLst>
            <pc:docMk/>
            <pc:sldMk cId="872062554" sldId="272"/>
            <ac:spMk id="3" creationId="{FA2F4D7A-2326-FFAE-E4BC-B69CE3963DC8}"/>
          </ac:spMkLst>
        </pc:spChg>
        <pc:spChg chg="mod ord">
          <ac:chgData name="Carlos Reynaldo Portocarrero Tovar" userId="19e7b8ab16ab5183" providerId="LiveId" clId="{938DCE59-7302-4B52-86C9-4433B5BBE761}" dt="2025-09-05T04:29:06.785" v="140"/>
          <ac:spMkLst>
            <pc:docMk/>
            <pc:sldMk cId="872062554" sldId="272"/>
            <ac:spMk id="10" creationId="{15B1A1BA-9D44-396D-91EF-00C5BBE5F9F4}"/>
          </ac:spMkLst>
        </pc:spChg>
      </pc:sldChg>
      <pc:sldChg chg="modSp mod">
        <pc:chgData name="Carlos Reynaldo Portocarrero Tovar" userId="19e7b8ab16ab5183" providerId="LiveId" clId="{938DCE59-7302-4B52-86C9-4433B5BBE761}" dt="2025-09-05T04:40:23.813" v="276" actId="5793"/>
        <pc:sldMkLst>
          <pc:docMk/>
          <pc:sldMk cId="4108956954" sldId="273"/>
        </pc:sldMkLst>
        <pc:spChg chg="mod">
          <ac:chgData name="Carlos Reynaldo Portocarrero Tovar" userId="19e7b8ab16ab5183" providerId="LiveId" clId="{938DCE59-7302-4B52-86C9-4433B5BBE761}" dt="2025-09-05T04:40:14.516" v="273"/>
          <ac:spMkLst>
            <pc:docMk/>
            <pc:sldMk cId="4108956954" sldId="273"/>
            <ac:spMk id="2" creationId="{508951F2-4068-D5D6-C3D1-C9B0E4FF0E95}"/>
          </ac:spMkLst>
        </pc:spChg>
        <pc:spChg chg="mod">
          <ac:chgData name="Carlos Reynaldo Portocarrero Tovar" userId="19e7b8ab16ab5183" providerId="LiveId" clId="{938DCE59-7302-4B52-86C9-4433B5BBE761}" dt="2025-09-05T04:40:23.813" v="276" actId="5793"/>
          <ac:spMkLst>
            <pc:docMk/>
            <pc:sldMk cId="4108956954" sldId="273"/>
            <ac:spMk id="10" creationId="{3A1F1E8D-C9F9-AE4E-E81E-3A4A2ED90BDF}"/>
          </ac:spMkLst>
        </pc:spChg>
      </pc:sldChg>
      <pc:sldChg chg="addSp modSp mod modClrScheme chgLayout">
        <pc:chgData name="Carlos Reynaldo Portocarrero Tovar" userId="19e7b8ab16ab5183" providerId="LiveId" clId="{938DCE59-7302-4B52-86C9-4433B5BBE761}" dt="2025-09-05T04:30:06.932" v="157"/>
        <pc:sldMkLst>
          <pc:docMk/>
          <pc:sldMk cId="1196430718" sldId="274"/>
        </pc:sldMkLst>
        <pc:spChg chg="mod ord">
          <ac:chgData name="Carlos Reynaldo Portocarrero Tovar" userId="19e7b8ab16ab5183" providerId="LiveId" clId="{938DCE59-7302-4B52-86C9-4433B5BBE761}" dt="2025-09-05T04:29:52.973" v="152" actId="700"/>
          <ac:spMkLst>
            <pc:docMk/>
            <pc:sldMk cId="1196430718" sldId="274"/>
            <ac:spMk id="2" creationId="{D96DC229-6BF9-60B1-95CB-5D4C9239753A}"/>
          </ac:spMkLst>
        </pc:spChg>
        <pc:spChg chg="add mod ord">
          <ac:chgData name="Carlos Reynaldo Portocarrero Tovar" userId="19e7b8ab16ab5183" providerId="LiveId" clId="{938DCE59-7302-4B52-86C9-4433B5BBE761}" dt="2025-09-05T04:30:06.932" v="157"/>
          <ac:spMkLst>
            <pc:docMk/>
            <pc:sldMk cId="1196430718" sldId="274"/>
            <ac:spMk id="3" creationId="{6543DE2C-6A20-A195-38B5-FE7226207BD4}"/>
          </ac:spMkLst>
        </pc:spChg>
        <pc:spChg chg="mod ord">
          <ac:chgData name="Carlos Reynaldo Portocarrero Tovar" userId="19e7b8ab16ab5183" providerId="LiveId" clId="{938DCE59-7302-4B52-86C9-4433B5BBE761}" dt="2025-09-05T04:29:52.973" v="152" actId="700"/>
          <ac:spMkLst>
            <pc:docMk/>
            <pc:sldMk cId="1196430718" sldId="274"/>
            <ac:spMk id="10" creationId="{497DBC39-FCE5-3CF9-9B08-EB9501980F97}"/>
          </ac:spMkLst>
        </pc:spChg>
      </pc:sldChg>
      <pc:sldChg chg="addSp modSp mod modClrScheme chgLayout">
        <pc:chgData name="Carlos Reynaldo Portocarrero Tovar" userId="19e7b8ab16ab5183" providerId="LiveId" clId="{938DCE59-7302-4B52-86C9-4433B5BBE761}" dt="2025-09-05T04:30:55.576" v="167" actId="20577"/>
        <pc:sldMkLst>
          <pc:docMk/>
          <pc:sldMk cId="2790052313" sldId="275"/>
        </pc:sldMkLst>
        <pc:spChg chg="mod ord">
          <ac:chgData name="Carlos Reynaldo Portocarrero Tovar" userId="19e7b8ab16ab5183" providerId="LiveId" clId="{938DCE59-7302-4B52-86C9-4433B5BBE761}" dt="2025-09-05T04:30:47.451" v="163" actId="700"/>
          <ac:spMkLst>
            <pc:docMk/>
            <pc:sldMk cId="2790052313" sldId="275"/>
            <ac:spMk id="2" creationId="{6C636F04-1C86-7204-74F2-184C7EE012A6}"/>
          </ac:spMkLst>
        </pc:spChg>
        <pc:spChg chg="add mod ord">
          <ac:chgData name="Carlos Reynaldo Portocarrero Tovar" userId="19e7b8ab16ab5183" providerId="LiveId" clId="{938DCE59-7302-4B52-86C9-4433B5BBE761}" dt="2025-09-05T04:30:55.576" v="167" actId="20577"/>
          <ac:spMkLst>
            <pc:docMk/>
            <pc:sldMk cId="2790052313" sldId="275"/>
            <ac:spMk id="3" creationId="{7BB0AB5A-E680-DB44-D5B1-D34BD699EB9C}"/>
          </ac:spMkLst>
        </pc:spChg>
        <pc:spChg chg="mod ord">
          <ac:chgData name="Carlos Reynaldo Portocarrero Tovar" userId="19e7b8ab16ab5183" providerId="LiveId" clId="{938DCE59-7302-4B52-86C9-4433B5BBE761}" dt="2025-09-05T04:30:47.451" v="163" actId="700"/>
          <ac:spMkLst>
            <pc:docMk/>
            <pc:sldMk cId="2790052313" sldId="275"/>
            <ac:spMk id="10" creationId="{CE0CCE9E-C8EF-4285-4DA9-5CB6C9F2D14A}"/>
          </ac:spMkLst>
        </pc:spChg>
      </pc:sldChg>
      <pc:sldChg chg="addSp modSp mod modClrScheme chgLayout">
        <pc:chgData name="Carlos Reynaldo Portocarrero Tovar" userId="19e7b8ab16ab5183" providerId="LiveId" clId="{938DCE59-7302-4B52-86C9-4433B5BBE761}" dt="2025-09-05T04:31:57.592" v="189" actId="20577"/>
        <pc:sldMkLst>
          <pc:docMk/>
          <pc:sldMk cId="450089470" sldId="276"/>
        </pc:sldMkLst>
        <pc:spChg chg="mod ord">
          <ac:chgData name="Carlos Reynaldo Portocarrero Tovar" userId="19e7b8ab16ab5183" providerId="LiveId" clId="{938DCE59-7302-4B52-86C9-4433B5BBE761}" dt="2025-09-05T04:31:47.364" v="179" actId="700"/>
          <ac:spMkLst>
            <pc:docMk/>
            <pc:sldMk cId="450089470" sldId="276"/>
            <ac:spMk id="2" creationId="{18985A4E-FD13-CF24-8471-D3312C19A460}"/>
          </ac:spMkLst>
        </pc:spChg>
        <pc:spChg chg="add mod ord">
          <ac:chgData name="Carlos Reynaldo Portocarrero Tovar" userId="19e7b8ab16ab5183" providerId="LiveId" clId="{938DCE59-7302-4B52-86C9-4433B5BBE761}" dt="2025-09-05T04:31:57.592" v="189" actId="20577"/>
          <ac:spMkLst>
            <pc:docMk/>
            <pc:sldMk cId="450089470" sldId="276"/>
            <ac:spMk id="3" creationId="{19382DFD-A45C-CB80-11F9-C1889C27F6F4}"/>
          </ac:spMkLst>
        </pc:spChg>
        <pc:spChg chg="mod ord">
          <ac:chgData name="Carlos Reynaldo Portocarrero Tovar" userId="19e7b8ab16ab5183" providerId="LiveId" clId="{938DCE59-7302-4B52-86C9-4433B5BBE761}" dt="2025-09-05T04:31:47.417" v="181" actId="27636"/>
          <ac:spMkLst>
            <pc:docMk/>
            <pc:sldMk cId="450089470" sldId="276"/>
            <ac:spMk id="10" creationId="{DC11580F-5B0B-85B8-1CB3-6C51CA6DF921}"/>
          </ac:spMkLst>
        </pc:spChg>
      </pc:sldChg>
      <pc:sldChg chg="addSp modSp mod modClrScheme chgLayout">
        <pc:chgData name="Carlos Reynaldo Portocarrero Tovar" userId="19e7b8ab16ab5183" providerId="LiveId" clId="{938DCE59-7302-4B52-86C9-4433B5BBE761}" dt="2025-09-05T04:32:52.346" v="206" actId="20577"/>
        <pc:sldMkLst>
          <pc:docMk/>
          <pc:sldMk cId="1366336476" sldId="277"/>
        </pc:sldMkLst>
        <pc:spChg chg="mod ord">
          <ac:chgData name="Carlos Reynaldo Portocarrero Tovar" userId="19e7b8ab16ab5183" providerId="LiveId" clId="{938DCE59-7302-4B52-86C9-4433B5BBE761}" dt="2025-09-05T04:32:42.776" v="199" actId="700"/>
          <ac:spMkLst>
            <pc:docMk/>
            <pc:sldMk cId="1366336476" sldId="277"/>
            <ac:spMk id="2" creationId="{67A3DE30-925A-B6CE-7998-EBE97392230B}"/>
          </ac:spMkLst>
        </pc:spChg>
        <pc:spChg chg="add mod ord">
          <ac:chgData name="Carlos Reynaldo Portocarrero Tovar" userId="19e7b8ab16ab5183" providerId="LiveId" clId="{938DCE59-7302-4B52-86C9-4433B5BBE761}" dt="2025-09-05T04:32:44.138" v="200"/>
          <ac:spMkLst>
            <pc:docMk/>
            <pc:sldMk cId="1366336476" sldId="277"/>
            <ac:spMk id="3" creationId="{E9CDF7B3-A632-FD84-AA69-676C2851B0F1}"/>
          </ac:spMkLst>
        </pc:spChg>
        <pc:spChg chg="mod ord">
          <ac:chgData name="Carlos Reynaldo Portocarrero Tovar" userId="19e7b8ab16ab5183" providerId="LiveId" clId="{938DCE59-7302-4B52-86C9-4433B5BBE761}" dt="2025-09-05T04:32:52.346" v="206" actId="20577"/>
          <ac:spMkLst>
            <pc:docMk/>
            <pc:sldMk cId="1366336476" sldId="277"/>
            <ac:spMk id="10" creationId="{66BCB164-78C2-024E-C513-E34FFF09D0CE}"/>
          </ac:spMkLst>
        </pc:spChg>
      </pc:sldChg>
      <pc:sldChg chg="addSp delSp modSp mod modClrScheme chgLayout">
        <pc:chgData name="Carlos Reynaldo Portocarrero Tovar" userId="19e7b8ab16ab5183" providerId="LiveId" clId="{938DCE59-7302-4B52-86C9-4433B5BBE761}" dt="2025-09-05T04:38:08.996" v="238"/>
        <pc:sldMkLst>
          <pc:docMk/>
          <pc:sldMk cId="428232298" sldId="278"/>
        </pc:sldMkLst>
        <pc:spChg chg="mod ord">
          <ac:chgData name="Carlos Reynaldo Portocarrero Tovar" userId="19e7b8ab16ab5183" providerId="LiveId" clId="{938DCE59-7302-4B52-86C9-4433B5BBE761}" dt="2025-09-05T04:38:08.996" v="238"/>
          <ac:spMkLst>
            <pc:docMk/>
            <pc:sldMk cId="428232298" sldId="278"/>
            <ac:spMk id="2" creationId="{0A460916-E8A4-429F-F47C-3ACC522A2C0C}"/>
          </ac:spMkLst>
        </pc:spChg>
        <pc:spChg chg="add del mod">
          <ac:chgData name="Carlos Reynaldo Portocarrero Tovar" userId="19e7b8ab16ab5183" providerId="LiveId" clId="{938DCE59-7302-4B52-86C9-4433B5BBE761}" dt="2025-09-05T04:34:06.919" v="218" actId="6264"/>
          <ac:spMkLst>
            <pc:docMk/>
            <pc:sldMk cId="428232298" sldId="278"/>
            <ac:spMk id="3" creationId="{1641C8E1-0C7B-F4F1-F76F-5DF2FCF0FF94}"/>
          </ac:spMkLst>
        </pc:spChg>
        <pc:spChg chg="add del mod">
          <ac:chgData name="Carlos Reynaldo Portocarrero Tovar" userId="19e7b8ab16ab5183" providerId="LiveId" clId="{938DCE59-7302-4B52-86C9-4433B5BBE761}" dt="2025-09-05T04:34:06.919" v="218" actId="6264"/>
          <ac:spMkLst>
            <pc:docMk/>
            <pc:sldMk cId="428232298" sldId="278"/>
            <ac:spMk id="4" creationId="{F782D290-8861-4819-4220-A176BADAC66C}"/>
          </ac:spMkLst>
        </pc:spChg>
        <pc:spChg chg="add del mod ord">
          <ac:chgData name="Carlos Reynaldo Portocarrero Tovar" userId="19e7b8ab16ab5183" providerId="LiveId" clId="{938DCE59-7302-4B52-86C9-4433B5BBE761}" dt="2025-09-05T04:38:08.574" v="237" actId="700"/>
          <ac:spMkLst>
            <pc:docMk/>
            <pc:sldMk cId="428232298" sldId="278"/>
            <ac:spMk id="6" creationId="{6DBDA2A0-2C58-7231-FE68-79CEB41BF59C}"/>
          </ac:spMkLst>
        </pc:spChg>
        <pc:spChg chg="mod ord">
          <ac:chgData name="Carlos Reynaldo Portocarrero Tovar" userId="19e7b8ab16ab5183" providerId="LiveId" clId="{938DCE59-7302-4B52-86C9-4433B5BBE761}" dt="2025-09-05T04:38:08.574" v="237" actId="700"/>
          <ac:spMkLst>
            <pc:docMk/>
            <pc:sldMk cId="428232298" sldId="278"/>
            <ac:spMk id="10" creationId="{EABEDDE9-08D1-2C71-E246-A9EAA413DEF3}"/>
          </ac:spMkLst>
        </pc:spChg>
      </pc:sldChg>
      <pc:sldChg chg="modSp mod">
        <pc:chgData name="Carlos Reynaldo Portocarrero Tovar" userId="19e7b8ab16ab5183" providerId="LiveId" clId="{938DCE59-7302-4B52-86C9-4433B5BBE761}" dt="2025-09-05T04:38:31.878" v="242" actId="5793"/>
        <pc:sldMkLst>
          <pc:docMk/>
          <pc:sldMk cId="1320170704" sldId="279"/>
        </pc:sldMkLst>
        <pc:spChg chg="mod">
          <ac:chgData name="Carlos Reynaldo Portocarrero Tovar" userId="19e7b8ab16ab5183" providerId="LiveId" clId="{938DCE59-7302-4B52-86C9-4433B5BBE761}" dt="2025-09-05T04:38:22.534" v="240"/>
          <ac:spMkLst>
            <pc:docMk/>
            <pc:sldMk cId="1320170704" sldId="279"/>
            <ac:spMk id="2" creationId="{AD5E49CF-D47F-C4A2-427B-ABA8B7DD7C20}"/>
          </ac:spMkLst>
        </pc:spChg>
        <pc:spChg chg="mod">
          <ac:chgData name="Carlos Reynaldo Portocarrero Tovar" userId="19e7b8ab16ab5183" providerId="LiveId" clId="{938DCE59-7302-4B52-86C9-4433B5BBE761}" dt="2025-09-05T04:38:31.878" v="242" actId="5793"/>
          <ac:spMkLst>
            <pc:docMk/>
            <pc:sldMk cId="1320170704" sldId="279"/>
            <ac:spMk id="10" creationId="{46DC7F32-9A22-85A7-919B-17ADA39B5CBE}"/>
          </ac:spMkLst>
        </pc:spChg>
      </pc:sldChg>
      <pc:sldChg chg="modSp mod">
        <pc:chgData name="Carlos Reynaldo Portocarrero Tovar" userId="19e7b8ab16ab5183" providerId="LiveId" clId="{938DCE59-7302-4B52-86C9-4433B5BBE761}" dt="2025-09-05T04:39:08.829" v="247" actId="5793"/>
        <pc:sldMkLst>
          <pc:docMk/>
          <pc:sldMk cId="3173057970" sldId="280"/>
        </pc:sldMkLst>
        <pc:spChg chg="mod">
          <ac:chgData name="Carlos Reynaldo Portocarrero Tovar" userId="19e7b8ab16ab5183" providerId="LiveId" clId="{938DCE59-7302-4B52-86C9-4433B5BBE761}" dt="2025-09-05T04:39:00.610" v="244"/>
          <ac:spMkLst>
            <pc:docMk/>
            <pc:sldMk cId="3173057970" sldId="280"/>
            <ac:spMk id="2" creationId="{0A9F18EB-E79F-5435-011D-FCC5ED4E7983}"/>
          </ac:spMkLst>
        </pc:spChg>
        <pc:spChg chg="mod">
          <ac:chgData name="Carlos Reynaldo Portocarrero Tovar" userId="19e7b8ab16ab5183" providerId="LiveId" clId="{938DCE59-7302-4B52-86C9-4433B5BBE761}" dt="2025-09-05T04:39:08.829" v="247" actId="5793"/>
          <ac:spMkLst>
            <pc:docMk/>
            <pc:sldMk cId="3173057970" sldId="280"/>
            <ac:spMk id="10" creationId="{8CF819A3-B512-A526-AE4B-6B94A46C351A}"/>
          </ac:spMkLst>
        </pc:spChg>
      </pc:sldChg>
      <pc:sldChg chg="modSp mod">
        <pc:chgData name="Carlos Reynaldo Portocarrero Tovar" userId="19e7b8ab16ab5183" providerId="LiveId" clId="{938DCE59-7302-4B52-86C9-4433B5BBE761}" dt="2025-09-05T04:41:40.852" v="297" actId="20577"/>
        <pc:sldMkLst>
          <pc:docMk/>
          <pc:sldMk cId="1486438787" sldId="281"/>
        </pc:sldMkLst>
        <pc:spChg chg="mod">
          <ac:chgData name="Carlos Reynaldo Portocarrero Tovar" userId="19e7b8ab16ab5183" providerId="LiveId" clId="{938DCE59-7302-4B52-86C9-4433B5BBE761}" dt="2025-09-05T04:41:40.852" v="297" actId="20577"/>
          <ac:spMkLst>
            <pc:docMk/>
            <pc:sldMk cId="1486438787" sldId="281"/>
            <ac:spMk id="2" creationId="{B677DBE6-2EEF-EE89-2B6E-F1548E6CCA6A}"/>
          </ac:spMkLst>
        </pc:spChg>
        <pc:spChg chg="mod">
          <ac:chgData name="Carlos Reynaldo Portocarrero Tovar" userId="19e7b8ab16ab5183" providerId="LiveId" clId="{938DCE59-7302-4B52-86C9-4433B5BBE761}" dt="2025-09-05T04:41:22.248" v="285"/>
          <ac:spMkLst>
            <pc:docMk/>
            <pc:sldMk cId="1486438787" sldId="281"/>
            <ac:spMk id="6" creationId="{B6858484-751F-0758-773A-9AD16DB486DF}"/>
          </ac:spMkLst>
        </pc:spChg>
      </pc:sldChg>
      <pc:sldChg chg="addSp delSp modSp add mod modClrScheme chgLayout">
        <pc:chgData name="Carlos Reynaldo Portocarrero Tovar" userId="19e7b8ab16ab5183" providerId="LiveId" clId="{938DCE59-7302-4B52-86C9-4433B5BBE761}" dt="2025-09-05T04:18:16.180" v="52" actId="5793"/>
        <pc:sldMkLst>
          <pc:docMk/>
          <pc:sldMk cId="2689957833" sldId="282"/>
        </pc:sldMkLst>
        <pc:spChg chg="mod ord">
          <ac:chgData name="Carlos Reynaldo Portocarrero Tovar" userId="19e7b8ab16ab5183" providerId="LiveId" clId="{938DCE59-7302-4B52-86C9-4433B5BBE761}" dt="2025-09-05T04:18:02.338" v="49" actId="700"/>
          <ac:spMkLst>
            <pc:docMk/>
            <pc:sldMk cId="2689957833" sldId="282"/>
            <ac:spMk id="2" creationId="{AD3F6CA5-83BC-845F-CE6F-E14C8CCE5CB3}"/>
          </ac:spMkLst>
        </pc:spChg>
        <pc:spChg chg="mod ord">
          <ac:chgData name="Carlos Reynaldo Portocarrero Tovar" userId="19e7b8ab16ab5183" providerId="LiveId" clId="{938DCE59-7302-4B52-86C9-4433B5BBE761}" dt="2025-09-05T04:18:16.180" v="52" actId="5793"/>
          <ac:spMkLst>
            <pc:docMk/>
            <pc:sldMk cId="2689957833" sldId="282"/>
            <ac:spMk id="6" creationId="{D52342DC-B82F-D6BA-CA6C-E62919374DF2}"/>
          </ac:spMkLst>
        </pc:spChg>
        <pc:spChg chg="add del mod">
          <ac:chgData name="Carlos Reynaldo Portocarrero Tovar" userId="19e7b8ab16ab5183" providerId="LiveId" clId="{938DCE59-7302-4B52-86C9-4433B5BBE761}" dt="2025-09-05T04:18:02.338" v="49" actId="700"/>
          <ac:spMkLst>
            <pc:docMk/>
            <pc:sldMk cId="2689957833" sldId="282"/>
            <ac:spMk id="7" creationId="{A74DA1F9-FB33-25CF-A5DF-38D732C2381A}"/>
          </ac:spMkLst>
        </pc:spChg>
        <pc:picChg chg="del">
          <ac:chgData name="Carlos Reynaldo Portocarrero Tovar" userId="19e7b8ab16ab5183" providerId="LiveId" clId="{938DCE59-7302-4B52-86C9-4433B5BBE761}" dt="2025-09-05T04:17:59.465" v="48" actId="478"/>
          <ac:picMkLst>
            <pc:docMk/>
            <pc:sldMk cId="2689957833" sldId="282"/>
            <ac:picMk id="4" creationId="{A50B692F-43C7-7CB1-FEEB-75ED9D9DD289}"/>
          </ac:picMkLst>
        </pc:picChg>
      </pc:sldChg>
      <pc:sldChg chg="modSp add mod">
        <pc:chgData name="Carlos Reynaldo Portocarrero Tovar" userId="19e7b8ab16ab5183" providerId="LiveId" clId="{938DCE59-7302-4B52-86C9-4433B5BBE761}" dt="2025-09-05T04:39:59.140" v="262" actId="20577"/>
        <pc:sldMkLst>
          <pc:docMk/>
          <pc:sldMk cId="2101243531" sldId="283"/>
        </pc:sldMkLst>
        <pc:spChg chg="mod">
          <ac:chgData name="Carlos Reynaldo Portocarrero Tovar" userId="19e7b8ab16ab5183" providerId="LiveId" clId="{938DCE59-7302-4B52-86C9-4433B5BBE761}" dt="2025-09-05T04:39:59.140" v="262" actId="20577"/>
          <ac:spMkLst>
            <pc:docMk/>
            <pc:sldMk cId="2101243531" sldId="283"/>
            <ac:spMk id="2" creationId="{705556C4-9112-47C1-AF53-CBA67003CCA1}"/>
          </ac:spMkLst>
        </pc:spChg>
        <pc:spChg chg="mod">
          <ac:chgData name="Carlos Reynaldo Portocarrero Tovar" userId="19e7b8ab16ab5183" providerId="LiveId" clId="{938DCE59-7302-4B52-86C9-4433B5BBE761}" dt="2025-09-05T04:39:39.944" v="253" actId="20577"/>
          <ac:spMkLst>
            <pc:docMk/>
            <pc:sldMk cId="2101243531" sldId="283"/>
            <ac:spMk id="10" creationId="{A1D2B46A-38C9-A9B5-9551-01866C0A6BB3}"/>
          </ac:spMkLst>
        </pc:spChg>
      </pc:sldChg>
      <pc:sldChg chg="modSp add mod">
        <pc:chgData name="Carlos Reynaldo Portocarrero Tovar" userId="19e7b8ab16ab5183" providerId="LiveId" clId="{938DCE59-7302-4B52-86C9-4433B5BBE761}" dt="2025-09-05T04:41:08.201" v="283"/>
        <pc:sldMkLst>
          <pc:docMk/>
          <pc:sldMk cId="587317118" sldId="284"/>
        </pc:sldMkLst>
        <pc:spChg chg="mod">
          <ac:chgData name="Carlos Reynaldo Portocarrero Tovar" userId="19e7b8ab16ab5183" providerId="LiveId" clId="{938DCE59-7302-4B52-86C9-4433B5BBE761}" dt="2025-09-05T04:41:01.815" v="282"/>
          <ac:spMkLst>
            <pc:docMk/>
            <pc:sldMk cId="587317118" sldId="284"/>
            <ac:spMk id="2" creationId="{176E9419-BCDB-2FC9-72AF-2C8FB6C38116}"/>
          </ac:spMkLst>
        </pc:spChg>
        <pc:spChg chg="mod">
          <ac:chgData name="Carlos Reynaldo Portocarrero Tovar" userId="19e7b8ab16ab5183" providerId="LiveId" clId="{938DCE59-7302-4B52-86C9-4433B5BBE761}" dt="2025-09-05T04:41:08.201" v="283"/>
          <ac:spMkLst>
            <pc:docMk/>
            <pc:sldMk cId="587317118" sldId="284"/>
            <ac:spMk id="6" creationId="{6A59B829-E6C1-2B13-3E29-DB7F976FF7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19BBC-5DEB-6E84-3CAD-6A3CE9288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24865-1BFA-ADA2-859F-9FE0EFB8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26185-34FE-557A-3EA7-CC2A41F9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4/09/2025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7CAAA-8A52-AE9D-C59B-3D960E07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87B09C-FD25-09A3-DD99-754D80DF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13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5DE28-4BDC-D22B-5904-8F45F058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DAE63E-E45E-0903-4A1D-ED1BF72C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02EAE-170F-78D1-BF54-D6C0D3F2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4/09/2025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BDD37-FE9F-21AF-CE78-A6913588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0046A-FA46-802F-8D27-4D8EF76D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746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7AB72F-7A14-7E05-4CAA-140DED0A8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4E196-0486-4DE2-CDEA-5DC438A85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EAE272-43B9-9576-6281-51151F1A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4/09/2025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57BF6-8202-ABBB-8DC2-E70F1D2C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41952F-2393-B4A5-FE51-A6D68C49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06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0448A-5B63-686F-6F18-2FB82889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E56A2-DF67-BDE9-1CE9-A3E83298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9E0F1C-E8A2-A96C-BC29-25526487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4/09/2025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5344B-CE2A-017B-B8AA-CC78F1F4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C2149-69CF-04D2-69B3-FC4082DD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7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6D7CF-3614-E915-7151-65C45E07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B28D5C-17E7-1D29-834D-51795732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5F6D9-375D-6300-7AE2-F31DF075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4/09/2025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16F74-85CD-7C82-9D93-0617A416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2A1B9-230D-359C-185A-E17F9107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03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92320-9D1A-7752-5085-F05F016C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CFD36-6A09-B1E3-2FF0-A55DEB471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9B0D3D-DB79-34DF-C9F0-268DE014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76AC15-5022-964D-B06D-148F15CC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4/09/2025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95F4F4-4D30-9D6D-CF08-89157126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BBAE4C-FE9E-C962-BD81-1D777302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640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8DD8C-0FF0-3B3A-E08E-2B21A65F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F69212-648B-D4EA-7F45-15DB13B8D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620A0A-47DC-64C7-1DD7-AFA5E312A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B0F9E-22DF-702E-EEF5-FB9C9A163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477BB4-9227-450A-A749-982F9561D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18E4AE-1D09-7584-FEFD-9AE371EB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4/09/2025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A9E2C1-284C-A27E-7518-477C05CC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42C3B4-4BED-C0E5-5DD5-52F908BD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2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B301E-ADDF-1DC2-4723-898BCCDD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5869AB-BBA2-A7F9-0E68-D8A6A3B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4/09/2025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6906A-1273-FF80-8ECD-B2438B50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FD2DF0-7095-46E0-34C0-B7B23D59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465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840820-8DEF-6D44-2779-D02D683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4/09/2025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B96512-51D4-CFE3-EA04-E13017CF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A3A1A8-FD7B-BB3D-ADCF-74342798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46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C64FD-82E1-CA8D-4C5B-33392903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71D73-AC93-C45B-FA46-E73671CA6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C3BA66-244C-C36E-85AD-04A0A5D3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29D7C8-56D1-516A-6F17-2A097BC7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4/09/2025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0D70B-B342-189E-72E0-D79AAF47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153225-3D64-BFBF-C89E-5153C01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55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C0DA3-6246-A1F7-D1A8-740A2873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4C117B-41E0-9B97-E7E5-B8C77C43C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AFCCDB-1D31-E678-D12E-B00092D35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F49CB7-FEC0-0623-9F91-B05E777D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4/09/2025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FFD5E0-ECAA-03D2-A11D-F00C7816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22C24-3B94-8914-6959-7F3AA6C4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148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10E1EE-8F3D-91CA-088C-7B6C349D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C4FFDD-20DD-09F1-7876-C4059B2B7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441A3-46BC-9FFF-1B0C-E76326063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D0C70-73FD-4BE3-95C3-474564F34926}" type="datetimeFigureOut">
              <a:rPr lang="es-PE" smtClean="0"/>
              <a:t>4/09/2025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DE8075-6E15-B397-4E37-663E20518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59828D-8ED1-1C23-90FB-65BD7AA5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69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730DF17-6667-32F5-1562-F4D32C6B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72D3E-B061-4E2E-26DA-7853D030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Curso: Programación Lógica y Funcional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2D700-49CD-F239-5521-EB67833BE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PE" b="1" dirty="0"/>
              <a:t>Unidad 1: </a:t>
            </a:r>
            <a:r>
              <a:rPr lang="es-PE" dirty="0"/>
              <a:t>Programación funcional</a:t>
            </a:r>
          </a:p>
          <a:p>
            <a:r>
              <a:rPr lang="es-PE" dirty="0"/>
              <a:t> </a:t>
            </a:r>
            <a:r>
              <a:rPr lang="es-PE" b="1" dirty="0"/>
              <a:t>Sesión 8: </a:t>
            </a:r>
            <a:r>
              <a:rPr lang="es-ES"/>
              <a:t>Formas diversas </a:t>
            </a:r>
            <a:r>
              <a:rPr lang="es-ES" dirty="0"/>
              <a:t>de implementar funciones recursivas a nivel de la programación lógica. Ejercicios ilustrativos.</a:t>
            </a:r>
          </a:p>
          <a:p>
            <a:r>
              <a:rPr lang="es-ES" b="1" dirty="0"/>
              <a:t>Docente: </a:t>
            </a:r>
            <a:r>
              <a:rPr lang="es-ES" dirty="0"/>
              <a:t>Carlos R. P. Tovar</a:t>
            </a:r>
            <a:endParaRPr lang="es-PE" dirty="0"/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C54508-0C60-ED14-7E5E-982BF8354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2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21890-3817-56C4-95E1-346503668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FBE65006-A814-3A53-0094-22E8201515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636F04-1C86-7204-74F2-184C7EE0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Ejercicio 1 - Múltiples Enfoques para Fibonacci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CE0CCE9E-C8EF-4285-4DA9-5CB6C9F2D1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Implementa Fibonacci usando:</a:t>
            </a:r>
            <a:endParaRPr lang="es-ES" dirty="0"/>
          </a:p>
          <a:p>
            <a:r>
              <a:rPr lang="es-ES" dirty="0"/>
              <a:t>Recursión simple</a:t>
            </a:r>
          </a:p>
          <a:p>
            <a:r>
              <a:rPr lang="es-ES" dirty="0"/>
              <a:t>Tail </a:t>
            </a:r>
            <a:r>
              <a:rPr lang="es-ES" dirty="0" err="1"/>
              <a:t>recursion</a:t>
            </a:r>
            <a:endParaRPr lang="es-ES" dirty="0"/>
          </a:p>
          <a:p>
            <a:r>
              <a:rPr lang="es-ES" dirty="0"/>
              <a:t>Recursión con tuplas</a:t>
            </a:r>
          </a:p>
          <a:p>
            <a:r>
              <a:rPr lang="es-ES" dirty="0"/>
              <a:t>Usando </a:t>
            </a:r>
            <a:r>
              <a:rPr lang="es-ES" dirty="0" err="1"/>
              <a:t>iterate</a:t>
            </a:r>
            <a:r>
              <a:rPr lang="es-ES" dirty="0"/>
              <a:t> y </a:t>
            </a:r>
            <a:r>
              <a:rPr lang="es-ES" dirty="0" err="1"/>
              <a:t>lazy</a:t>
            </a:r>
            <a:r>
              <a:rPr lang="es-ES" dirty="0"/>
              <a:t> </a:t>
            </a:r>
            <a:r>
              <a:rPr lang="es-ES" dirty="0" err="1"/>
              <a:t>evaluation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B0AB5A-E680-DB44-D5B1-D34BD699EB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b="1" dirty="0"/>
              <a:t>Compara: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Tiempo de ejecución</a:t>
            </a:r>
          </a:p>
          <a:p>
            <a:r>
              <a:rPr lang="es-ES" dirty="0"/>
              <a:t>Uso de memoria</a:t>
            </a:r>
          </a:p>
          <a:p>
            <a:r>
              <a:rPr lang="es-ES" dirty="0"/>
              <a:t>Claridad del código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E5F3A25-5FF7-DD08-E5E3-BD3580250E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05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2337F-BABB-D02F-DE8B-736B6D8A8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19610A7D-D817-375A-8D2C-D7098DFCA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8985A4E-FD13-CF24-8471-D3312C19A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Ejercicio 2 - Procesamiento de Árboles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DC11580F-5B0B-85B8-1CB3-6C51CA6DF9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b="1" dirty="0"/>
              <a:t>Diferentes enfoques para recorrer árboles binarios:</a:t>
            </a: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Vacio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Nodo a 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a) 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a)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Recorrido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preorden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preorden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-&gt; [a]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preorden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Vacio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[]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preorden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(Nodo valor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izq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[valor] ++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preorden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izq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++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preorden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82DFD-A45C-CB80-11F9-C1889C27F6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--Recorrido con acumulador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preordenTail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-&gt; [a]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preordenTail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preordenAux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arbol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[]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preordenAux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Vacio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preordenAux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(Nodo v i d)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v 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preordenAux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 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preordenAux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5DD5CD1-EFE2-A89A-C501-971B25EDFE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8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D496D-A801-3E61-049A-20FC3602E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6F082789-7E33-40B3-8B0B-C3E54F3AA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7A3DE30-925A-B6CE-7998-EBE97392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Ejercicio 3 - Transformación de Recursión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66BCB164-78C2-024E-C513-E34FFF09D0C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Convierte recursión simple a </a:t>
            </a:r>
            <a:r>
              <a:rPr lang="es-ES" b="1" dirty="0" err="1"/>
              <a:t>tail</a:t>
            </a:r>
            <a:r>
              <a:rPr lang="es-ES" b="1" dirty="0"/>
              <a:t> </a:t>
            </a:r>
            <a:r>
              <a:rPr lang="es-ES" b="1" dirty="0" err="1"/>
              <a:t>recursion</a:t>
            </a:r>
            <a:r>
              <a:rPr lang="es-ES" b="1" dirty="0"/>
              <a:t>: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--Versión simple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revertir :: [a] -&gt; [a]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revertir [] = []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revertir 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x:xs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= revertir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++ [x]</a:t>
            </a:r>
          </a:p>
          <a:p>
            <a:pPr marL="0" indent="0">
              <a:buNone/>
            </a:pP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CDF7B3-A632-FD84-AA69-676C2851B0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 Versión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recursion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revertirTail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[a] -&gt; [a]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revertirTail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lista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revertirAux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lista []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revertirAux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[]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revertirAux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x:xs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revertirAux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x:acc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4EACCC1-9443-0CFC-4D42-44D665FEF3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33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91524-23F1-EC77-F9D2-82190E783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880703F3-FDE7-CB59-DBEE-91288785B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460916-E8A4-429F-F47C-3ACC522A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Ejercicio 4 - Recursión Mutual en Validación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EABEDDE9-08D1-2C71-E246-A9EAA413DE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b="1" dirty="0"/>
              <a:t>Sistema de validación recursivo mutuo: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validarExpresion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validarExpresion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validarParentesis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validarParentesis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validarParentesis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[] = True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validarParentesis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c:cs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c == '('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validarContenido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otherwise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False</a:t>
            </a:r>
          </a:p>
          <a:p>
            <a:pPr marL="0" indent="0">
              <a:buNone/>
            </a:pP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BDA2A0-2C58-7231-FE68-79CEB41BF5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validarContenido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validarContenido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[] = False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validarContenido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c:cs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c == ')'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validarParentesis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|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otherwise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validarContenido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4AA306B-8456-F95B-0655-CCDC2FF27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32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2BCB6-B116-9E48-9B75-2C3E31F4E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D81889D9-5D8E-CA68-7BDD-C7629BF09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D5E49CF-D47F-C4A2-427B-ABA8B7DD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Patrones de Recursión Comunes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6DC7F32-9A22-85A7-919B-17ADA39B5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Catálogo de patrones:</a:t>
            </a:r>
            <a:endParaRPr lang="es-ES" dirty="0"/>
          </a:p>
          <a:p>
            <a:r>
              <a:rPr lang="es-ES" b="1" dirty="0"/>
              <a:t>Recursión estructural</a:t>
            </a:r>
            <a:r>
              <a:rPr lang="es-ES" dirty="0"/>
              <a:t>: Sigue la estructura de datos</a:t>
            </a:r>
          </a:p>
          <a:p>
            <a:r>
              <a:rPr lang="es-ES" b="1" dirty="0"/>
              <a:t>Recursión generativa</a:t>
            </a:r>
            <a:r>
              <a:rPr lang="es-ES" dirty="0"/>
              <a:t>: Crea nuevas estructuras</a:t>
            </a:r>
          </a:p>
          <a:p>
            <a:r>
              <a:rPr lang="es-ES" b="1" dirty="0"/>
              <a:t>Recursión acumulativa</a:t>
            </a:r>
            <a:r>
              <a:rPr lang="es-ES" dirty="0"/>
              <a:t>: Acumula resultados</a:t>
            </a:r>
          </a:p>
          <a:p>
            <a:r>
              <a:rPr lang="es-ES" b="1" dirty="0"/>
              <a:t>Recursión mutual</a:t>
            </a:r>
            <a:r>
              <a:rPr lang="es-ES" dirty="0"/>
              <a:t>: Funciones que se llaman entre sí</a:t>
            </a:r>
          </a:p>
          <a:p>
            <a:r>
              <a:rPr lang="es-ES" b="1" dirty="0"/>
              <a:t>Recursión con continuaciones</a:t>
            </a:r>
            <a:r>
              <a:rPr lang="es-ES" dirty="0"/>
              <a:t>: Manejo explícito de control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E69DA0B-E87F-2AB4-6028-B6799CFC1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70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14240-D58A-A81B-9A38-DD7E7B008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D2CE2D01-59A9-E657-71EB-D6C451AD70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A9F18EB-E79F-5435-011D-FCC5ED4E7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Análisis de Eficiencia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8CF819A3-B512-A526-AE4B-6B94A46C35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Comparativa de aproximaciones:</a:t>
            </a:r>
            <a:endParaRPr lang="es-ES" dirty="0"/>
          </a:p>
          <a:p>
            <a:r>
              <a:rPr lang="es-ES" dirty="0"/>
              <a:t>Complejidad temporal</a:t>
            </a:r>
          </a:p>
          <a:p>
            <a:r>
              <a:rPr lang="es-ES" dirty="0"/>
              <a:t>Complejidad espacial</a:t>
            </a:r>
          </a:p>
          <a:p>
            <a:r>
              <a:rPr lang="es-ES" dirty="0"/>
              <a:t>Uso de </a:t>
            </a:r>
            <a:r>
              <a:rPr lang="es-ES" dirty="0" err="1"/>
              <a:t>stack</a:t>
            </a:r>
            <a:endParaRPr lang="es-ES" dirty="0"/>
          </a:p>
          <a:p>
            <a:r>
              <a:rPr lang="es-ES" dirty="0"/>
              <a:t>Posibilidad de optimización</a:t>
            </a:r>
          </a:p>
          <a:p>
            <a:r>
              <a:rPr lang="es-ES" dirty="0"/>
              <a:t>Legibilidad y mantenibilidad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B86BD93-9099-8E9D-B513-319022CBF6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57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BD2B1-5563-4171-95AC-83A556B23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0571A266-E79B-59D3-58A3-9FC01647D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05556C4-9112-47C1-AF53-CBA67003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PRACTICA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Ejercicio Integrador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A1D2B46A-38C9-A9B5-9551-01866C0A6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Sistema de procesamiento de expresiones:</a:t>
            </a:r>
            <a:br>
              <a:rPr lang="es-ES" dirty="0"/>
            </a:br>
            <a:r>
              <a:rPr lang="es-ES" dirty="0"/>
              <a:t>Implementa un evaluador de expresiones matemáticas usando: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Recursión simple para </a:t>
            </a:r>
            <a:r>
              <a:rPr lang="es-ES" dirty="0" err="1"/>
              <a:t>parsing</a:t>
            </a:r>
            <a:endParaRPr lang="es-ES" dirty="0"/>
          </a:p>
          <a:p>
            <a:r>
              <a:rPr lang="es-ES" dirty="0"/>
              <a:t>Tail </a:t>
            </a:r>
            <a:r>
              <a:rPr lang="es-ES" dirty="0" err="1"/>
              <a:t>recursion</a:t>
            </a:r>
            <a:r>
              <a:rPr lang="es-ES" dirty="0"/>
              <a:t> para evaluación</a:t>
            </a:r>
          </a:p>
          <a:p>
            <a:r>
              <a:rPr lang="es-ES" dirty="0"/>
              <a:t>Recursión mutual para validación</a:t>
            </a:r>
          </a:p>
          <a:p>
            <a:r>
              <a:rPr lang="es-ES" dirty="0"/>
              <a:t>Acumuladores para cálculo incremental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199C687-BE29-D87C-7BE9-36B306717C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43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B5E8F-966E-A5DA-CDA6-9B2D70CE2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0ECAAF1-B70D-9F4D-8702-701CDF786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08951F2-4068-D5D6-C3D1-C9B0E4FF0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CIERRE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Mejores Prácticas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3A1F1E8D-C9F9-AE4E-E81E-3A4A2ED90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Elección del enfoque recursivo:</a:t>
            </a:r>
            <a:endParaRPr lang="es-ES" dirty="0"/>
          </a:p>
          <a:p>
            <a:r>
              <a:rPr lang="es-ES" dirty="0"/>
              <a:t>Usa recursión simple para claridad en problemas pequeños</a:t>
            </a:r>
          </a:p>
          <a:p>
            <a:r>
              <a:rPr lang="es-ES" dirty="0"/>
              <a:t>Prefiere </a:t>
            </a:r>
            <a:r>
              <a:rPr lang="es-ES" dirty="0" err="1"/>
              <a:t>tail</a:t>
            </a:r>
            <a:r>
              <a:rPr lang="es-ES" dirty="0"/>
              <a:t> </a:t>
            </a:r>
            <a:r>
              <a:rPr lang="es-ES" dirty="0" err="1"/>
              <a:t>recursion</a:t>
            </a:r>
            <a:r>
              <a:rPr lang="es-ES" dirty="0"/>
              <a:t> para eficiencia en problemas grandes</a:t>
            </a:r>
          </a:p>
          <a:p>
            <a:r>
              <a:rPr lang="es-ES" dirty="0"/>
              <a:t>Considera recursión mutual para problemas interconectados</a:t>
            </a:r>
          </a:p>
          <a:p>
            <a:r>
              <a:rPr lang="es-ES" dirty="0"/>
              <a:t>Emplea acumuladores para procesamiento incremental</a:t>
            </a:r>
          </a:p>
          <a:p>
            <a:r>
              <a:rPr lang="es-ES" dirty="0"/>
              <a:t>Evalúa continuaciones para control de flujo complejo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6CA2083-CF6A-8031-3F15-38B59F803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56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EB390-CB17-5B03-A8BC-14E4251C8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45CF8D9-EE7D-8F8F-D80D-96A70F110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A96021-115A-2687-2AD9-0910A0F4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Preguntas de Discusión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9289ED6-9591-B7AF-E87A-5A3ACF1F8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7A8B00-6BBF-6EE8-8DCA-85B9945C0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¿Qué factores consideras al elegir un enfoque recursivo?</a:t>
            </a:r>
          </a:p>
          <a:p>
            <a:r>
              <a:rPr lang="es-ES" dirty="0"/>
              <a:t>¿Cómo decides entre claridad y eficiencia?</a:t>
            </a:r>
          </a:p>
          <a:p>
            <a:r>
              <a:rPr lang="es-ES" dirty="0"/>
              <a:t>¿Qué patrones recursivos has encontrado más útiles?</a:t>
            </a:r>
          </a:p>
          <a:p>
            <a:r>
              <a:rPr lang="es-ES" dirty="0"/>
              <a:t>¿Cómo manejas el </a:t>
            </a:r>
            <a:r>
              <a:rPr lang="es-ES" dirty="0" err="1"/>
              <a:t>trade</a:t>
            </a:r>
            <a:r>
              <a:rPr lang="es-ES" dirty="0"/>
              <a:t>-off entre diferentes aproximaciones?</a:t>
            </a:r>
          </a:p>
        </p:txBody>
      </p:sp>
    </p:spTree>
    <p:extLst>
      <p:ext uri="{BB962C8B-B14F-4D97-AF65-F5344CB8AC3E}">
        <p14:creationId xmlns:p14="http://schemas.microsoft.com/office/powerpoint/2010/main" val="945925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AFD32-46C8-E7F4-C096-F2AD337D0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919E251D-87B3-F350-FF38-82B1BE01D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6E9419-BCDB-2FC9-72AF-2C8FB6C38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Recursos Adicionales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DB8575C-7D8E-BA82-BECC-C059E64DE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A59B829-E6C1-2B13-3E29-DB7F976FF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"</a:t>
            </a:r>
            <a:r>
              <a:rPr lang="es-ES" dirty="0" err="1"/>
              <a:t>Learn</a:t>
            </a:r>
            <a:r>
              <a:rPr lang="es-ES" dirty="0"/>
              <a:t> </a:t>
            </a:r>
            <a:r>
              <a:rPr lang="es-ES" dirty="0" err="1"/>
              <a:t>You</a:t>
            </a:r>
            <a:r>
              <a:rPr lang="es-ES" dirty="0"/>
              <a:t> a Haskell" - Capítulo sobre recursión</a:t>
            </a:r>
          </a:p>
          <a:p>
            <a:r>
              <a:rPr lang="es-ES" dirty="0"/>
              <a:t>"</a:t>
            </a:r>
            <a:r>
              <a:rPr lang="es-ES" dirty="0" err="1"/>
              <a:t>Purely</a:t>
            </a:r>
            <a:r>
              <a:rPr lang="es-ES" dirty="0"/>
              <a:t> </a:t>
            </a:r>
            <a:r>
              <a:rPr lang="es-ES" dirty="0" err="1"/>
              <a:t>Functional</a:t>
            </a:r>
            <a:r>
              <a:rPr lang="es-ES" dirty="0"/>
              <a:t> Data </a:t>
            </a:r>
            <a:r>
              <a:rPr lang="es-ES" dirty="0" err="1"/>
              <a:t>Structures</a:t>
            </a:r>
            <a:r>
              <a:rPr lang="es-ES" dirty="0"/>
              <a:t>"</a:t>
            </a:r>
          </a:p>
          <a:p>
            <a:r>
              <a:rPr lang="es-ES" dirty="0"/>
              <a:t>Artículos sobre optimización de recursión</a:t>
            </a:r>
          </a:p>
          <a:p>
            <a:r>
              <a:rPr lang="es-ES" dirty="0"/>
              <a:t>Casos de estudio de aplicaciones reales</a:t>
            </a:r>
          </a:p>
        </p:txBody>
      </p:sp>
    </p:spTree>
    <p:extLst>
      <p:ext uri="{BB962C8B-B14F-4D97-AF65-F5344CB8AC3E}">
        <p14:creationId xmlns:p14="http://schemas.microsoft.com/office/powerpoint/2010/main" val="58731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676A4-5E85-E2FF-CD3C-211CF78F1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9C0306F-4292-BEBE-95B9-5CBDADD71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3C3DF2-FFD0-DAE2-B15D-8CCFC717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Dudas de la anterior sesión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067774-C870-40BD-55DF-2D0C153EAC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E7C83B-C64B-C319-AAF5-803AD7022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13" name="Marcador de contenido 12" descr="Logotipo&#10;&#10;El contenido generado por IA puede ser incorrecto.">
            <a:extLst>
              <a:ext uri="{FF2B5EF4-FFF2-40B4-BE49-F238E27FC236}">
                <a16:creationId xmlns:a16="http://schemas.microsoft.com/office/drawing/2014/main" id="{1BE8A5FB-1764-EF0B-BFA9-CCF5480753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1825625"/>
            <a:ext cx="4648200" cy="4181475"/>
          </a:xfrm>
        </p:spPr>
      </p:pic>
    </p:spTree>
    <p:extLst>
      <p:ext uri="{BB962C8B-B14F-4D97-AF65-F5344CB8AC3E}">
        <p14:creationId xmlns:p14="http://schemas.microsoft.com/office/powerpoint/2010/main" val="2915223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0CE74-CD18-B35E-B3BB-1DEEB4529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CD157B83-2AD2-DB48-0CF9-0A1DD7920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77DBE6-2EEF-EE89-2B6E-F1548E6C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Conclusiones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DEFA127-6F63-0D63-C502-3E85DAF3F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858484-751F-0758-773A-9AD16DB48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La diversidad de enfoques recursivos nos permite</a:t>
            </a:r>
          </a:p>
          <a:p>
            <a:pPr marL="0" indent="0">
              <a:buNone/>
            </a:pPr>
            <a:r>
              <a:rPr lang="es-ES" dirty="0"/>
              <a:t>elegir la herramienta adecuada para cada problema,</a:t>
            </a:r>
          </a:p>
          <a:p>
            <a:pPr marL="0" indent="0">
              <a:buNone/>
            </a:pPr>
            <a:r>
              <a:rPr lang="es-ES" dirty="0"/>
              <a:t>balanceando claridad, eficiencia y expresividad.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¡La recursión es como una caja de herramientas:</a:t>
            </a:r>
          </a:p>
          <a:p>
            <a:pPr marL="0" indent="0">
              <a:buNone/>
            </a:pPr>
            <a:r>
              <a:rPr lang="es-ES" dirty="0"/>
              <a:t>cada técnica tiene su propósito ideal!</a:t>
            </a:r>
          </a:p>
        </p:txBody>
      </p:sp>
    </p:spTree>
    <p:extLst>
      <p:ext uri="{BB962C8B-B14F-4D97-AF65-F5344CB8AC3E}">
        <p14:creationId xmlns:p14="http://schemas.microsoft.com/office/powerpoint/2010/main" val="14864387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EF30F90-15C5-B340-D3CB-A0DE451B8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pic>
        <p:nvPicPr>
          <p:cNvPr id="7" name="Imagen 6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41F4762C-8F07-F00B-8853-2031BBA59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79" y="234315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C4112-B162-F537-2EE7-4316A084D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785478A-CF46-5DA2-8421-E362FACA2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7D9A71-3A39-AD7E-FF82-D939E814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 de la sesión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64DB1D-FF8B-0C32-EC11-FD7827B2BCE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Explorar diferentes patrones de recursión en programación funcional</a:t>
            </a:r>
          </a:p>
          <a:p>
            <a:r>
              <a:rPr lang="es-ES" dirty="0"/>
              <a:t>Implementar funciones recursivas con diversos enfoques y técnicas</a:t>
            </a:r>
          </a:p>
          <a:p>
            <a:r>
              <a:rPr lang="es-ES" dirty="0"/>
              <a:t>Analizar ventajas y desventajas de cada aproximación recursiva</a:t>
            </a:r>
          </a:p>
          <a:p>
            <a:r>
              <a:rPr lang="es-ES" dirty="0"/>
              <a:t>Resolver problemas mediante múltiples estrategias recursivas</a:t>
            </a:r>
          </a:p>
          <a:p>
            <a:r>
              <a:rPr lang="es-ES" dirty="0"/>
              <a:t>Desarrollar habilidades para elegir el enfoque recursivo adecuado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D92C3F-401D-6400-A97F-07DEE869C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4" name="Marcador de contenido 7" descr="Icono&#10;&#10;El contenido generado por IA puede ser incorrecto.">
            <a:extLst>
              <a:ext uri="{FF2B5EF4-FFF2-40B4-BE49-F238E27FC236}">
                <a16:creationId xmlns:a16="http://schemas.microsoft.com/office/drawing/2014/main" id="{CB22ECAB-6B66-C8CB-B699-1AFF524CC6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708" y="1420125"/>
            <a:ext cx="3872092" cy="385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0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B7FB5-141B-5FDF-E9D2-5473E135C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F79E5D6-8449-FFBC-0E87-5EE4752C7D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D3F6CA5-83BC-845F-CE6F-E14C8CCE5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UTILIDAD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¿Por qué Múltiples Enfoques?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52342DC-B82F-D6BA-CA6C-E6291937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Diferentes problemas requieren diferentes estrategias:</a:t>
            </a:r>
            <a:endParaRPr lang="es-ES" dirty="0"/>
          </a:p>
          <a:p>
            <a:r>
              <a:rPr lang="es-ES" dirty="0"/>
              <a:t>Recursión simple → Claridad conceptual</a:t>
            </a:r>
          </a:p>
          <a:p>
            <a:r>
              <a:rPr lang="es-ES" dirty="0"/>
              <a:t>Tail </a:t>
            </a:r>
            <a:r>
              <a:rPr lang="es-ES" dirty="0" err="1"/>
              <a:t>recursion</a:t>
            </a:r>
            <a:r>
              <a:rPr lang="es-ES" dirty="0"/>
              <a:t> → Eficiencia en memoria</a:t>
            </a:r>
          </a:p>
          <a:p>
            <a:r>
              <a:rPr lang="es-ES" dirty="0"/>
              <a:t>Recursión mutua → Problemas interconectados</a:t>
            </a:r>
          </a:p>
          <a:p>
            <a:r>
              <a:rPr lang="es-ES" dirty="0"/>
              <a:t>Recursión con acumuladores → Procesamiento incremental</a:t>
            </a:r>
          </a:p>
          <a:p>
            <a:r>
              <a:rPr lang="es-ES" dirty="0"/>
              <a:t>Recursión sobre múltiples parámetros → Problemas complejos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962AF6A-8E4B-5A35-B66A-F27A20575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57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37319-390C-B827-228C-2348699D7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AC49926-61C6-7F4F-520B-4994E1075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E5451E4-CD29-C8BE-E16C-27330728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TRANSFORMACIÓN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Recursión Simple vs. Tail </a:t>
            </a:r>
            <a:r>
              <a:rPr lang="es-ES" dirty="0" err="1">
                <a:solidFill>
                  <a:srgbClr val="C00000"/>
                </a:solidFill>
              </a:rPr>
              <a:t>Recursion</a:t>
            </a:r>
            <a:endParaRPr lang="es-ES" dirty="0">
              <a:solidFill>
                <a:srgbClr val="C00000"/>
              </a:solidFill>
            </a:endParaRP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336D123D-E274-0546-1F29-35AFB12385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PE" b="1" dirty="0"/>
              <a:t>Recursión Simple:</a:t>
            </a: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 = 1</a:t>
            </a: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 = n *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(n-1)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r>
              <a:rPr lang="es-ES" i="1" dirty="0"/>
              <a:t>Ventaja: Más intuitiva y fácil de entender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09C13C-B9A1-3F1E-C1E5-7300583E4D0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PE" b="1" dirty="0"/>
              <a:t>Tail </a:t>
            </a:r>
            <a:r>
              <a:rPr lang="es-PE" b="1" dirty="0" err="1"/>
              <a:t>Recursion</a:t>
            </a:r>
            <a:r>
              <a:rPr lang="es-PE" b="1" dirty="0"/>
              <a:t>:</a:t>
            </a: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 =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factAux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 1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factAux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factAux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factAux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(n-1) (n *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es-PE" i="1" dirty="0"/>
              <a:t>Ventaja: Más eficiente, optimizable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421C9FC-B1D8-FABC-DC37-6BB04BAB1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7589F-5402-C235-1EAB-5814CBD27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BB58F2F-ABC1-838F-1F29-8F92DDCCA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9FE687-D168-9D81-D301-330923DB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Recursión Mutua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5F520283-1B53-6E2D-04C9-052463EE928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Problemas interconectados:</a:t>
            </a:r>
          </a:p>
          <a:p>
            <a:pPr marL="0" indent="0">
              <a:buNone/>
            </a:pPr>
            <a:endParaRPr lang="es-PE" b="1" dirty="0"/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0 =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 n = impar (n-1)</a:t>
            </a:r>
          </a:p>
          <a:p>
            <a:pPr marL="0" indent="0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impar 0 = False</a:t>
            </a:r>
          </a:p>
          <a:p>
            <a:pPr marL="0" indent="0">
              <a:buNone/>
            </a:pP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impar n = par (n-1)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9189015-3211-C57A-0BAB-15069CCBB3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Aplicación:</a:t>
            </a:r>
          </a:p>
          <a:p>
            <a:pPr marL="0" indent="0">
              <a:buNone/>
            </a:pPr>
            <a:endParaRPr lang="es-PE" b="1" dirty="0"/>
          </a:p>
          <a:p>
            <a:r>
              <a:rPr lang="es-ES" dirty="0"/>
              <a:t>Análisis sintáctico</a:t>
            </a:r>
          </a:p>
          <a:p>
            <a:r>
              <a:rPr lang="es-ES" dirty="0"/>
              <a:t>Procesamiento de lenguajes</a:t>
            </a:r>
          </a:p>
          <a:p>
            <a:r>
              <a:rPr lang="es-ES" dirty="0"/>
              <a:t>Validaciones cruzadas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39A4235-06C3-A5D8-397B-D2EA585D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5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A6244-DAB5-6FC6-D9E6-4A2D54799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A703568-04BF-9384-D51C-01A4FB8B3A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1366AD6-A24D-A1D4-BB8B-8845B1597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Recursión con Acumuladores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DC871ED-B676-F909-E8C5-5F574A3E61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Procesamiento incremental:</a:t>
            </a:r>
          </a:p>
          <a:p>
            <a:pPr marL="0" indent="0">
              <a:buNone/>
            </a:pP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sumaLista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[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sumaLista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lista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sumaAux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lista 0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sumaAux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[]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sumaAux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x:xs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sumaAux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xs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(x +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s-P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629414-C413-054F-4886-20BDCAE6E0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Ventajas:</a:t>
            </a:r>
          </a:p>
          <a:p>
            <a:pPr marL="0" indent="0">
              <a:buNone/>
            </a:pPr>
            <a:endParaRPr lang="es-PE" b="1" dirty="0"/>
          </a:p>
          <a:p>
            <a:r>
              <a:rPr lang="es-ES" dirty="0"/>
              <a:t>Evita </a:t>
            </a:r>
            <a:r>
              <a:rPr lang="es-ES" dirty="0" err="1"/>
              <a:t>stack</a:t>
            </a:r>
            <a:r>
              <a:rPr lang="es-ES" dirty="0"/>
              <a:t> </a:t>
            </a:r>
            <a:r>
              <a:rPr lang="es-ES" dirty="0" err="1"/>
              <a:t>overflow</a:t>
            </a:r>
            <a:endParaRPr lang="es-ES" dirty="0"/>
          </a:p>
          <a:p>
            <a:r>
              <a:rPr lang="es-ES" dirty="0"/>
              <a:t>Más eficiente en memoria</a:t>
            </a:r>
          </a:p>
          <a:p>
            <a:r>
              <a:rPr lang="es-ES" dirty="0"/>
              <a:t>Ideal para listas grandes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1BEC346-8247-3286-3048-0E915CC216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9619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91E4C-068B-4541-FAA8-79D7669F6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545E27BA-DE7A-2E7D-6D36-30AEBB300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21CEC8-39E3-2363-3B21-1AFCA5D1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Recursión sobre Múltiples Parámetros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15B1A1BA-9D44-396D-91EF-00C5BBE5F9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Problemas complejos:</a:t>
            </a:r>
          </a:p>
          <a:p>
            <a:pPr marL="0" indent="0">
              <a:buNone/>
            </a:pP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combinaciones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[a] -&gt; [[a]]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combinaciones 0 _ = [[]]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combinaciones n lista = </a:t>
            </a:r>
          </a:p>
          <a:p>
            <a:pPr marL="0" indent="0">
              <a:buNone/>
            </a:pP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[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x:xs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| x:rest &lt;-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tails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lista,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xs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&lt;- combinaciones (n-1)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2F4D7A-2326-FFAE-E4BC-B69CE3963D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Aplicaciones:</a:t>
            </a:r>
          </a:p>
          <a:p>
            <a:pPr marL="0" indent="0">
              <a:buNone/>
            </a:pPr>
            <a:endParaRPr lang="es-PE" b="1" dirty="0"/>
          </a:p>
          <a:p>
            <a:r>
              <a:rPr lang="es-ES" dirty="0"/>
              <a:t>Generación de subconjuntos</a:t>
            </a:r>
          </a:p>
          <a:p>
            <a:r>
              <a:rPr lang="es-ES" dirty="0"/>
              <a:t>Problemas combinatorios</a:t>
            </a:r>
          </a:p>
          <a:p>
            <a:r>
              <a:rPr lang="es-ES" dirty="0"/>
              <a:t>Búsqueda exhaustiva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0D88194-77C1-AAB0-D5A3-B01849ACD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062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CC38C-9FF9-D7EE-624A-50489768D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2F2BF88F-B7F8-334B-EB0B-DAEEEDB9B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96DC229-6BF9-60B1-95CB-5D4C92397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Recursión con Continuaciones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497DBC39-FCE5-3CF9-9B08-EB9501980F9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b="1" dirty="0"/>
              <a:t>Style avanzado:</a:t>
            </a:r>
          </a:p>
          <a:p>
            <a:pPr marL="0" indent="0">
              <a:buNone/>
            </a:pPr>
            <a:endParaRPr lang="es-PE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factorialCont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(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r) -&gt; r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factorialCont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factorialCont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factorialCont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(n-1) (\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 * </a:t>
            </a: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43DE2C-6A20-A195-38B5-FE7226207B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b="1" dirty="0"/>
              <a:t>Usos:</a:t>
            </a:r>
          </a:p>
          <a:p>
            <a:pPr marL="0" indent="0">
              <a:buNone/>
            </a:pPr>
            <a:endParaRPr lang="es-PE" b="1" dirty="0"/>
          </a:p>
          <a:p>
            <a:r>
              <a:rPr lang="es-ES" dirty="0"/>
              <a:t>Manejo de control de flujo</a:t>
            </a:r>
          </a:p>
          <a:p>
            <a:r>
              <a:rPr lang="es-ES" dirty="0"/>
              <a:t>Implementación de mónadas</a:t>
            </a:r>
          </a:p>
          <a:p>
            <a:r>
              <a:rPr lang="es-ES" dirty="0"/>
              <a:t>Transformación de programas</a:t>
            </a:r>
          </a:p>
          <a:p>
            <a:pPr marL="0" indent="0">
              <a:buNone/>
            </a:pP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69F2630-3262-3D81-791E-920EA362BD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307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957</Words>
  <Application>Microsoft Office PowerPoint</Application>
  <PresentationFormat>Panorámica</PresentationFormat>
  <Paragraphs>185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Tema de Office</vt:lpstr>
      <vt:lpstr>Curso: Programación Lógica y Funcional</vt:lpstr>
      <vt:lpstr>Dudas de la anterior sesión</vt:lpstr>
      <vt:lpstr>INICIO Objetivo de la sesión</vt:lpstr>
      <vt:lpstr>UTILIDAD ¿Por qué Múltiples Enfoques?</vt:lpstr>
      <vt:lpstr>TRANSFORMACIÓN Recursión Simple vs. Tail Recursion</vt:lpstr>
      <vt:lpstr>Recursión Mutua</vt:lpstr>
      <vt:lpstr>Recursión con Acumuladores</vt:lpstr>
      <vt:lpstr>Recursión sobre Múltiples Parámetros</vt:lpstr>
      <vt:lpstr>Recursión con Continuaciones</vt:lpstr>
      <vt:lpstr>Ejercicio 1 - Múltiples Enfoques para Fibonacci</vt:lpstr>
      <vt:lpstr>Ejercicio 2 - Procesamiento de Árboles</vt:lpstr>
      <vt:lpstr>Ejercicio 3 - Transformación de Recursión</vt:lpstr>
      <vt:lpstr>Ejercicio 4 - Recursión Mutual en Validación</vt:lpstr>
      <vt:lpstr>Patrones de Recursión Comunes</vt:lpstr>
      <vt:lpstr>Análisis de Eficiencia</vt:lpstr>
      <vt:lpstr>PRACTICA Ejercicio Integrador</vt:lpstr>
      <vt:lpstr>CIERRE Mejores Prácticas</vt:lpstr>
      <vt:lpstr>Preguntas de Discusión</vt:lpstr>
      <vt:lpstr>Recursos Adicionales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8</cp:revision>
  <dcterms:created xsi:type="dcterms:W3CDTF">2025-08-09T16:36:29Z</dcterms:created>
  <dcterms:modified xsi:type="dcterms:W3CDTF">2025-09-05T04:44:04Z</dcterms:modified>
</cp:coreProperties>
</file>