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9" r:id="rId3"/>
    <p:sldId id="260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82" r:id="rId13"/>
    <p:sldId id="279" r:id="rId14"/>
    <p:sldId id="280" r:id="rId15"/>
    <p:sldId id="283" r:id="rId16"/>
    <p:sldId id="284" r:id="rId17"/>
    <p:sldId id="278" r:id="rId18"/>
    <p:sldId id="267" r:id="rId19"/>
    <p:sldId id="281" r:id="rId20"/>
    <p:sldId id="257" r:id="rId2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6C80E-401D-4A02-AB8A-C11E0FCDB659}" type="datetimeFigureOut">
              <a:rPr lang="es-PE" smtClean="0"/>
              <a:t>12/09/2025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1A2F1-8921-473E-AB18-2F8DBCC60FB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11699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1A2F1-8921-473E-AB18-2F8DBCC60FBE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15055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9: </a:t>
            </a:r>
            <a:r>
              <a:rPr lang="es-ES" dirty="0"/>
              <a:t>Funciones recursivas de tipo menú. De tipo opciones. Intervalos. Operadores. 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337F-BABB-D02F-DE8B-736B6D8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9610A7D-D817-375A-8D2C-D7098DFC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85A4E-FD13-CF24-8471-D3312C1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Ejemplo Integrado: Sistema de Configuración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C11580F-5B0B-85B8-1CB3-6C51CA6DF9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nombre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valor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"Opción: " ++ nombre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"Valor actual: " ++ show (valor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"Rango permitido: [" ++ show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++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", " ++ show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++ "]"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F3EC8-88FE-4742-C400-602D20B6F26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"Nuevo valor (o 'x' para cancelar): 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input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input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"x"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_   -&gt; case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input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[(n, "")]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&gt;=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rangoMin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&amp;&amp; n &lt;=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rangoMax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{valor = n}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   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else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"Valor fuera de rango";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_ -&gt;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"Entrada inválida";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DD5CD1-EFE2-A89A-C501-971B25ED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9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496D-A801-3E61-049A-20FC3602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F082789-7E33-40B3-8B0B-C3E54F3A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A3DE30-925A-B6CE-7998-EBE9739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de Diseño para Menús Recursivos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BCB164-78C2-024E-C513-E34FFF09D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Mejores prácticas y patrones comunes:</a:t>
            </a:r>
            <a:endParaRPr lang="es-ES" dirty="0"/>
          </a:p>
          <a:p>
            <a:r>
              <a:rPr lang="es-ES" b="1" dirty="0"/>
              <a:t>Separación de </a:t>
            </a:r>
            <a:r>
              <a:rPr lang="es-ES" b="1" dirty="0" err="1"/>
              <a:t>concerns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dirty="0"/>
              <a:t>Lógica de presentación</a:t>
            </a:r>
          </a:p>
          <a:p>
            <a:pPr lvl="1"/>
            <a:r>
              <a:rPr lang="es-ES" dirty="0"/>
              <a:t>Lógica de negocio</a:t>
            </a:r>
          </a:p>
          <a:p>
            <a:pPr lvl="1"/>
            <a:r>
              <a:rPr lang="es-ES" dirty="0"/>
              <a:t>Lógica de control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EACCC1-9443-0CFC-4D42-44D665FEF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6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8E1A2-A959-3395-76AD-472870B63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015AD69-B52A-DB53-6590-CE7A6262C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461895-1052-7285-BEDE-522ABF64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de Diseño para Menús Recursivos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BF464F8-8EC6-3A30-1C1F-6C934D813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PE" dirty="0"/>
              <a:t>Manejo elegante de errores: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8BF2C6B-84F3-2E83-63D5-684F5A0831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leerEntero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String -&gt; IO (Maybe Int)</a:t>
            </a:r>
          </a:p>
          <a:p>
            <a:pPr marL="0" indent="0">
              <a:buNone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leerEntero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prompt = do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prompt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input &lt;-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reads input of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[(n, "")] -&gt; return (Just n)</a:t>
            </a:r>
          </a:p>
          <a:p>
            <a:pPr marL="0" indent="0">
              <a:buNone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_         -&gt; return Nothing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072EF22-145A-F4C8-A7F7-C3E5017F56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s-PE" dirty="0"/>
              <a:t>Recursión con estado:</a:t>
            </a:r>
            <a:endParaRPr lang="es-PE" b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A44C9D-1E37-48EA-EA1D-BF20EDBDE8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menuConEstado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Estado -&gt;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menuConEstado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estado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mostrar opciones basadas en estado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procesar entrada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llamar recursivamente con nuevo estado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2A60F8-E48A-FABF-AB64-870F42D128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956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BCB6-B116-9E48-9B75-2C3E31F4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81889D9-5D8E-CA68-7BDD-C7629BF0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5E49CF-D47F-C4A2-427B-ABA8B7DD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2: Generador de Secuencias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6DC7F32-9A22-85A7-919B-17ADA39B5C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/>
              <a:t>Crear funciones que generen secuencias usando:</a:t>
            </a:r>
            <a:endParaRPr lang="es-ES" dirty="0"/>
          </a:p>
          <a:p>
            <a:r>
              <a:rPr lang="es-ES" dirty="0"/>
              <a:t>Intervalos personalizados</a:t>
            </a:r>
          </a:p>
          <a:p>
            <a:r>
              <a:rPr lang="es-ES" dirty="0"/>
              <a:t>Operadores recursivos</a:t>
            </a:r>
          </a:p>
          <a:p>
            <a:r>
              <a:rPr lang="es-ES" dirty="0"/>
              <a:t>Opciones de configuración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B2B486-5265-5D58-360B-4170CFE033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Ejemplo: generar secuencia aritmética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secuenciaAritmetica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secuenciaAritmetica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inicio paso n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n &lt;= 0    = []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inicio 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secuenciaAritmetica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(inicio + paso) paso (n-1)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9DA0B-E87F-2AB4-6028-B6799CFC1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0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14240-D58A-A81B-9A38-DD7E7B00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2CE2D01-59A9-E657-71EB-D6C451AD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F18EB-E79F-5435-011D-FCC5ED4E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3: Sistema de Opciones Anidadas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CF819A3-B512-A526-AE4B-6B94A46C35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Implementar menús recursivos anidados:</a:t>
            </a:r>
            <a:endParaRPr lang="es-ES" dirty="0"/>
          </a:p>
          <a:p>
            <a:r>
              <a:rPr lang="es-ES" dirty="0"/>
              <a:t>Menú principal → Submenús → Acciones</a:t>
            </a:r>
          </a:p>
          <a:p>
            <a:r>
              <a:rPr lang="es-ES" dirty="0"/>
              <a:t>Cada nivel maneja sus propias opciones</a:t>
            </a:r>
          </a:p>
          <a:p>
            <a:r>
              <a:rPr lang="es-ES" dirty="0"/>
              <a:t>Posibilidad de volver atrás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6B0692-D818-E828-023C-08EF2D84BD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opciones principales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al seleccionar una, llama 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submenu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subMenuConfig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subMenuConfig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opciones de configuración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opción para volver al menú 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86BD93-9099-8E9D-B513-319022CB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7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24417-26CF-DE16-BA8D-1C16BEAE7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11B391E-B845-CDD5-A9D3-96B51117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8084BD-9C8C-2639-F64A-63FD7AEE2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Manejo de Errores en Patrones Recursivos: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Técnicas para manejo robusto de errores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593CF9F-79A0-0362-C9F0-CA07A90E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b="1" dirty="0" err="1"/>
              <a:t>menuSeguro</a:t>
            </a:r>
            <a:r>
              <a:rPr lang="es-ES" b="1" dirty="0"/>
              <a:t> :: IO ()</a:t>
            </a:r>
          </a:p>
          <a:p>
            <a:pPr marL="0" indent="0">
              <a:buNone/>
            </a:pPr>
            <a:r>
              <a:rPr lang="es-ES" b="1" dirty="0" err="1"/>
              <a:t>menuSeguro</a:t>
            </a:r>
            <a:r>
              <a:rPr lang="es-ES" b="1" dirty="0"/>
              <a:t> = </a:t>
            </a:r>
            <a:r>
              <a:rPr lang="es-ES" b="1" dirty="0" err="1"/>
              <a:t>menuSeguroAux</a:t>
            </a:r>
            <a:r>
              <a:rPr lang="es-ES" b="1" dirty="0"/>
              <a:t> 3  -- 3 intentos máximos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menuSeguroAux</a:t>
            </a:r>
            <a:r>
              <a:rPr lang="es-ES" b="1" dirty="0"/>
              <a:t> :: </a:t>
            </a:r>
            <a:r>
              <a:rPr lang="es-ES" b="1" dirty="0" err="1"/>
              <a:t>Int</a:t>
            </a:r>
            <a:r>
              <a:rPr lang="es-ES" b="1" dirty="0"/>
              <a:t> -&gt; IO ()</a:t>
            </a:r>
          </a:p>
          <a:p>
            <a:pPr marL="0" indent="0">
              <a:buNone/>
            </a:pPr>
            <a:r>
              <a:rPr lang="es-ES" b="1" dirty="0" err="1"/>
              <a:t>menuSeguroAux</a:t>
            </a:r>
            <a:r>
              <a:rPr lang="es-ES" b="1" dirty="0"/>
              <a:t> intentos</a:t>
            </a:r>
          </a:p>
          <a:p>
            <a:pPr marL="0" indent="0">
              <a:buNone/>
            </a:pPr>
            <a:r>
              <a:rPr lang="es-ES" b="1" dirty="0"/>
              <a:t>    | intentos &lt;= 0 = </a:t>
            </a:r>
            <a:r>
              <a:rPr lang="es-ES" b="1" dirty="0" err="1"/>
              <a:t>putStrLn</a:t>
            </a:r>
            <a:r>
              <a:rPr lang="es-ES" b="1" dirty="0"/>
              <a:t> "Demasiados intentos fallidos"</a:t>
            </a:r>
          </a:p>
          <a:p>
            <a:pPr marL="0" indent="0">
              <a:buNone/>
            </a:pPr>
            <a:r>
              <a:rPr lang="es-ES" b="1" dirty="0"/>
              <a:t>    | </a:t>
            </a:r>
            <a:r>
              <a:rPr lang="es-ES" b="1" dirty="0" err="1"/>
              <a:t>otherwise</a:t>
            </a:r>
            <a:r>
              <a:rPr lang="es-ES" b="1" dirty="0"/>
              <a:t> = do</a:t>
            </a:r>
          </a:p>
          <a:p>
            <a:pPr marL="0" indent="0">
              <a:buNone/>
            </a:pPr>
            <a:r>
              <a:rPr lang="es-ES" b="1" dirty="0"/>
              <a:t>        </a:t>
            </a:r>
            <a:r>
              <a:rPr lang="es-ES" b="1" dirty="0" err="1"/>
              <a:t>putStrLn</a:t>
            </a:r>
            <a:r>
              <a:rPr lang="es-ES" b="1" dirty="0"/>
              <a:t> "Menú seguro - Intentos restantes: " ++ show intentos</a:t>
            </a:r>
          </a:p>
          <a:p>
            <a:pPr marL="0" indent="0">
              <a:buNone/>
            </a:pPr>
            <a:r>
              <a:rPr lang="es-ES" b="1" dirty="0"/>
              <a:t>        </a:t>
            </a:r>
            <a:r>
              <a:rPr lang="es-ES" b="1" dirty="0" err="1"/>
              <a:t>opcion</a:t>
            </a:r>
            <a:r>
              <a:rPr lang="es-ES" b="1" dirty="0"/>
              <a:t> &lt;- </a:t>
            </a:r>
            <a:r>
              <a:rPr lang="es-ES" b="1" dirty="0" err="1"/>
              <a:t>getLine</a:t>
            </a:r>
            <a:endParaRPr lang="es-ES" b="1" dirty="0"/>
          </a:p>
          <a:p>
            <a:pPr marL="0" indent="0">
              <a:buNone/>
            </a:pPr>
            <a:r>
              <a:rPr lang="es-ES" b="1" dirty="0"/>
              <a:t>        case </a:t>
            </a:r>
            <a:r>
              <a:rPr lang="es-ES" b="1" dirty="0" err="1"/>
              <a:t>opcion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endParaRPr lang="es-ES" b="1" dirty="0"/>
          </a:p>
          <a:p>
            <a:pPr marL="0" indent="0">
              <a:buNone/>
            </a:pPr>
            <a:r>
              <a:rPr lang="es-ES" b="1" dirty="0"/>
              <a:t>            "1" -&gt; do </a:t>
            </a:r>
            <a:r>
              <a:rPr lang="es-ES" b="1" dirty="0" err="1"/>
              <a:t>accionValida</a:t>
            </a:r>
            <a:r>
              <a:rPr lang="es-ES" b="1" dirty="0"/>
              <a:t>; </a:t>
            </a:r>
            <a:r>
              <a:rPr lang="es-ES" b="1" dirty="0" err="1"/>
              <a:t>menuSeguroAux</a:t>
            </a:r>
            <a:r>
              <a:rPr lang="es-ES" b="1" dirty="0"/>
              <a:t> 3  -- resetear intentos</a:t>
            </a:r>
          </a:p>
          <a:p>
            <a:pPr marL="0" indent="0">
              <a:buNone/>
            </a:pPr>
            <a:r>
              <a:rPr lang="es-ES" b="1" dirty="0"/>
              <a:t>            "2" -&gt; do </a:t>
            </a:r>
            <a:r>
              <a:rPr lang="es-ES" b="1" dirty="0" err="1"/>
              <a:t>accionValida</a:t>
            </a:r>
            <a:r>
              <a:rPr lang="es-ES" b="1" dirty="0"/>
              <a:t>; </a:t>
            </a:r>
            <a:r>
              <a:rPr lang="es-ES" b="1" dirty="0" err="1"/>
              <a:t>menuSeguroAux</a:t>
            </a:r>
            <a:r>
              <a:rPr lang="es-ES" b="1" dirty="0"/>
              <a:t> 3</a:t>
            </a:r>
          </a:p>
          <a:p>
            <a:pPr marL="0" indent="0">
              <a:buNone/>
            </a:pPr>
            <a:r>
              <a:rPr lang="es-ES" b="1" dirty="0"/>
              <a:t>            _   -&gt; do </a:t>
            </a:r>
            <a:r>
              <a:rPr lang="es-ES" b="1" dirty="0" err="1"/>
              <a:t>putStrLn</a:t>
            </a:r>
            <a:r>
              <a:rPr lang="es-ES" b="1" dirty="0"/>
              <a:t> "Opción inválida"; </a:t>
            </a:r>
            <a:r>
              <a:rPr lang="es-ES" b="1" dirty="0" err="1"/>
              <a:t>menuSeguroAux</a:t>
            </a:r>
            <a:r>
              <a:rPr lang="es-ES" b="1" dirty="0"/>
              <a:t> (intentos-1)</a:t>
            </a:r>
            <a:endParaRPr lang="es-E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E7FAE3-14FA-FC6E-FEBD-998CD90DE0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50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09103-A03C-919B-580E-44F9A2F8F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148A4A4-02D1-0787-CC95-72FA8CD2D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0D0AD01-F53C-27E3-848A-54FF3866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Técnicas para manejo robusto de errores: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2529210F-A734-1FC7-B6A2-60208C496C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/>
              <a:t>Técnicas para mejorar el rendimiento:</a:t>
            </a:r>
            <a:endParaRPr lang="es-ES" dirty="0"/>
          </a:p>
          <a:p>
            <a:r>
              <a:rPr lang="es-ES" dirty="0"/>
              <a:t>Tail </a:t>
            </a:r>
            <a:r>
              <a:rPr lang="es-ES" dirty="0" err="1"/>
              <a:t>recursion</a:t>
            </a:r>
            <a:r>
              <a:rPr lang="es-ES" dirty="0"/>
              <a:t> para evitar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overflow</a:t>
            </a:r>
            <a:endParaRPr lang="es-ES" dirty="0"/>
          </a:p>
          <a:p>
            <a:r>
              <a:rPr lang="es-ES" dirty="0" err="1"/>
              <a:t>Memoization</a:t>
            </a:r>
            <a:r>
              <a:rPr lang="es-ES" dirty="0"/>
              <a:t> de resultados costosos</a:t>
            </a:r>
          </a:p>
          <a:p>
            <a:r>
              <a:rPr lang="es-ES" dirty="0"/>
              <a:t>Evaluación perezosa para cálculos grandes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4A87D-6011-FC98-CF9C-A68AC311F03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Tail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menús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menuTailRecursivo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menuTailRecursivo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menuLoop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menuLoop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-- mostrar opciones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case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"salir"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_       -&gt;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menuLoop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6680327-A12D-EE8B-B8A7-5AEE5180D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874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1524-23F1-EC77-F9D2-82190E78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80703F3-FDE7-CB59-DBEE-91288785B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460916-E8A4-429F-F47C-3ACC522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1: Menú de Conversión de Unidades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ABEDDE9-08D1-2C71-E246-A9EAA413D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Implementar un menú recursivo que permita:</a:t>
            </a:r>
            <a:endParaRPr lang="es-ES" dirty="0"/>
          </a:p>
          <a:p>
            <a:r>
              <a:rPr lang="es-ES" dirty="0"/>
              <a:t>Convertir entre Celsius y Fahrenheit</a:t>
            </a:r>
          </a:p>
          <a:p>
            <a:r>
              <a:rPr lang="es-ES" dirty="0"/>
              <a:t>Convertir entre kilómetros y millas</a:t>
            </a:r>
          </a:p>
          <a:p>
            <a:r>
              <a:rPr lang="es-ES" dirty="0"/>
              <a:t>Convertir entre kilogramos y libras</a:t>
            </a:r>
          </a:p>
          <a:p>
            <a:r>
              <a:rPr lang="es-ES" dirty="0"/>
              <a:t>Salir del programa</a:t>
            </a:r>
          </a:p>
          <a:p>
            <a:pPr marL="0" indent="0">
              <a:buNone/>
            </a:pP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179D15-4A0D-96FA-DC3B-8C7E188FEC5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Requisitos:</a:t>
            </a:r>
            <a:endParaRPr lang="es-ES" dirty="0"/>
          </a:p>
          <a:p>
            <a:r>
              <a:rPr lang="es-ES" dirty="0"/>
              <a:t>Usar recursión para mantener el menú activo</a:t>
            </a:r>
          </a:p>
          <a:p>
            <a:r>
              <a:rPr lang="es-ES" dirty="0"/>
              <a:t>Validar entradas del usuario</a:t>
            </a:r>
          </a:p>
          <a:p>
            <a:r>
              <a:rPr lang="es-ES" dirty="0"/>
              <a:t>Mostrar resultados formateados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AA306B-8456-F95B-0655-CCDC2FF27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2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desafíos encontraron al implementar menús recursivos?</a:t>
            </a:r>
          </a:p>
          <a:p>
            <a:r>
              <a:rPr lang="es-ES" dirty="0"/>
              <a:t>¿Cómo manejan el estado en programas interactivos?</a:t>
            </a:r>
          </a:p>
          <a:p>
            <a:r>
              <a:rPr lang="es-ES" dirty="0"/>
              <a:t>¿Qué ventajas ven en este enfoque versus </a:t>
            </a:r>
            <a:r>
              <a:rPr lang="es-ES" dirty="0" err="1"/>
              <a:t>loops</a:t>
            </a:r>
            <a:r>
              <a:rPr lang="es-ES" dirty="0"/>
              <a:t> imperativos?</a:t>
            </a:r>
          </a:p>
          <a:p>
            <a:r>
              <a:rPr lang="es-ES" dirty="0"/>
              <a:t>¿Cómo probarían funciones recursivas con IO?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recursión no es solo para cálculos matemáticos;</a:t>
            </a:r>
          </a:p>
          <a:p>
            <a:pPr marL="0" indent="0">
              <a:buNone/>
            </a:pPr>
            <a:r>
              <a:rPr lang="es-ES" dirty="0"/>
              <a:t>es una herramienta poderosa para crear programas</a:t>
            </a:r>
          </a:p>
          <a:p>
            <a:pPr marL="0" indent="0">
              <a:buNone/>
            </a:pPr>
            <a:r>
              <a:rPr lang="es-ES" dirty="0"/>
              <a:t>interactivos y sistemas complejos de menús.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La combinación de </a:t>
            </a:r>
            <a:r>
              <a:rPr lang="es-ES" dirty="0" err="1"/>
              <a:t>pattern</a:t>
            </a:r>
            <a:r>
              <a:rPr lang="es-ES" dirty="0"/>
              <a:t> </a:t>
            </a:r>
            <a:r>
              <a:rPr lang="es-ES" dirty="0" err="1"/>
              <a:t>matching</a:t>
            </a:r>
            <a:r>
              <a:rPr lang="es-ES" dirty="0"/>
              <a:t>, IO y recursión</a:t>
            </a:r>
          </a:p>
          <a:p>
            <a:pPr marL="0" indent="0">
              <a:buNone/>
            </a:pPr>
            <a:r>
              <a:rPr lang="es-ES" dirty="0"/>
              <a:t>en Haskell permite crear código claro y mantenible</a:t>
            </a:r>
          </a:p>
          <a:p>
            <a:pPr marL="0" indent="0">
              <a:buNone/>
            </a:pPr>
            <a:r>
              <a:rPr lang="es-ES" dirty="0"/>
              <a:t>para interfaces de usuario y sistemas interactivos.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Implementar funciones recursivas que simulen menús interactivos</a:t>
            </a:r>
          </a:p>
          <a:p>
            <a:r>
              <a:rPr lang="es-ES" dirty="0"/>
              <a:t>Utilizar recursión para manejar opciones y selecciones múltiples</a:t>
            </a:r>
          </a:p>
          <a:p>
            <a:r>
              <a:rPr lang="es-ES" dirty="0"/>
              <a:t>Trabajar con intervalos y rangos en contextos recursivos</a:t>
            </a:r>
          </a:p>
          <a:p>
            <a:r>
              <a:rPr lang="es-ES" dirty="0"/>
              <a:t>Aplicar operadores personalizados en funciones recursivas</a:t>
            </a:r>
          </a:p>
          <a:p>
            <a:r>
              <a:rPr lang="es-ES" dirty="0"/>
              <a:t>Desarrollar programas interactivos con control de flujo recursivo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420125"/>
            <a:ext cx="3872092" cy="38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Introducción a Funciones Recursivas de Tipo Menú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Características principales:</a:t>
            </a:r>
            <a:endParaRPr lang="es-ES" dirty="0"/>
          </a:p>
          <a:p>
            <a:r>
              <a:rPr lang="es-ES" dirty="0"/>
              <a:t>Mantiene un ciclo de interacción hasta condición de salida</a:t>
            </a:r>
          </a:p>
          <a:p>
            <a:r>
              <a:rPr lang="es-ES" dirty="0"/>
              <a:t>Maneja múltiples opciones y caminos de ejecución</a:t>
            </a:r>
          </a:p>
          <a:p>
            <a:r>
              <a:rPr lang="es-ES" dirty="0"/>
              <a:t>Perfecto para sistemas interactivos y interfaces de usuario</a:t>
            </a:r>
          </a:p>
          <a:p>
            <a:r>
              <a:rPr lang="es-ES" dirty="0"/>
              <a:t>Combina IO y recursión en Haskell</a:t>
            </a:r>
          </a:p>
          <a:p>
            <a:pPr marL="0" indent="0">
              <a:buNone/>
            </a:pP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9C13C-B9A1-3F1E-C1E5-7300583E4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Ventajas:</a:t>
            </a:r>
            <a:endParaRPr lang="es-ES" dirty="0"/>
          </a:p>
          <a:p>
            <a:r>
              <a:rPr lang="es-ES" dirty="0"/>
              <a:t>Código claro y mantenible</a:t>
            </a:r>
          </a:p>
          <a:p>
            <a:r>
              <a:rPr lang="es-ES" dirty="0"/>
              <a:t>Fácil extensión con nuevas opciones</a:t>
            </a:r>
          </a:p>
          <a:p>
            <a:r>
              <a:rPr lang="es-ES" dirty="0"/>
              <a:t>Control preciso del flujo del programa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ES" b="1" dirty="0"/>
              <a:t>Concepto clave:</a:t>
            </a:r>
            <a:r>
              <a:rPr lang="es-ES" dirty="0"/>
              <a:t> Patrón de diseño donde una función se llama a sí misma para mantener un estado interactivo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Estructura General de un Menú Recursivo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Mostrar opciones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"=== MENÚ PRINCIPAL ==="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"1. Opción A"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"2. Opción B"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"3. Salir"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-- Leer selección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"Seleccione una opción: 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2764A-0DE8-6A57-4338-E752B91B864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-- Procesar opción (recursión)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"1" -&gt;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accionA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"2" -&gt;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accionB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"3"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"¡Hasta pronto!"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_   -&gt; 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"Opción inválida";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menuPrincipal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Ejemplo Completo: Menú de Operaciones Matemáticas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"\n=== CALCULADORA RECURSIVA ==="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"1. Factorial"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"2. Fibonacci"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"3. Sumatoria"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"4. Salir"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"Opción: 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1850D0-6E77-413A-E81D-49326A2C6C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"1"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calcularFactorial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"2"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calcularFibonacci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"3"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calcularSumatoria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"4"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"Fin del programa"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_  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"Error: opción no válida";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menuMatematicas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calcularFactorial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IO ()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calcularFactorial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"Ingrese número: 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readLn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$ "Factorial: " ++ show (factorial n)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Funciones con Opciones Múltiples: Patrón para manejar configuraciones y preferencias: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modo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nivel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activado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IO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Configuracion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do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"Opciones disponibles:"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"1. Cambiar modo"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"2. Ajustar nivel"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"3. Activar/Desactivar"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"4. Guardar y salir"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9AF39-0433-0AAB-2284-91846688A3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getLine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case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"1"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nuevoModo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cambiarModo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{modo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nuevoModo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"2"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nuevoNivel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ajustarNivel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{nivel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nuevoNivel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"3"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{activado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(activado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)}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"4"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_   -&gt; do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putStrLn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"Opción inválida";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procesarOpciones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C38C-9FF9-D7EE-624A-5048976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2BF88F-B7F8-334B-EB0B-DAEEEDB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DC229-6BF9-60B1-95CB-5D4C923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Trabajo con Intervalos y Rangos: Generación y procesamiento de intervalos con recursión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7DBC39-FCE5-3CF9-9B08-EB9501980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Generar intervalo [a, b]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a &gt; b     = []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a 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(a+1) b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Sumar valores en intervalo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b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a &gt; b     = 0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a +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(a+1) 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4910E9-09EF-D745-4550-12DD5AB1D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Filtrar números en intervalo que cumplan condición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a b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a &gt; b     = []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f a       = a 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(a+1) b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filtrarIntervalo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 (a+1) b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F2630-3262-3D81-791E-920EA36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1890-3817-56C4-95E1-34650366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E65006-A814-3A53-0094-22E8201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636F04-1C86-7204-74F2-184C7EE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>
                <a:solidFill>
                  <a:srgbClr val="C00000"/>
                </a:solidFill>
              </a:rPr>
              <a:t>Operadores Personalizados en Recursión: Definición y uso de operadores personalizados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E0CCE9E-C8EF-4285-4DA9-5CB6C9F2D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Operador para concatenación recursiva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5 +++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(+++) :: [a] -&gt; [a] -&gt; [a]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 +++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+++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x :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Operador para composición recursiva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9 .*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(.*) :: (b -&gt; c) -&gt; (a -&gt; b) -&gt; a -&gt; c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 .* g) x = f (g x)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8EACC5-E918-420E-A24C-E51704B97F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Operador para aplicación múltiple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infixl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8 &gt;*&gt;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(&gt;*&gt;) :: a -&gt; (a -&gt; a)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a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&gt;*&gt; _ 0 = x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 &gt;*&gt; f n = f x &gt;*&gt; f (n-1)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Ejemplo de uso: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doble x = 2 * x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-- 5 &gt;*&gt; doble 3 → 40 (5 * 2 * 2 * 2)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F3A25-5FF7-DD08-E5E3-BD358025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3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1622</Words>
  <Application>Microsoft Office PowerPoint</Application>
  <PresentationFormat>Panorámica</PresentationFormat>
  <Paragraphs>246</Paragraphs>
  <Slides>20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TRANSFORMACIÓN Introducción a Funciones Recursivas de Tipo Menú</vt:lpstr>
      <vt:lpstr>Estructura General de un Menú Recursivo</vt:lpstr>
      <vt:lpstr>Ejemplo Completo: Menú de Operaciones Matemáticas</vt:lpstr>
      <vt:lpstr>Funciones con Opciones Múltiples: Patrón para manejar configuraciones y preferencias:</vt:lpstr>
      <vt:lpstr>Trabajo con Intervalos y Rangos: Generación y procesamiento de intervalos con recursión</vt:lpstr>
      <vt:lpstr>Operadores Personalizados en Recursión: Definición y uso de operadores personalizados</vt:lpstr>
      <vt:lpstr>Ejemplo Integrado: Sistema de Configuración</vt:lpstr>
      <vt:lpstr>Patrones de Diseño para Menús Recursivos</vt:lpstr>
      <vt:lpstr>Patrones de Diseño para Menús Recursivos</vt:lpstr>
      <vt:lpstr>Ejercicio 2: Generador de Secuencias</vt:lpstr>
      <vt:lpstr>Ejercicio 3: Sistema de Opciones Anidadas</vt:lpstr>
      <vt:lpstr>Manejo de Errores en Patrones Recursivos: Técnicas para manejo robusto de errores</vt:lpstr>
      <vt:lpstr>Técnicas para manejo robusto de errores:</vt:lpstr>
      <vt:lpstr>PRACTICA Ejercicio 1: Menú de Conversión de Unidades</vt:lpstr>
      <vt:lpstr>CIERRE Conclusiones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9</cp:revision>
  <dcterms:created xsi:type="dcterms:W3CDTF">2025-08-09T16:36:29Z</dcterms:created>
  <dcterms:modified xsi:type="dcterms:W3CDTF">2025-09-12T05:10:28Z</dcterms:modified>
</cp:coreProperties>
</file>