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2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83" r:id="rId13"/>
    <p:sldId id="284" r:id="rId14"/>
    <p:sldId id="285" r:id="rId15"/>
    <p:sldId id="267" r:id="rId16"/>
    <p:sldId id="281" r:id="rId17"/>
    <p:sldId id="257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Unidad 2: </a:t>
            </a:r>
            <a:r>
              <a:rPr lang="es-PE" dirty="0"/>
              <a:t>Programación funcional</a:t>
            </a:r>
          </a:p>
          <a:p>
            <a:r>
              <a:rPr lang="es-PE" b="1" dirty="0"/>
              <a:t>Semana 08 - Sesión 15: </a:t>
            </a:r>
            <a:r>
              <a:rPr lang="es-PE" dirty="0"/>
              <a:t>Listas y Cadenas 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21890-3817-56C4-95E1-346503668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BE65006-A814-3A53-0094-22E82015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636F04-1C86-7204-74F2-184C7EE0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Ejercicios en clase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E0CCE9E-C8EF-4285-4DA9-5CB6C9F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Palíndromos:</a:t>
            </a:r>
            <a:r>
              <a:rPr lang="es-ES" dirty="0"/>
              <a:t> Verificar si una cadena es palíndromo</a:t>
            </a:r>
          </a:p>
          <a:p>
            <a:r>
              <a:rPr lang="es-ES" b="1" dirty="0"/>
              <a:t>Iniciales:</a:t>
            </a:r>
            <a:r>
              <a:rPr lang="es-ES" dirty="0"/>
              <a:t> Extraer las iniciales de un nombre completo</a:t>
            </a:r>
          </a:p>
          <a:p>
            <a:r>
              <a:rPr lang="es-ES" b="1" dirty="0"/>
              <a:t>Codificación simple:</a:t>
            </a:r>
            <a:r>
              <a:rPr lang="es-ES" dirty="0"/>
              <a:t> Rot13 sobre una cadena</a:t>
            </a:r>
          </a:p>
          <a:p>
            <a:r>
              <a:rPr lang="es-ES" b="1" dirty="0"/>
              <a:t>Estadísticas de texto:</a:t>
            </a:r>
            <a:r>
              <a:rPr lang="es-ES" dirty="0"/>
              <a:t> Contar líneas, palabras y caracteres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5F3A25-5FF7-DD08-E5E3-BD3580250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2337F-BABB-D02F-DE8B-736B6D8A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9610A7D-D817-375A-8D2C-D7098DFC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985A4E-FD13-CF24-8471-D3312C1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Solución ejemplo - Palíndromos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C11580F-5B0B-85B8-1CB3-6C51CA6D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esPalindromo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esPalindromo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texto = texto == reverse texto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Ignorando espacios y mayúsculas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esPalindromoAvanzado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esPalindromoAvanzado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texto =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textoLimpio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(/= ' ')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texto)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textoLimpio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reverse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textoLimpio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DD5CD1-EFE2-A89A-C501-971B25ED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1C34E-09A8-960F-D49A-23DC3B4D1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8B333F0-68FE-2BBE-AF14-B2733DD1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BBC475-CC57-6909-7030-ACA412D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Funciones útiles para explorar: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F9BC3A4-99DE-8C46-361A-1CF70613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/ 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unlines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PE" dirty="0"/>
              <a:t>- Trabajar con líneas de texto</a:t>
            </a:r>
          </a:p>
          <a:p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intercalate</a:t>
            </a:r>
            <a:r>
              <a:rPr lang="es-PE" dirty="0"/>
              <a:t> - Unir con separador</a:t>
            </a:r>
          </a:p>
          <a:p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isPrefixOf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/ 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isSuffixOf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PE" dirty="0"/>
              <a:t>- Verificar inicio/fin</a:t>
            </a:r>
          </a:p>
          <a:p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takeWhile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/ 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dropWhile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PE" dirty="0"/>
              <a:t>- Extraer según condición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D59438-F186-53D0-6353-399F9CAF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9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4CA8-B0AB-A0E2-2182-3F14ED8B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757592A-5F0B-0B58-FAF2-8D0E3537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CDCE75-167D-1BF7-8818-3296D802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Ejercicios propuestos para práctica: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A24A0DA-2EAB-BEB8-B0CC-9DBF7750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-- 1. Contar ocurrencias de un carácter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contarCaracter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-- 2. Eliminar espacios duplicados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eliminarEspaciosDuplicados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-- 3. Formatear nombre: "juan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perez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-&gt; "Juan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Perez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formatearNombre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-- 4. Extraer dominios de emails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extraerDominios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[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-&gt; [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3ACEFB-76F5-8324-5A37-2D13AA78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1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F171C-E9D8-F41C-2FC0-74D22833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10426BE-D044-A418-E587-11365951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E4B381-3CB7-61E8-6282-0B4B79A6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Tareas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2018C17-62F1-6452-13A6-C749E6C7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Implementar un analizador de texto básico</a:t>
            </a:r>
          </a:p>
          <a:p>
            <a:r>
              <a:rPr lang="es-PE" dirty="0"/>
              <a:t>Crear funciones para estadísticas de documentos</a:t>
            </a:r>
          </a:p>
          <a:p>
            <a:r>
              <a:rPr lang="es-PE" dirty="0"/>
              <a:t>Procesar un archivo de texto real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A47637-EFD2-2E60-57BE-9147A573B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2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cadenas son listas, por lo que todas las funciones de listas aplican</a:t>
            </a:r>
          </a:p>
          <a:p>
            <a:r>
              <a:rPr lang="es-ES" dirty="0"/>
              <a:t>Haskell proporciona herramientas poderosas para procesamiento de texto</a:t>
            </a:r>
          </a:p>
          <a:p>
            <a:r>
              <a:rPr lang="es-ES" dirty="0"/>
              <a:t>La inmutabilidad garantiza seguridad en manipulación de cadenas</a:t>
            </a:r>
          </a:p>
          <a:p>
            <a:r>
              <a:rPr lang="es-ES" dirty="0"/>
              <a:t>Las comprensiones de listas son ideales para transformaciones complejas</a:t>
            </a:r>
          </a:p>
        </p:txBody>
      </p:sp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0CE74-CD18-B35E-B3BB-1DEEB452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D157B83-2AD2-DB48-0CF9-0A1DD792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77DBE6-2EEF-EE89-2B6E-F1548E6C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Aplicaciones prácticas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EFA127-6F63-0D63-C502-3E85DAF3F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858484-751F-0758-773A-9AD16DB4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Procesamiento de logs:</a:t>
            </a:r>
            <a:r>
              <a:rPr lang="es-ES" dirty="0"/>
              <a:t> Análisis de archivos de texto</a:t>
            </a:r>
          </a:p>
          <a:p>
            <a:r>
              <a:rPr lang="es-ES" b="1" dirty="0"/>
              <a:t>Limpieza de datos:</a:t>
            </a:r>
            <a:r>
              <a:rPr lang="es-ES" dirty="0"/>
              <a:t> Filtrado y normalización de texto</a:t>
            </a:r>
          </a:p>
          <a:p>
            <a:r>
              <a:rPr lang="es-ES" b="1" dirty="0"/>
              <a:t>Análisis léxico:</a:t>
            </a:r>
            <a:r>
              <a:rPr lang="es-ES" dirty="0"/>
              <a:t> Procesadores simples de lenguaje natural</a:t>
            </a:r>
          </a:p>
          <a:p>
            <a:r>
              <a:rPr lang="es-ES" b="1" dirty="0"/>
              <a:t>Generación de reportes:</a:t>
            </a:r>
            <a:r>
              <a:rPr lang="es-ES" dirty="0"/>
              <a:t> Formateo de salidas de texto</a:t>
            </a:r>
          </a:p>
        </p:txBody>
      </p:sp>
    </p:spTree>
    <p:extLst>
      <p:ext uri="{BB962C8B-B14F-4D97-AF65-F5344CB8AC3E}">
        <p14:creationId xmlns:p14="http://schemas.microsoft.com/office/powerpoint/2010/main" val="148643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5625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 de la sesión, el estudiante será capaz de manipular listas y cadenas eficientemente en Haskell, aplicando funciones de alto orden y comprensión de listas.</a:t>
            </a:r>
          </a:p>
        </p:txBody>
      </p:sp>
      <p:pic>
        <p:nvPicPr>
          <p:cNvPr id="4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27" y="3059170"/>
            <a:ext cx="3576945" cy="35637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60EA9-A409-D564-0242-9E7EBB7FE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1551BAA-4EDA-23CB-3BBE-5E7443F6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F122EA-ADE1-90C9-2FCD-D6CDF6B7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Recordatorio y motivación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49CA7C-3272-3EED-901B-343D1D62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Recordatorio:</a:t>
            </a:r>
            <a:r>
              <a:rPr lang="es-ES" dirty="0"/>
              <a:t> Las cadenas en Haskell son listas de caracteres: 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s-ES" b="1" dirty="0"/>
              <a:t>Motivación:</a:t>
            </a:r>
            <a:r>
              <a:rPr lang="es-ES" dirty="0"/>
              <a:t> La manipulación eficiente de texto es crucial en aplicaciones reales</a:t>
            </a:r>
          </a:p>
          <a:p>
            <a:r>
              <a:rPr lang="es-ES" b="1" dirty="0"/>
              <a:t>Pregunta detonante:</a:t>
            </a:r>
            <a:br>
              <a:rPr lang="es-ES" dirty="0"/>
            </a:br>
            <a:r>
              <a:rPr lang="es-ES" i="1" dirty="0"/>
              <a:t>"¿Cómo podemos procesar y transformar textos de manera funcional y elegante?"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C76DCE1-FA24-B6F0-1DF9-EFA9B597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7319-390C-B827-228C-2348699D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AC49926-61C6-7F4F-520B-4994E107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5451E4-CD29-C8BE-E16C-2733072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Relación entre cadenas y listas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36D123D-E274-0546-1F29-35AFB123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 un alias de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Ejemplos de equivalencia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"Hola" == ['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H','o','l','a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’]         -- True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"Haskell" == 7        -- True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21C9FC-B1D8-FABC-DC37-6BB04BAB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589F-5402-C235-1EAB-5814CBD2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B58F2F-ABC1-838F-1F29-8F92DDCCA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9FE687-D168-9D81-D301-330923D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Funciones básicas de cadenas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F520283-1B53-6E2D-04C9-052463EE9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Conversiones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123     -- "123"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"456"   -- 456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Manipulación básica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"texto"             -- 5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"Haskell"     --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lleksaH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"Ha" ++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skell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          -- "Haskell"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AD382-0E1B-FD5C-C9D1-5BD875F14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Extracción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"Hola"       -- 'H'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"Hola"           -- "ola"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"Hola"           --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"Hola"          -- 'a'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9A4235-06C3-A5D8-397B-D2EA585D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6244-DAB5-6FC6-D9E6-4A2D5479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A703568-04BF-9384-D51C-01A4FB8B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366AD6-A24D-A1D4-BB8B-8845B15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Funciones de texto útiles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C871ED-B676-F909-E8C5-5F574A3E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Data.Char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isAlpha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Transformación de caso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"hola"    -- "HOLA"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"HASKELL" -- "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haskell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Verificación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"12345"   -- True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isAlpha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"123a"    -- True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División y unión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"hola mundo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haskell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 -- ["hola","mundo","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haskell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unwords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["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hola","mundo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"]     -- "hola mundo"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BEC346-8247-3286-3048-0E915CC2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1E4C-068B-4541-FAA8-79D7669F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45E27BA-DE7A-2E7D-6D36-30AEBB30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21CEC8-39E3-2363-3B21-1AFCA5D1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Comprensión de listas con cadenas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5B1A1BA-9D44-396D-91EF-00C5BBE5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Filtrar dígitos de una cadena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c | c &lt;- "a1b2c3",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 ]  -- "123"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Convertir a mayúsculas solo vocales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 `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 "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aeiou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 | c &lt;- "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haskell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]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"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hAskEll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Pares de caracteres y sus posiciones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(i, c) | (i, c) &lt;- zip [0..] "Haskell" ]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[(0,'H'),(1,'a'),(2,'s'),(3,'k'),(4,'e'),(5,'l'),(6,'l')]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D88194-77C1-AAB0-D5A3-B01849AC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C38C-9FF9-D7EE-624A-50489768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F2BF88F-B7F8-334B-EB0B-DAEEEDB9B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6DC229-6BF9-60B1-95CB-5D4C9239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guiado - Contador de palabras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97DBC39-FCE5-3CF9-9B08-EB950198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contarPalabras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contarPalabras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texto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texto)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Versión con filtrado de palabras vacías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contarPalabrasSeguro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contarPalabrasSeguro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.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9F2630-3262-3D81-791E-920EA36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30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771</Words>
  <Application>Microsoft Office PowerPoint</Application>
  <PresentationFormat>Panorámica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de Office</vt:lpstr>
      <vt:lpstr>Curso: Programación Lógica y Funcional</vt:lpstr>
      <vt:lpstr>Dudas de la anterior sesión</vt:lpstr>
      <vt:lpstr>INICIO Objetivo de la sesión</vt:lpstr>
      <vt:lpstr>Recordatorio y motivación</vt:lpstr>
      <vt:lpstr>TRANSFORMACIÓN Relación entre cadenas y listas</vt:lpstr>
      <vt:lpstr>Funciones básicas de cadenas</vt:lpstr>
      <vt:lpstr>Funciones de texto útiles</vt:lpstr>
      <vt:lpstr>Comprensión de listas con cadenas</vt:lpstr>
      <vt:lpstr>PRACTICA Ejercicio guiado - Contador de palabras</vt:lpstr>
      <vt:lpstr>Ejercicios en clase</vt:lpstr>
      <vt:lpstr>Solución ejemplo - Palíndromos</vt:lpstr>
      <vt:lpstr>Funciones útiles para explorar:</vt:lpstr>
      <vt:lpstr>Ejercicios propuestos para práctica:</vt:lpstr>
      <vt:lpstr>Tareas</vt:lpstr>
      <vt:lpstr>CIERRE Conclusiones</vt:lpstr>
      <vt:lpstr>Aplicaciones prácticas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9</cp:revision>
  <dcterms:created xsi:type="dcterms:W3CDTF">2025-08-09T16:36:29Z</dcterms:created>
  <dcterms:modified xsi:type="dcterms:W3CDTF">2025-09-25T19:50:09Z</dcterms:modified>
</cp:coreProperties>
</file>