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73" r:id="rId16"/>
    <p:sldId id="267" r:id="rId17"/>
    <p:sldId id="281" r:id="rId18"/>
    <p:sldId id="257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28/08/2025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haskell.org/Error_handl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://learnyouahaskell.com/input-and-outpu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1: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6: </a:t>
            </a:r>
            <a:r>
              <a:rPr lang="es-ES" dirty="0"/>
              <a:t>Funciones de Control - Corte y Fallo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2337F-BABB-D02F-DE8B-736B6D8A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9610A7D-D817-375A-8D2C-D7098DFC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985A4E-FD13-CF24-8471-D3312C1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 Ejercicio 3: Sistema de Permisos con Corte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C11580F-5B0B-85B8-1CB3-6C51CA6D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Usuario = Usuario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nombre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edad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tienePermiso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accesoSistema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Usuario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accesoSistema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usuario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edad usuario &lt; 18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"Corte: menor de edad"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tienePermiso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usuario)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"Corte: sin permisos"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("Bienvenido " ++ nombre usuario)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Múltiples puntos de corte potenciales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DD5CD1-EFE2-A89A-C501-971B25ED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496D-A801-3E61-049A-20FC3602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F082789-7E33-40B3-8B0B-C3E54F3A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A3DE30-925A-B6CE-7998-EBE9739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Manejo de Fallos en Cadenas de Procesamiento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BCB164-78C2-024E-C513-E34FFF09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Cadena de procesamiento con posibles fallos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paso1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parsearEntero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 -- Puede fallar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paso2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validarPositivo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paso1  -- Puede fallar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paso3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aplicarTransformacion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paso2  -- Puede fallar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paso3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Cada paso representa un posible punto de corte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EACCC1-9443-0CFC-4D42-44D665FEF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1524-23F1-EC77-F9D2-82190E78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80703F3-FDE7-CB59-DBEE-91288785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460916-E8A4-429F-F47C-3ACC522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Búsqueda en Árbol con Corte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ABEDDE9-08D1-2C71-E246-A9EAA413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Nodo a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Buscar valor en árbol con corte al encontrarlo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buscarEnArbol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=&gt; a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buscarEnArbol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buscarEnArbol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(Nodo valor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x == valor = True  -- Corte: encontrado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buscarEnArbol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buscarEnArbol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|| provee corte si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devuelve True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AA306B-8456-F95B-0655-CCDC2FF27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BCB6-B116-9E48-9B75-2C3E31F4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81889D9-5D8E-CA68-7BDD-C7629BF0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5E49CF-D47F-C4A2-427B-ABA8B7DD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Patrones de Corte con </a:t>
            </a:r>
            <a:r>
              <a:rPr lang="es-ES" dirty="0" err="1">
                <a:solidFill>
                  <a:srgbClr val="C00000"/>
                </a:solidFill>
              </a:rPr>
              <a:t>where</a:t>
            </a:r>
            <a:r>
              <a:rPr lang="es-ES" dirty="0">
                <a:solidFill>
                  <a:srgbClr val="C00000"/>
                </a:solidFill>
              </a:rPr>
              <a:t>/</a:t>
            </a:r>
            <a:r>
              <a:rPr lang="es-ES" dirty="0" err="1">
                <a:solidFill>
                  <a:srgbClr val="C00000"/>
                </a:solidFill>
              </a:rPr>
              <a:t>let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6DC7F32-9A22-85A7-919B-17ADA39B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procesamientoComplejo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procesamientoComplejo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x &lt; 0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-- Corte temprano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Just (doble, triple)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doble = x * 2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triple = x * 3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-- Cálculos solo se ejecutan si x &gt;= 0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9DA0B-E87F-2AB4-6028-B6799CFC1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14240-D58A-A81B-9A38-DD7E7B00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2CE2D01-59A9-E657-71EB-D6C451AD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F18EB-E79F-5435-011D-FCC5ED4E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5: Validación Anidada con Corte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CF819A3-B512-A526-AE4B-6B94A46C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validarFormulario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validarFormulario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edad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nombreValido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"Corte: nombre vacío"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edadValida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 &lt; 0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"Corte: edad negativa"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edad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nombreValido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edadValida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Múltiples puntos de corte potenciales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86BD93-9099-8E9D-B513-319022CB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5E8F-966E-A5DA-CDA6-9B2D70CE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0ECAAF1-B70D-9F4D-8702-701CDF78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8951F2-4068-D5D6-C3D1-C9B0E4FF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Tarea para la Próxima Sesión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A1F1E8D-C9F9-AE4E-E81E-3A4A2ED9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Implementar un sistema de validación con 5 niveles de corte</a:t>
            </a:r>
          </a:p>
          <a:p>
            <a:r>
              <a:rPr lang="es-ES" dirty="0"/>
              <a:t>Crear una función de búsqueda que corte al encontrar el resultado</a:t>
            </a:r>
          </a:p>
          <a:p>
            <a:r>
              <a:rPr lang="es-ES" dirty="0"/>
              <a:t>Desarrollar un procesador de datos con manejo de fallos en cadena</a:t>
            </a:r>
          </a:p>
          <a:p>
            <a:r>
              <a:rPr lang="es-ES" dirty="0"/>
              <a:t>Implementar un árbol de decisiones con puntos de corte múltiples</a:t>
            </a:r>
          </a:p>
          <a:p>
            <a:pPr marL="0" indent="0">
              <a:buNone/>
            </a:pPr>
            <a:r>
              <a:rPr lang="es-ES" b="1" dirty="0"/>
              <a:t>Recursos:</a:t>
            </a:r>
            <a:endParaRPr lang="es-ES" dirty="0"/>
          </a:p>
          <a:p>
            <a:r>
              <a:rPr lang="es-ES" dirty="0">
                <a:hlinkClick r:id="rId3"/>
              </a:rPr>
              <a:t>Haskell Error </a:t>
            </a:r>
            <a:r>
              <a:rPr lang="es-ES" dirty="0" err="1">
                <a:hlinkClick r:id="rId3"/>
              </a:rPr>
              <a:t>Handling</a:t>
            </a:r>
            <a:endParaRPr lang="es-ES" dirty="0"/>
          </a:p>
          <a:p>
            <a:r>
              <a:rPr lang="es-ES" dirty="0" err="1">
                <a:hlinkClick r:id="rId4"/>
              </a:rPr>
              <a:t>Learn</a:t>
            </a:r>
            <a:r>
              <a:rPr lang="es-ES" dirty="0">
                <a:hlinkClick r:id="rId4"/>
              </a:rPr>
              <a:t> </a:t>
            </a:r>
            <a:r>
              <a:rPr lang="es-ES" dirty="0" err="1">
                <a:hlinkClick r:id="rId4"/>
              </a:rPr>
              <a:t>You</a:t>
            </a:r>
            <a:r>
              <a:rPr lang="es-ES" dirty="0">
                <a:hlinkClick r:id="rId4"/>
              </a:rPr>
              <a:t> a Haskell - Input and Output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CA2083-CF6A-8031-3F15-38B59F803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¿Cómo implementarías un sistema de corte en una función recursiva?</a:t>
            </a:r>
          </a:p>
          <a:p>
            <a:r>
              <a:rPr lang="es-ES" dirty="0"/>
              <a:t>¿Qué ventajas tiene el uso de </a:t>
            </a:r>
            <a:r>
              <a:rPr lang="es-ES" dirty="0" err="1"/>
              <a:t>Maybe</a:t>
            </a:r>
            <a:r>
              <a:rPr lang="es-ES" dirty="0"/>
              <a:t>/</a:t>
            </a:r>
            <a:r>
              <a:rPr lang="es-ES" dirty="0" err="1"/>
              <a:t>Either</a:t>
            </a:r>
            <a:r>
              <a:rPr lang="es-ES" dirty="0"/>
              <a:t> sobre excepciones?</a:t>
            </a:r>
          </a:p>
          <a:p>
            <a:r>
              <a:rPr lang="es-ES" dirty="0"/>
              <a:t>¿Cómo afecta la evaluación perezosa a las estrategias de corte?</a:t>
            </a:r>
          </a:p>
          <a:p>
            <a:r>
              <a:rPr lang="es-ES" dirty="0"/>
              <a:t>¿Cuándo es apropiado usar error vs </a:t>
            </a:r>
            <a:r>
              <a:rPr lang="es-ES" dirty="0" err="1"/>
              <a:t>Maybe</a:t>
            </a:r>
            <a:r>
              <a:rPr lang="es-ES" dirty="0"/>
              <a:t>/</a:t>
            </a:r>
            <a:r>
              <a:rPr lang="es-ES" dirty="0" err="1"/>
              <a:t>Either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0CE74-CD18-B35E-B3BB-1DEEB452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D157B83-2AD2-DB48-0CF9-0A1DD792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7DBE6-2EEF-EE89-2B6E-F1548E6C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EFA127-6F63-0D63-C502-3E85DAF3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58484-751F-0758-773A-9AD16DB4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-- En Haskell, el "corte" se maneja mediante</a:t>
            </a:r>
          </a:p>
          <a:p>
            <a:pPr marL="0" indent="0">
              <a:buNone/>
            </a:pPr>
            <a:r>
              <a:rPr lang="es-ES" dirty="0"/>
              <a:t>--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, </a:t>
            </a:r>
            <a:r>
              <a:rPr lang="es-ES" dirty="0" err="1"/>
              <a:t>guards</a:t>
            </a:r>
            <a:r>
              <a:rPr lang="es-ES" dirty="0"/>
              <a:t> y tipos algebraicos</a:t>
            </a:r>
          </a:p>
          <a:p>
            <a:pPr marL="0" indent="0">
              <a:buNone/>
            </a:pPr>
            <a:r>
              <a:rPr lang="es-ES" dirty="0"/>
              <a:t>-- proporcionando control de flujo seguro</a:t>
            </a:r>
          </a:p>
          <a:p>
            <a:pPr marL="0" indent="0">
              <a:buNone/>
            </a:pPr>
            <a:r>
              <a:rPr lang="es-ES" dirty="0"/>
              <a:t>-- y predecible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¡El control en Haskell es declarativo y basado en tipos!</a:t>
            </a:r>
            <a:r>
              <a:rPr lang="es-ES" dirty="0"/>
              <a:t> 🚀</a:t>
            </a:r>
          </a:p>
        </p:txBody>
      </p:sp>
    </p:spTree>
    <p:extLst>
      <p:ext uri="{BB962C8B-B14F-4D97-AF65-F5344CB8AC3E}">
        <p14:creationId xmlns:p14="http://schemas.microsoft.com/office/powerpoint/2010/main" val="1486438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Comprender los conceptos de terminación temprana (corte)</a:t>
            </a:r>
          </a:p>
          <a:p>
            <a:r>
              <a:rPr lang="es-ES" dirty="0"/>
              <a:t>Implementar manejo de fallos controlados</a:t>
            </a:r>
          </a:p>
          <a:p>
            <a:r>
              <a:rPr lang="es-ES" dirty="0"/>
              <a:t>Utilizar técnicas de evaluación perezosa para control de ejecución</a:t>
            </a:r>
          </a:p>
          <a:p>
            <a:r>
              <a:rPr lang="es-ES" dirty="0"/>
              <a:t>Resolver problemas con diferentes estrategias de control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420125"/>
            <a:ext cx="3872092" cy="38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Terminación Temprana (Corte)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-- Corte con </a:t>
            </a:r>
            <a:r>
              <a:rPr lang="es-ES" dirty="0" err="1"/>
              <a:t>guards</a:t>
            </a:r>
            <a:r>
              <a:rPr lang="es-ES" dirty="0"/>
              <a:t> y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factorial :: </a:t>
            </a:r>
            <a:r>
              <a:rPr lang="es-ES" dirty="0" err="1"/>
              <a:t>Int</a:t>
            </a:r>
            <a:r>
              <a:rPr lang="es-ES" dirty="0"/>
              <a:t> -&gt; </a:t>
            </a:r>
            <a:r>
              <a:rPr lang="es-ES" dirty="0" err="1"/>
              <a:t>Int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factorial n</a:t>
            </a:r>
          </a:p>
          <a:p>
            <a:pPr marL="0" indent="0">
              <a:buNone/>
            </a:pPr>
            <a:r>
              <a:rPr lang="es-ES" dirty="0"/>
              <a:t>    | n &lt; 0     = error "Corte: número negativo"  -- Corte por error</a:t>
            </a:r>
          </a:p>
          <a:p>
            <a:pPr marL="0" indent="0">
              <a:buNone/>
            </a:pPr>
            <a:r>
              <a:rPr lang="es-ES" dirty="0"/>
              <a:t>    | n == 0    = 1                               -- Corte exitoso</a:t>
            </a:r>
          </a:p>
          <a:p>
            <a:pPr marL="0" indent="0">
              <a:buNone/>
            </a:pPr>
            <a:r>
              <a:rPr lang="es-ES" dirty="0"/>
              <a:t>    | </a:t>
            </a:r>
            <a:r>
              <a:rPr lang="es-ES" dirty="0" err="1"/>
              <a:t>otherwise</a:t>
            </a:r>
            <a:r>
              <a:rPr lang="es-ES" dirty="0"/>
              <a:t> = n * factorial (n-1)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9C13C-B9A1-3F1E-C1E5-7300583E4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-- Corte con case </a:t>
            </a:r>
            <a:r>
              <a:rPr lang="es-ES" dirty="0" err="1"/>
              <a:t>expressions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validarEdad</a:t>
            </a:r>
            <a:r>
              <a:rPr lang="es-ES" dirty="0"/>
              <a:t> :: </a:t>
            </a:r>
            <a:r>
              <a:rPr lang="es-ES" dirty="0" err="1"/>
              <a:t>Int</a:t>
            </a:r>
            <a:r>
              <a:rPr lang="es-ES" dirty="0"/>
              <a:t> -&gt;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validarEdad</a:t>
            </a:r>
            <a:r>
              <a:rPr lang="es-ES" dirty="0"/>
              <a:t> edad = case edad </a:t>
            </a:r>
            <a:r>
              <a:rPr lang="es-ES" dirty="0" err="1"/>
              <a:t>of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n | n &lt; 0 -&gt; "Corte: edad negativa"</a:t>
            </a:r>
          </a:p>
          <a:p>
            <a:pPr marL="0" indent="0">
              <a:buNone/>
            </a:pPr>
            <a:r>
              <a:rPr lang="es-ES" dirty="0"/>
              <a:t>    0 -&gt; "Corte: recién nacido"</a:t>
            </a:r>
          </a:p>
          <a:p>
            <a:pPr marL="0" indent="0">
              <a:buNone/>
            </a:pPr>
            <a:r>
              <a:rPr lang="es-ES" dirty="0"/>
              <a:t>    _ -&gt; "Edad válida"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Manejo de Fallos Controlados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fallos controlados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buscarElemento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=&gt; a -&gt; [a]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buscarElemento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[]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-- Fallo controlado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buscarElemento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y:ys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x == y    = Just x       -- Corte exitoso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buscarElemento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fallos con información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dividirConMensaje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dividirConMensaje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0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"Fallo: división por cero"  -- Corte con fallo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dividirConMensaje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 y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(x / y)                   -- Éxito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1: Búsqueda con Corte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Buscar primer elemento que cumpla condición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buscarPrimero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(a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-&gt; [a]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Maybe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buscarPrimero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[]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Nothing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buscarPrimero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f x       = Just x  -- Corte al encontrar el primero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buscarPrimero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Ejemplo: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buscarPrimero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(&gt;5) [1, 3, 7, 2, 9] → Just 7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2: Validación con Múltiples Cortes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validarContraseña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Either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validarContraseña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8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"Muy corta"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isUpper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"Sin mayúsculas"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isLower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"Sin minúsculas"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isDigit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"Sin números"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Right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-- Todas las validaciones pasaron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Cada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actúa como punto de corte potencial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C38C-9FF9-D7EE-624A-50489768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2BF88F-B7F8-334B-EB0B-DAEEEDB9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DC229-6BF9-60B1-95CB-5D4C923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Evaluación Perezosa como Corte Natural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7DBC39-FCE5-3CF9-9B08-EB950198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La evaluación perezosa provee corte automático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cortePerezoso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cortePerezoso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True x = x * 2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cortePerezoso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False _ = error "Corte: condición falsa"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El segundo argumento no se evalúa si el primero es False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cortePerezoso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False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[1..1000000])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El cálculo grande nunca se ejecuta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F2630-3262-3D81-791E-920EA36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1890-3817-56C4-95E1-34650366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BE65006-A814-3A53-0094-22E82015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636F04-1C86-7204-74F2-184C7EE0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Short-</a:t>
            </a:r>
            <a:r>
              <a:rPr lang="es-ES" dirty="0" err="1">
                <a:solidFill>
                  <a:srgbClr val="C00000"/>
                </a:solidFill>
              </a:rPr>
              <a:t>Circuit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Evaluation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E0CCE9E-C8EF-4285-4DA9-5CB6C9F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&amp;&amp; y || tienen corte automático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evaluacionCortocircuito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evaluacionCortocircuito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 = a &amp;&amp; b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Si a es False, b nunca se evalúa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ejemplo = False &amp;&amp; (error "No se evalúa este error")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Implementación personalizada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(&amp;&amp;|)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&amp;&amp;| True = True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 &amp;&amp;| False = False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False &amp;&amp;| _ = False  -- Corte: segundo argumento no evaluado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F3A25-5FF7-DD08-E5E3-BD358025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1115</Words>
  <Application>Microsoft Office PowerPoint</Application>
  <PresentationFormat>Panorámica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TRANSFORMACIÓN Terminación Temprana (Corte)</vt:lpstr>
      <vt:lpstr>Manejo de Fallos Controlados</vt:lpstr>
      <vt:lpstr>Ejercicio 1: Búsqueda con Corte</vt:lpstr>
      <vt:lpstr>Ejercicio 2: Validación con Múltiples Cortes</vt:lpstr>
      <vt:lpstr>Evaluación Perezosa como Corte Natural</vt:lpstr>
      <vt:lpstr>Short-Circuit Evaluation</vt:lpstr>
      <vt:lpstr> Ejercicio 3: Sistema de Permisos con Corte</vt:lpstr>
      <vt:lpstr>Manejo de Fallos en Cadenas de Procesamiento</vt:lpstr>
      <vt:lpstr>Búsqueda en Árbol con Corte</vt:lpstr>
      <vt:lpstr>Patrones de Corte con where/let</vt:lpstr>
      <vt:lpstr>Ejercicio 5: Validación Anidada con Corte</vt:lpstr>
      <vt:lpstr>PRACTICA Tarea para la Próxima Sesión</vt:lpstr>
      <vt:lpstr>CIERRE Conclusiones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8</cp:revision>
  <dcterms:created xsi:type="dcterms:W3CDTF">2025-08-09T16:36:29Z</dcterms:created>
  <dcterms:modified xsi:type="dcterms:W3CDTF">2025-08-29T05:17:41Z</dcterms:modified>
</cp:coreProperties>
</file>