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59" r:id="rId4"/>
    <p:sldId id="392" r:id="rId5"/>
    <p:sldId id="258" r:id="rId6"/>
    <p:sldId id="393" r:id="rId7"/>
    <p:sldId id="394" r:id="rId8"/>
    <p:sldId id="395" r:id="rId9"/>
    <p:sldId id="396" r:id="rId10"/>
    <p:sldId id="397" r:id="rId11"/>
    <p:sldId id="375" r:id="rId12"/>
    <p:sldId id="391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9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3624E7-C0F0-47DC-B74E-58FE64F40F3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B6AD84-E843-4EBF-830F-F85212BFC0E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Diseño organizacional.</a:t>
          </a:r>
          <a:endParaRPr lang="en-US"/>
        </a:p>
      </dgm:t>
    </dgm:pt>
    <dgm:pt modelId="{CEF35EDA-C6AF-4496-A047-9216ADBAFC5A}" type="parTrans" cxnId="{BC0402A6-A56F-480C-AB60-FE48A9D06B94}">
      <dgm:prSet/>
      <dgm:spPr/>
      <dgm:t>
        <a:bodyPr/>
        <a:lstStyle/>
        <a:p>
          <a:endParaRPr lang="en-US"/>
        </a:p>
      </dgm:t>
    </dgm:pt>
    <dgm:pt modelId="{506E471D-F68F-4402-A958-2888284BD3FB}" type="sibTrans" cxnId="{BC0402A6-A56F-480C-AB60-FE48A9D06B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852FEEA-900F-442C-8449-EA3013247BA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Gestión empresarial.</a:t>
          </a:r>
          <a:endParaRPr lang="en-US"/>
        </a:p>
      </dgm:t>
    </dgm:pt>
    <dgm:pt modelId="{03493396-E60A-432D-91A4-890591B274AB}" type="parTrans" cxnId="{9BE03771-6970-4175-8683-F2E6CB55FCF8}">
      <dgm:prSet/>
      <dgm:spPr/>
      <dgm:t>
        <a:bodyPr/>
        <a:lstStyle/>
        <a:p>
          <a:endParaRPr lang="en-US"/>
        </a:p>
      </dgm:t>
    </dgm:pt>
    <dgm:pt modelId="{B3370FE9-B4C7-483A-8795-6BBA68BECDFD}" type="sibTrans" cxnId="{9BE03771-6970-4175-8683-F2E6CB55FC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9D865E-74F9-4FE2-8998-43FE66B354A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Planeamiento estratégico.</a:t>
          </a:r>
          <a:endParaRPr lang="en-US"/>
        </a:p>
      </dgm:t>
    </dgm:pt>
    <dgm:pt modelId="{CE9A023D-2DB2-4741-990B-C69966724422}" type="parTrans" cxnId="{D23A868B-39E0-4361-B638-0050786204CE}">
      <dgm:prSet/>
      <dgm:spPr/>
      <dgm:t>
        <a:bodyPr/>
        <a:lstStyle/>
        <a:p>
          <a:endParaRPr lang="en-US"/>
        </a:p>
      </dgm:t>
    </dgm:pt>
    <dgm:pt modelId="{CECF6560-CACC-4C40-B759-9BEEDE05B08E}" type="sibTrans" cxnId="{D23A868B-39E0-4361-B638-0050786204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7C84EF-C880-4D7A-9C81-79CB334964F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Optimización de procesos.</a:t>
          </a:r>
          <a:endParaRPr lang="en-US"/>
        </a:p>
      </dgm:t>
    </dgm:pt>
    <dgm:pt modelId="{54CC97C6-83E2-4EED-88FD-756700973413}" type="parTrans" cxnId="{DD4E8126-31F8-4C4D-9841-B5F8AB91FFE7}">
      <dgm:prSet/>
      <dgm:spPr/>
      <dgm:t>
        <a:bodyPr/>
        <a:lstStyle/>
        <a:p>
          <a:endParaRPr lang="en-US"/>
        </a:p>
      </dgm:t>
    </dgm:pt>
    <dgm:pt modelId="{D2F9E568-9084-4CB7-88A5-39DEE67BBFD2}" type="sibTrans" cxnId="{DD4E8126-31F8-4C4D-9841-B5F8AB91FFE7}">
      <dgm:prSet/>
      <dgm:spPr/>
      <dgm:t>
        <a:bodyPr/>
        <a:lstStyle/>
        <a:p>
          <a:endParaRPr lang="en-US"/>
        </a:p>
      </dgm:t>
    </dgm:pt>
    <dgm:pt modelId="{5C136952-E1D4-4A96-A0D1-BD926654656A}" type="pres">
      <dgm:prSet presAssocID="{793624E7-C0F0-47DC-B74E-58FE64F40F38}" presName="root" presStyleCnt="0">
        <dgm:presLayoutVars>
          <dgm:dir/>
          <dgm:resizeHandles val="exact"/>
        </dgm:presLayoutVars>
      </dgm:prSet>
      <dgm:spPr/>
    </dgm:pt>
    <dgm:pt modelId="{C13C52F6-22B2-4EF1-BF99-D10CF4A219B8}" type="pres">
      <dgm:prSet presAssocID="{793624E7-C0F0-47DC-B74E-58FE64F40F38}" presName="container" presStyleCnt="0">
        <dgm:presLayoutVars>
          <dgm:dir/>
          <dgm:resizeHandles val="exact"/>
        </dgm:presLayoutVars>
      </dgm:prSet>
      <dgm:spPr/>
    </dgm:pt>
    <dgm:pt modelId="{DB45C842-099A-4BF2-BFAC-483B3B31BDBF}" type="pres">
      <dgm:prSet presAssocID="{C5B6AD84-E843-4EBF-830F-F85212BFC0ED}" presName="compNode" presStyleCnt="0"/>
      <dgm:spPr/>
    </dgm:pt>
    <dgm:pt modelId="{373A3E3C-A5DF-4BAE-BB3B-01D467AC7E01}" type="pres">
      <dgm:prSet presAssocID="{C5B6AD84-E843-4EBF-830F-F85212BFC0ED}" presName="iconBgRect" presStyleLbl="bgShp" presStyleIdx="0" presStyleCnt="4"/>
      <dgm:spPr/>
    </dgm:pt>
    <dgm:pt modelId="{660CBCD6-AB59-45A5-99B3-043C2C3B2BB2}" type="pres">
      <dgm:prSet presAssocID="{C5B6AD84-E843-4EBF-830F-F85212BFC0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346F120A-FD98-409F-A125-517167C0D72D}" type="pres">
      <dgm:prSet presAssocID="{C5B6AD84-E843-4EBF-830F-F85212BFC0ED}" presName="spaceRect" presStyleCnt="0"/>
      <dgm:spPr/>
    </dgm:pt>
    <dgm:pt modelId="{F96C04D2-9710-4A78-B35D-DDE9673B2F6F}" type="pres">
      <dgm:prSet presAssocID="{C5B6AD84-E843-4EBF-830F-F85212BFC0ED}" presName="textRect" presStyleLbl="revTx" presStyleIdx="0" presStyleCnt="4">
        <dgm:presLayoutVars>
          <dgm:chMax val="1"/>
          <dgm:chPref val="1"/>
        </dgm:presLayoutVars>
      </dgm:prSet>
      <dgm:spPr/>
    </dgm:pt>
    <dgm:pt modelId="{412153EE-62DF-42B6-B604-D17001410BA6}" type="pres">
      <dgm:prSet presAssocID="{506E471D-F68F-4402-A958-2888284BD3FB}" presName="sibTrans" presStyleLbl="sibTrans2D1" presStyleIdx="0" presStyleCnt="0"/>
      <dgm:spPr/>
    </dgm:pt>
    <dgm:pt modelId="{CFD81D5B-52DA-4792-B586-FCBC89AA797A}" type="pres">
      <dgm:prSet presAssocID="{7852FEEA-900F-442C-8449-EA3013247BA2}" presName="compNode" presStyleCnt="0"/>
      <dgm:spPr/>
    </dgm:pt>
    <dgm:pt modelId="{0B99AA2D-4CB6-4E70-9D2B-3B01738E19A8}" type="pres">
      <dgm:prSet presAssocID="{7852FEEA-900F-442C-8449-EA3013247BA2}" presName="iconBgRect" presStyleLbl="bgShp" presStyleIdx="1" presStyleCnt="4"/>
      <dgm:spPr/>
    </dgm:pt>
    <dgm:pt modelId="{72CF31E4-9C06-439F-92FB-FA60C6D04E18}" type="pres">
      <dgm:prSet presAssocID="{7852FEEA-900F-442C-8449-EA3013247B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unión"/>
        </a:ext>
      </dgm:extLst>
    </dgm:pt>
    <dgm:pt modelId="{777FB0C5-1DA2-4B80-A224-550B807767D3}" type="pres">
      <dgm:prSet presAssocID="{7852FEEA-900F-442C-8449-EA3013247BA2}" presName="spaceRect" presStyleCnt="0"/>
      <dgm:spPr/>
    </dgm:pt>
    <dgm:pt modelId="{63D63CB3-1E88-4E6F-BE96-52BA823331AE}" type="pres">
      <dgm:prSet presAssocID="{7852FEEA-900F-442C-8449-EA3013247BA2}" presName="textRect" presStyleLbl="revTx" presStyleIdx="1" presStyleCnt="4">
        <dgm:presLayoutVars>
          <dgm:chMax val="1"/>
          <dgm:chPref val="1"/>
        </dgm:presLayoutVars>
      </dgm:prSet>
      <dgm:spPr/>
    </dgm:pt>
    <dgm:pt modelId="{19F18520-7FB3-4245-BB28-E5164A04AF08}" type="pres">
      <dgm:prSet presAssocID="{B3370FE9-B4C7-483A-8795-6BBA68BECDFD}" presName="sibTrans" presStyleLbl="sibTrans2D1" presStyleIdx="0" presStyleCnt="0"/>
      <dgm:spPr/>
    </dgm:pt>
    <dgm:pt modelId="{54809A66-9179-4DDD-AE31-52782AE41D97}" type="pres">
      <dgm:prSet presAssocID="{829D865E-74F9-4FE2-8998-43FE66B354AE}" presName="compNode" presStyleCnt="0"/>
      <dgm:spPr/>
    </dgm:pt>
    <dgm:pt modelId="{40D964F1-E721-4770-B4B8-3773A7C6EF7B}" type="pres">
      <dgm:prSet presAssocID="{829D865E-74F9-4FE2-8998-43FE66B354AE}" presName="iconBgRect" presStyleLbl="bgShp" presStyleIdx="2" presStyleCnt="4"/>
      <dgm:spPr/>
    </dgm:pt>
    <dgm:pt modelId="{6A1FC5AA-B49D-4A35-9E84-496FBE331A23}" type="pres">
      <dgm:prSet presAssocID="{829D865E-74F9-4FE2-8998-43FE66B354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aderno de estrategias"/>
        </a:ext>
      </dgm:extLst>
    </dgm:pt>
    <dgm:pt modelId="{DF84E21E-CD91-4275-9DFC-F3A56A6B5557}" type="pres">
      <dgm:prSet presAssocID="{829D865E-74F9-4FE2-8998-43FE66B354AE}" presName="spaceRect" presStyleCnt="0"/>
      <dgm:spPr/>
    </dgm:pt>
    <dgm:pt modelId="{81728137-E37E-4D6E-91C6-983E8EA6F4B8}" type="pres">
      <dgm:prSet presAssocID="{829D865E-74F9-4FE2-8998-43FE66B354AE}" presName="textRect" presStyleLbl="revTx" presStyleIdx="2" presStyleCnt="4">
        <dgm:presLayoutVars>
          <dgm:chMax val="1"/>
          <dgm:chPref val="1"/>
        </dgm:presLayoutVars>
      </dgm:prSet>
      <dgm:spPr/>
    </dgm:pt>
    <dgm:pt modelId="{E601540C-0194-437C-93F3-B6DD5C6B21BE}" type="pres">
      <dgm:prSet presAssocID="{CECF6560-CACC-4C40-B759-9BEEDE05B08E}" presName="sibTrans" presStyleLbl="sibTrans2D1" presStyleIdx="0" presStyleCnt="0"/>
      <dgm:spPr/>
    </dgm:pt>
    <dgm:pt modelId="{4E0AB3F3-DE7E-4FA2-8FEF-5934B5901A5F}" type="pres">
      <dgm:prSet presAssocID="{E17C84EF-C880-4D7A-9C81-79CB334964F3}" presName="compNode" presStyleCnt="0"/>
      <dgm:spPr/>
    </dgm:pt>
    <dgm:pt modelId="{CA1A17B7-AE1A-4DE5-B5F0-5B5AA0AB4F01}" type="pres">
      <dgm:prSet presAssocID="{E17C84EF-C880-4D7A-9C81-79CB334964F3}" presName="iconBgRect" presStyleLbl="bgShp" presStyleIdx="3" presStyleCnt="4"/>
      <dgm:spPr/>
    </dgm:pt>
    <dgm:pt modelId="{05F30E36-AF9D-4A0E-BBE6-C59F0329A391}" type="pres">
      <dgm:prSet presAssocID="{E17C84EF-C880-4D7A-9C81-79CB334964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53477BB8-69CD-4264-AF21-84B1CA65643B}" type="pres">
      <dgm:prSet presAssocID="{E17C84EF-C880-4D7A-9C81-79CB334964F3}" presName="spaceRect" presStyleCnt="0"/>
      <dgm:spPr/>
    </dgm:pt>
    <dgm:pt modelId="{8355E14C-AAF7-4E9C-8DE2-084CC10FDB9B}" type="pres">
      <dgm:prSet presAssocID="{E17C84EF-C880-4D7A-9C81-79CB334964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FED107-70FA-4B3E-AAED-42D39265F052}" type="presOf" srcId="{506E471D-F68F-4402-A958-2888284BD3FB}" destId="{412153EE-62DF-42B6-B604-D17001410BA6}" srcOrd="0" destOrd="0" presId="urn:microsoft.com/office/officeart/2018/2/layout/IconCircleList"/>
    <dgm:cxn modelId="{DD4E8126-31F8-4C4D-9841-B5F8AB91FFE7}" srcId="{793624E7-C0F0-47DC-B74E-58FE64F40F38}" destId="{E17C84EF-C880-4D7A-9C81-79CB334964F3}" srcOrd="3" destOrd="0" parTransId="{54CC97C6-83E2-4EED-88FD-756700973413}" sibTransId="{D2F9E568-9084-4CB7-88A5-39DEE67BBFD2}"/>
    <dgm:cxn modelId="{A4AE615F-2853-462C-8BB0-B9AFBFC8D3F2}" type="presOf" srcId="{CECF6560-CACC-4C40-B759-9BEEDE05B08E}" destId="{E601540C-0194-437C-93F3-B6DD5C6B21BE}" srcOrd="0" destOrd="0" presId="urn:microsoft.com/office/officeart/2018/2/layout/IconCircleList"/>
    <dgm:cxn modelId="{38904343-FBA1-4961-A32E-65066D4C33FD}" type="presOf" srcId="{829D865E-74F9-4FE2-8998-43FE66B354AE}" destId="{81728137-E37E-4D6E-91C6-983E8EA6F4B8}" srcOrd="0" destOrd="0" presId="urn:microsoft.com/office/officeart/2018/2/layout/IconCircleList"/>
    <dgm:cxn modelId="{0FF0A24D-CA51-4EA2-A054-5D1E7AF9CD2C}" type="presOf" srcId="{C5B6AD84-E843-4EBF-830F-F85212BFC0ED}" destId="{F96C04D2-9710-4A78-B35D-DDE9673B2F6F}" srcOrd="0" destOrd="0" presId="urn:microsoft.com/office/officeart/2018/2/layout/IconCircleList"/>
    <dgm:cxn modelId="{9BE03771-6970-4175-8683-F2E6CB55FCF8}" srcId="{793624E7-C0F0-47DC-B74E-58FE64F40F38}" destId="{7852FEEA-900F-442C-8449-EA3013247BA2}" srcOrd="1" destOrd="0" parTransId="{03493396-E60A-432D-91A4-890591B274AB}" sibTransId="{B3370FE9-B4C7-483A-8795-6BBA68BECDFD}"/>
    <dgm:cxn modelId="{D23A868B-39E0-4361-B638-0050786204CE}" srcId="{793624E7-C0F0-47DC-B74E-58FE64F40F38}" destId="{829D865E-74F9-4FE2-8998-43FE66B354AE}" srcOrd="2" destOrd="0" parTransId="{CE9A023D-2DB2-4741-990B-C69966724422}" sibTransId="{CECF6560-CACC-4C40-B759-9BEEDE05B08E}"/>
    <dgm:cxn modelId="{BF5756A5-6B31-4A5C-8CB2-FDC5B3CDFBF2}" type="presOf" srcId="{7852FEEA-900F-442C-8449-EA3013247BA2}" destId="{63D63CB3-1E88-4E6F-BE96-52BA823331AE}" srcOrd="0" destOrd="0" presId="urn:microsoft.com/office/officeart/2018/2/layout/IconCircleList"/>
    <dgm:cxn modelId="{BC0402A6-A56F-480C-AB60-FE48A9D06B94}" srcId="{793624E7-C0F0-47DC-B74E-58FE64F40F38}" destId="{C5B6AD84-E843-4EBF-830F-F85212BFC0ED}" srcOrd="0" destOrd="0" parTransId="{CEF35EDA-C6AF-4496-A047-9216ADBAFC5A}" sibTransId="{506E471D-F68F-4402-A958-2888284BD3FB}"/>
    <dgm:cxn modelId="{D4952AC6-4058-4B35-BA56-44C635D16998}" type="presOf" srcId="{793624E7-C0F0-47DC-B74E-58FE64F40F38}" destId="{5C136952-E1D4-4A96-A0D1-BD926654656A}" srcOrd="0" destOrd="0" presId="urn:microsoft.com/office/officeart/2018/2/layout/IconCircleList"/>
    <dgm:cxn modelId="{D6788DF1-A6DF-4088-810A-37B413A38114}" type="presOf" srcId="{E17C84EF-C880-4D7A-9C81-79CB334964F3}" destId="{8355E14C-AAF7-4E9C-8DE2-084CC10FDB9B}" srcOrd="0" destOrd="0" presId="urn:microsoft.com/office/officeart/2018/2/layout/IconCircleList"/>
    <dgm:cxn modelId="{DAF556F4-60E1-4FE7-9E31-517DF0763B66}" type="presOf" srcId="{B3370FE9-B4C7-483A-8795-6BBA68BECDFD}" destId="{19F18520-7FB3-4245-BB28-E5164A04AF08}" srcOrd="0" destOrd="0" presId="urn:microsoft.com/office/officeart/2018/2/layout/IconCircleList"/>
    <dgm:cxn modelId="{14067A80-BF81-4605-B9AC-662C80241B52}" type="presParOf" srcId="{5C136952-E1D4-4A96-A0D1-BD926654656A}" destId="{C13C52F6-22B2-4EF1-BF99-D10CF4A219B8}" srcOrd="0" destOrd="0" presId="urn:microsoft.com/office/officeart/2018/2/layout/IconCircleList"/>
    <dgm:cxn modelId="{318BBF9F-0EBA-4575-BE6D-24F08F5CCF24}" type="presParOf" srcId="{C13C52F6-22B2-4EF1-BF99-D10CF4A219B8}" destId="{DB45C842-099A-4BF2-BFAC-483B3B31BDBF}" srcOrd="0" destOrd="0" presId="urn:microsoft.com/office/officeart/2018/2/layout/IconCircleList"/>
    <dgm:cxn modelId="{3BAFD9C0-752E-4153-81D1-B5D2E0E2A571}" type="presParOf" srcId="{DB45C842-099A-4BF2-BFAC-483B3B31BDBF}" destId="{373A3E3C-A5DF-4BAE-BB3B-01D467AC7E01}" srcOrd="0" destOrd="0" presId="urn:microsoft.com/office/officeart/2018/2/layout/IconCircleList"/>
    <dgm:cxn modelId="{9593559F-C024-478D-BBB1-B235F9EC27D2}" type="presParOf" srcId="{DB45C842-099A-4BF2-BFAC-483B3B31BDBF}" destId="{660CBCD6-AB59-45A5-99B3-043C2C3B2BB2}" srcOrd="1" destOrd="0" presId="urn:microsoft.com/office/officeart/2018/2/layout/IconCircleList"/>
    <dgm:cxn modelId="{693B7025-46E9-4939-894B-4BBE58920C27}" type="presParOf" srcId="{DB45C842-099A-4BF2-BFAC-483B3B31BDBF}" destId="{346F120A-FD98-409F-A125-517167C0D72D}" srcOrd="2" destOrd="0" presId="urn:microsoft.com/office/officeart/2018/2/layout/IconCircleList"/>
    <dgm:cxn modelId="{5C603407-6BB1-462A-A0C0-5A55EB0A1E92}" type="presParOf" srcId="{DB45C842-099A-4BF2-BFAC-483B3B31BDBF}" destId="{F96C04D2-9710-4A78-B35D-DDE9673B2F6F}" srcOrd="3" destOrd="0" presId="urn:microsoft.com/office/officeart/2018/2/layout/IconCircleList"/>
    <dgm:cxn modelId="{D28EF631-6D5B-4915-BBAB-1A6E86F9BC70}" type="presParOf" srcId="{C13C52F6-22B2-4EF1-BF99-D10CF4A219B8}" destId="{412153EE-62DF-42B6-B604-D17001410BA6}" srcOrd="1" destOrd="0" presId="urn:microsoft.com/office/officeart/2018/2/layout/IconCircleList"/>
    <dgm:cxn modelId="{85703FE7-3C4B-4F06-81CD-F7BD7DAED2D2}" type="presParOf" srcId="{C13C52F6-22B2-4EF1-BF99-D10CF4A219B8}" destId="{CFD81D5B-52DA-4792-B586-FCBC89AA797A}" srcOrd="2" destOrd="0" presId="urn:microsoft.com/office/officeart/2018/2/layout/IconCircleList"/>
    <dgm:cxn modelId="{EC0B0765-3093-461D-AB65-EF16B5E3C91D}" type="presParOf" srcId="{CFD81D5B-52DA-4792-B586-FCBC89AA797A}" destId="{0B99AA2D-4CB6-4E70-9D2B-3B01738E19A8}" srcOrd="0" destOrd="0" presId="urn:microsoft.com/office/officeart/2018/2/layout/IconCircleList"/>
    <dgm:cxn modelId="{70CAD791-4C26-4FEB-9B85-3C9ED285F294}" type="presParOf" srcId="{CFD81D5B-52DA-4792-B586-FCBC89AA797A}" destId="{72CF31E4-9C06-439F-92FB-FA60C6D04E18}" srcOrd="1" destOrd="0" presId="urn:microsoft.com/office/officeart/2018/2/layout/IconCircleList"/>
    <dgm:cxn modelId="{919ADCD8-5C9A-4755-96DE-E1F04E7EBF1D}" type="presParOf" srcId="{CFD81D5B-52DA-4792-B586-FCBC89AA797A}" destId="{777FB0C5-1DA2-4B80-A224-550B807767D3}" srcOrd="2" destOrd="0" presId="urn:microsoft.com/office/officeart/2018/2/layout/IconCircleList"/>
    <dgm:cxn modelId="{4FAD0CD0-7E8A-4B97-AB01-E997BAA70F34}" type="presParOf" srcId="{CFD81D5B-52DA-4792-B586-FCBC89AA797A}" destId="{63D63CB3-1E88-4E6F-BE96-52BA823331AE}" srcOrd="3" destOrd="0" presId="urn:microsoft.com/office/officeart/2018/2/layout/IconCircleList"/>
    <dgm:cxn modelId="{B1674E53-DD29-4936-B3F9-B85891C82E82}" type="presParOf" srcId="{C13C52F6-22B2-4EF1-BF99-D10CF4A219B8}" destId="{19F18520-7FB3-4245-BB28-E5164A04AF08}" srcOrd="3" destOrd="0" presId="urn:microsoft.com/office/officeart/2018/2/layout/IconCircleList"/>
    <dgm:cxn modelId="{158B7B95-6E4C-4FDE-9485-BB1D3F4AF50C}" type="presParOf" srcId="{C13C52F6-22B2-4EF1-BF99-D10CF4A219B8}" destId="{54809A66-9179-4DDD-AE31-52782AE41D97}" srcOrd="4" destOrd="0" presId="urn:microsoft.com/office/officeart/2018/2/layout/IconCircleList"/>
    <dgm:cxn modelId="{2697B2A4-45CC-4D93-92D4-7684E3D44A3B}" type="presParOf" srcId="{54809A66-9179-4DDD-AE31-52782AE41D97}" destId="{40D964F1-E721-4770-B4B8-3773A7C6EF7B}" srcOrd="0" destOrd="0" presId="urn:microsoft.com/office/officeart/2018/2/layout/IconCircleList"/>
    <dgm:cxn modelId="{153FCA67-EBC6-45A1-8431-47E29CC3B2EC}" type="presParOf" srcId="{54809A66-9179-4DDD-AE31-52782AE41D97}" destId="{6A1FC5AA-B49D-4A35-9E84-496FBE331A23}" srcOrd="1" destOrd="0" presId="urn:microsoft.com/office/officeart/2018/2/layout/IconCircleList"/>
    <dgm:cxn modelId="{8D7D7C70-B2A0-45C8-A857-F0DEBDA7D44B}" type="presParOf" srcId="{54809A66-9179-4DDD-AE31-52782AE41D97}" destId="{DF84E21E-CD91-4275-9DFC-F3A56A6B5557}" srcOrd="2" destOrd="0" presId="urn:microsoft.com/office/officeart/2018/2/layout/IconCircleList"/>
    <dgm:cxn modelId="{D4AAC3AF-B38D-4D90-96D3-0EB217434092}" type="presParOf" srcId="{54809A66-9179-4DDD-AE31-52782AE41D97}" destId="{81728137-E37E-4D6E-91C6-983E8EA6F4B8}" srcOrd="3" destOrd="0" presId="urn:microsoft.com/office/officeart/2018/2/layout/IconCircleList"/>
    <dgm:cxn modelId="{5BDDA184-1B72-4D77-839B-68B17F9223CF}" type="presParOf" srcId="{C13C52F6-22B2-4EF1-BF99-D10CF4A219B8}" destId="{E601540C-0194-437C-93F3-B6DD5C6B21BE}" srcOrd="5" destOrd="0" presId="urn:microsoft.com/office/officeart/2018/2/layout/IconCircleList"/>
    <dgm:cxn modelId="{62BFA5DB-8083-435E-8994-1645E6349211}" type="presParOf" srcId="{C13C52F6-22B2-4EF1-BF99-D10CF4A219B8}" destId="{4E0AB3F3-DE7E-4FA2-8FEF-5934B5901A5F}" srcOrd="6" destOrd="0" presId="urn:microsoft.com/office/officeart/2018/2/layout/IconCircleList"/>
    <dgm:cxn modelId="{1F2E766A-A48A-4806-8CF3-9E216EB823DB}" type="presParOf" srcId="{4E0AB3F3-DE7E-4FA2-8FEF-5934B5901A5F}" destId="{CA1A17B7-AE1A-4DE5-B5F0-5B5AA0AB4F01}" srcOrd="0" destOrd="0" presId="urn:microsoft.com/office/officeart/2018/2/layout/IconCircleList"/>
    <dgm:cxn modelId="{8DDAB676-44A9-4AA6-A361-B69951AC939D}" type="presParOf" srcId="{4E0AB3F3-DE7E-4FA2-8FEF-5934B5901A5F}" destId="{05F30E36-AF9D-4A0E-BBE6-C59F0329A391}" srcOrd="1" destOrd="0" presId="urn:microsoft.com/office/officeart/2018/2/layout/IconCircleList"/>
    <dgm:cxn modelId="{6349DC99-3598-4082-A1C3-442216C9DC56}" type="presParOf" srcId="{4E0AB3F3-DE7E-4FA2-8FEF-5934B5901A5F}" destId="{53477BB8-69CD-4264-AF21-84B1CA65643B}" srcOrd="2" destOrd="0" presId="urn:microsoft.com/office/officeart/2018/2/layout/IconCircleList"/>
    <dgm:cxn modelId="{B669912C-DD1A-41DF-932C-F0DC44E6ACE5}" type="presParOf" srcId="{4E0AB3F3-DE7E-4FA2-8FEF-5934B5901A5F}" destId="{8355E14C-AAF7-4E9C-8DE2-084CC10FDB9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8CF1BF-B7B1-4444-8835-DCFE773F409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4BB773-ED3B-4DC9-920F-ABDDFE0C724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Conjunto de elementos interdependientes orientados a un objetivo común.</a:t>
          </a:r>
          <a:endParaRPr lang="en-US"/>
        </a:p>
      </dgm:t>
    </dgm:pt>
    <dgm:pt modelId="{FA928D7F-63C2-4DF0-B985-774330AD1CBC}" type="parTrans" cxnId="{249C4E77-456F-4FFF-A4B7-A3A6B44E4B04}">
      <dgm:prSet/>
      <dgm:spPr/>
      <dgm:t>
        <a:bodyPr/>
        <a:lstStyle/>
        <a:p>
          <a:endParaRPr lang="en-US"/>
        </a:p>
      </dgm:t>
    </dgm:pt>
    <dgm:pt modelId="{32FE1E38-8424-472D-B2A2-A09798A4D6A3}" type="sibTrans" cxnId="{249C4E77-456F-4FFF-A4B7-A3A6B44E4B04}">
      <dgm:prSet/>
      <dgm:spPr/>
      <dgm:t>
        <a:bodyPr/>
        <a:lstStyle/>
        <a:p>
          <a:endParaRPr lang="en-US"/>
        </a:p>
      </dgm:t>
    </dgm:pt>
    <dgm:pt modelId="{1EC4F51B-844F-4B25-A875-48A5B71E23D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Características: interrelaciones, retroalimentación, adaptación.</a:t>
          </a:r>
          <a:endParaRPr lang="en-US"/>
        </a:p>
      </dgm:t>
    </dgm:pt>
    <dgm:pt modelId="{31585D69-7433-47DD-93B2-593EBF3EC044}" type="parTrans" cxnId="{19FC02AE-A3C1-4DB9-90E6-AC849C5AD9B3}">
      <dgm:prSet/>
      <dgm:spPr/>
      <dgm:t>
        <a:bodyPr/>
        <a:lstStyle/>
        <a:p>
          <a:endParaRPr lang="en-US"/>
        </a:p>
      </dgm:t>
    </dgm:pt>
    <dgm:pt modelId="{F63BB173-0D79-47F8-B529-047CC33C4EBF}" type="sibTrans" cxnId="{19FC02AE-A3C1-4DB9-90E6-AC849C5AD9B3}">
      <dgm:prSet/>
      <dgm:spPr/>
      <dgm:t>
        <a:bodyPr/>
        <a:lstStyle/>
        <a:p>
          <a:endParaRPr lang="en-US"/>
        </a:p>
      </dgm:t>
    </dgm:pt>
    <dgm:pt modelId="{DB42FA45-FB4D-4B7D-B207-40F59D5C0D3E}" type="pres">
      <dgm:prSet presAssocID="{F58CF1BF-B7B1-4444-8835-DCFE773F409E}" presName="root" presStyleCnt="0">
        <dgm:presLayoutVars>
          <dgm:dir/>
          <dgm:resizeHandles val="exact"/>
        </dgm:presLayoutVars>
      </dgm:prSet>
      <dgm:spPr/>
    </dgm:pt>
    <dgm:pt modelId="{60E1BE7A-D8FC-41C7-BC83-FD467F9827CC}" type="pres">
      <dgm:prSet presAssocID="{324BB773-ED3B-4DC9-920F-ABDDFE0C724C}" presName="compNode" presStyleCnt="0"/>
      <dgm:spPr/>
    </dgm:pt>
    <dgm:pt modelId="{D72EE580-4CCD-4084-B844-745186B7AA9F}" type="pres">
      <dgm:prSet presAssocID="{324BB773-ED3B-4DC9-920F-ABDDFE0C724C}" presName="bgRect" presStyleLbl="bgShp" presStyleIdx="0" presStyleCnt="2"/>
      <dgm:spPr/>
    </dgm:pt>
    <dgm:pt modelId="{0580634B-C367-4C2C-8C55-6F8B27653B8F}" type="pres">
      <dgm:prSet presAssocID="{324BB773-ED3B-4DC9-920F-ABDDFE0C72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553BE9E1-FF1E-466D-8ADF-8760DE908B98}" type="pres">
      <dgm:prSet presAssocID="{324BB773-ED3B-4DC9-920F-ABDDFE0C724C}" presName="spaceRect" presStyleCnt="0"/>
      <dgm:spPr/>
    </dgm:pt>
    <dgm:pt modelId="{C2440E50-9F14-4066-A175-291E79105655}" type="pres">
      <dgm:prSet presAssocID="{324BB773-ED3B-4DC9-920F-ABDDFE0C724C}" presName="parTx" presStyleLbl="revTx" presStyleIdx="0" presStyleCnt="2">
        <dgm:presLayoutVars>
          <dgm:chMax val="0"/>
          <dgm:chPref val="0"/>
        </dgm:presLayoutVars>
      </dgm:prSet>
      <dgm:spPr/>
    </dgm:pt>
    <dgm:pt modelId="{281A0076-6BEE-4853-9242-A2D11B195DA5}" type="pres">
      <dgm:prSet presAssocID="{32FE1E38-8424-472D-B2A2-A09798A4D6A3}" presName="sibTrans" presStyleCnt="0"/>
      <dgm:spPr/>
    </dgm:pt>
    <dgm:pt modelId="{282D945E-909D-43AF-9D2A-89A0CAEA4C33}" type="pres">
      <dgm:prSet presAssocID="{1EC4F51B-844F-4B25-A875-48A5B71E23D0}" presName="compNode" presStyleCnt="0"/>
      <dgm:spPr/>
    </dgm:pt>
    <dgm:pt modelId="{D547B3FD-A59B-47DA-AA2F-183E8ABA2075}" type="pres">
      <dgm:prSet presAssocID="{1EC4F51B-844F-4B25-A875-48A5B71E23D0}" presName="bgRect" presStyleLbl="bgShp" presStyleIdx="1" presStyleCnt="2"/>
      <dgm:spPr/>
    </dgm:pt>
    <dgm:pt modelId="{66E32FE1-3361-4503-BF59-26E72C441089}" type="pres">
      <dgm:prSet presAssocID="{1EC4F51B-844F-4B25-A875-48A5B71E23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23091E5-735F-4BEF-9E27-14ED2EA00922}" type="pres">
      <dgm:prSet presAssocID="{1EC4F51B-844F-4B25-A875-48A5B71E23D0}" presName="spaceRect" presStyleCnt="0"/>
      <dgm:spPr/>
    </dgm:pt>
    <dgm:pt modelId="{B07354EF-86F2-4233-BF63-B1ABF52AC2DF}" type="pres">
      <dgm:prSet presAssocID="{1EC4F51B-844F-4B25-A875-48A5B71E23D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75780D-DEFD-4BAA-A431-53DD4F52FABE}" type="presOf" srcId="{F58CF1BF-B7B1-4444-8835-DCFE773F409E}" destId="{DB42FA45-FB4D-4B7D-B207-40F59D5C0D3E}" srcOrd="0" destOrd="0" presId="urn:microsoft.com/office/officeart/2018/2/layout/IconVerticalSolidList"/>
    <dgm:cxn modelId="{BF28F868-37FA-41C9-B22F-B544D9963502}" type="presOf" srcId="{324BB773-ED3B-4DC9-920F-ABDDFE0C724C}" destId="{C2440E50-9F14-4066-A175-291E79105655}" srcOrd="0" destOrd="0" presId="urn:microsoft.com/office/officeart/2018/2/layout/IconVerticalSolidList"/>
    <dgm:cxn modelId="{4115CF69-6D41-45E4-B0B3-2573370A8F36}" type="presOf" srcId="{1EC4F51B-844F-4B25-A875-48A5B71E23D0}" destId="{B07354EF-86F2-4233-BF63-B1ABF52AC2DF}" srcOrd="0" destOrd="0" presId="urn:microsoft.com/office/officeart/2018/2/layout/IconVerticalSolidList"/>
    <dgm:cxn modelId="{249C4E77-456F-4FFF-A4B7-A3A6B44E4B04}" srcId="{F58CF1BF-B7B1-4444-8835-DCFE773F409E}" destId="{324BB773-ED3B-4DC9-920F-ABDDFE0C724C}" srcOrd="0" destOrd="0" parTransId="{FA928D7F-63C2-4DF0-B985-774330AD1CBC}" sibTransId="{32FE1E38-8424-472D-B2A2-A09798A4D6A3}"/>
    <dgm:cxn modelId="{19FC02AE-A3C1-4DB9-90E6-AC849C5AD9B3}" srcId="{F58CF1BF-B7B1-4444-8835-DCFE773F409E}" destId="{1EC4F51B-844F-4B25-A875-48A5B71E23D0}" srcOrd="1" destOrd="0" parTransId="{31585D69-7433-47DD-93B2-593EBF3EC044}" sibTransId="{F63BB173-0D79-47F8-B529-047CC33C4EBF}"/>
    <dgm:cxn modelId="{87F1A03C-8FB8-45BC-AA13-0ED1FDAA3923}" type="presParOf" srcId="{DB42FA45-FB4D-4B7D-B207-40F59D5C0D3E}" destId="{60E1BE7A-D8FC-41C7-BC83-FD467F9827CC}" srcOrd="0" destOrd="0" presId="urn:microsoft.com/office/officeart/2018/2/layout/IconVerticalSolidList"/>
    <dgm:cxn modelId="{A955AC43-0998-45D8-9381-1F9C1D5C191D}" type="presParOf" srcId="{60E1BE7A-D8FC-41C7-BC83-FD467F9827CC}" destId="{D72EE580-4CCD-4084-B844-745186B7AA9F}" srcOrd="0" destOrd="0" presId="urn:microsoft.com/office/officeart/2018/2/layout/IconVerticalSolidList"/>
    <dgm:cxn modelId="{6AC0B705-8398-4A37-AA5A-1B7B703EE558}" type="presParOf" srcId="{60E1BE7A-D8FC-41C7-BC83-FD467F9827CC}" destId="{0580634B-C367-4C2C-8C55-6F8B27653B8F}" srcOrd="1" destOrd="0" presId="urn:microsoft.com/office/officeart/2018/2/layout/IconVerticalSolidList"/>
    <dgm:cxn modelId="{B1302DFF-D8D9-4EC4-9076-38BAAB61388D}" type="presParOf" srcId="{60E1BE7A-D8FC-41C7-BC83-FD467F9827CC}" destId="{553BE9E1-FF1E-466D-8ADF-8760DE908B98}" srcOrd="2" destOrd="0" presId="urn:microsoft.com/office/officeart/2018/2/layout/IconVerticalSolidList"/>
    <dgm:cxn modelId="{161D4212-621A-450B-8A5B-4DDECC7A5B6B}" type="presParOf" srcId="{60E1BE7A-D8FC-41C7-BC83-FD467F9827CC}" destId="{C2440E50-9F14-4066-A175-291E79105655}" srcOrd="3" destOrd="0" presId="urn:microsoft.com/office/officeart/2018/2/layout/IconVerticalSolidList"/>
    <dgm:cxn modelId="{5CE6BC19-239F-4B1A-83B7-3FA233EB7125}" type="presParOf" srcId="{DB42FA45-FB4D-4B7D-B207-40F59D5C0D3E}" destId="{281A0076-6BEE-4853-9242-A2D11B195DA5}" srcOrd="1" destOrd="0" presId="urn:microsoft.com/office/officeart/2018/2/layout/IconVerticalSolidList"/>
    <dgm:cxn modelId="{A738A078-5CAE-4675-AAF6-98EB43614944}" type="presParOf" srcId="{DB42FA45-FB4D-4B7D-B207-40F59D5C0D3E}" destId="{282D945E-909D-43AF-9D2A-89A0CAEA4C33}" srcOrd="2" destOrd="0" presId="urn:microsoft.com/office/officeart/2018/2/layout/IconVerticalSolidList"/>
    <dgm:cxn modelId="{02DC226B-019A-4331-9DC3-7593ECCA3EFA}" type="presParOf" srcId="{282D945E-909D-43AF-9D2A-89A0CAEA4C33}" destId="{D547B3FD-A59B-47DA-AA2F-183E8ABA2075}" srcOrd="0" destOrd="0" presId="urn:microsoft.com/office/officeart/2018/2/layout/IconVerticalSolidList"/>
    <dgm:cxn modelId="{6DAF94F6-1561-40A9-A6FA-B5C9BBEF5CBC}" type="presParOf" srcId="{282D945E-909D-43AF-9D2A-89A0CAEA4C33}" destId="{66E32FE1-3361-4503-BF59-26E72C441089}" srcOrd="1" destOrd="0" presId="urn:microsoft.com/office/officeart/2018/2/layout/IconVerticalSolidList"/>
    <dgm:cxn modelId="{3F5C7DCB-5451-4A18-843C-D274FBC394BB}" type="presParOf" srcId="{282D945E-909D-43AF-9D2A-89A0CAEA4C33}" destId="{623091E5-735F-4BEF-9E27-14ED2EA00922}" srcOrd="2" destOrd="0" presId="urn:microsoft.com/office/officeart/2018/2/layout/IconVerticalSolidList"/>
    <dgm:cxn modelId="{7D3F6F66-61E3-4F03-949A-D8E4B3126923}" type="presParOf" srcId="{282D945E-909D-43AF-9D2A-89A0CAEA4C33}" destId="{B07354EF-86F2-4233-BF63-B1ABF52AC2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2610B9-FB27-4099-BF74-559B39686B9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FEB383-6952-4C38-A6EE-62A4AB6D8F9B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1"/>
            <a:t>Subsistema social:</a:t>
          </a:r>
          <a:r>
            <a:rPr lang="es-PE"/>
            <a:t> Personas, cultura, motivaciones, liderazgo.</a:t>
          </a:r>
          <a:endParaRPr lang="en-US"/>
        </a:p>
      </dgm:t>
    </dgm:pt>
    <dgm:pt modelId="{16C661E9-DFC1-42FC-B802-1AC7DCD6BDC1}" type="parTrans" cxnId="{B80BA5E7-AA68-4921-AC77-CEC4A3BF671A}">
      <dgm:prSet/>
      <dgm:spPr/>
      <dgm:t>
        <a:bodyPr/>
        <a:lstStyle/>
        <a:p>
          <a:endParaRPr lang="en-US"/>
        </a:p>
      </dgm:t>
    </dgm:pt>
    <dgm:pt modelId="{EFDA76D5-D5D1-4AB0-8BF5-009BA9F24A17}" type="sibTrans" cxnId="{B80BA5E7-AA68-4921-AC77-CEC4A3BF671A}">
      <dgm:prSet/>
      <dgm:spPr/>
      <dgm:t>
        <a:bodyPr/>
        <a:lstStyle/>
        <a:p>
          <a:endParaRPr lang="en-US"/>
        </a:p>
      </dgm:t>
    </dgm:pt>
    <dgm:pt modelId="{501D2603-5305-468A-B48A-00BFFA4850CE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1"/>
            <a:t>Subsistema técnico:</a:t>
          </a:r>
          <a:r>
            <a:rPr lang="es-PE"/>
            <a:t> Procesos, tecnología, recursos materiales.</a:t>
          </a:r>
          <a:endParaRPr lang="en-US"/>
        </a:p>
      </dgm:t>
    </dgm:pt>
    <dgm:pt modelId="{746111C1-332A-4FAA-992E-48D2206BEA23}" type="parTrans" cxnId="{2B10A5DB-1BA7-4889-B30F-9A2EE1EBC11C}">
      <dgm:prSet/>
      <dgm:spPr/>
      <dgm:t>
        <a:bodyPr/>
        <a:lstStyle/>
        <a:p>
          <a:endParaRPr lang="en-US"/>
        </a:p>
      </dgm:t>
    </dgm:pt>
    <dgm:pt modelId="{8A4B58CD-C748-47B1-998F-A7C46FED0845}" type="sibTrans" cxnId="{2B10A5DB-1BA7-4889-B30F-9A2EE1EBC11C}">
      <dgm:prSet/>
      <dgm:spPr/>
      <dgm:t>
        <a:bodyPr/>
        <a:lstStyle/>
        <a:p>
          <a:endParaRPr lang="en-US"/>
        </a:p>
      </dgm:t>
    </dgm:pt>
    <dgm:pt modelId="{9D18BB9F-D7E1-4EA0-8FF1-785E2F826953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1"/>
            <a:t>Subsistema organizacional:</a:t>
          </a:r>
          <a:r>
            <a:rPr lang="es-PE"/>
            <a:t> Estructura formal, normas, jerarquías, políticas.</a:t>
          </a:r>
          <a:endParaRPr lang="en-US"/>
        </a:p>
      </dgm:t>
    </dgm:pt>
    <dgm:pt modelId="{6DBCA4B5-AA49-4390-B403-44D7B2E456DA}" type="parTrans" cxnId="{A26963C6-4365-450F-9D7E-B0C12613DAEA}">
      <dgm:prSet/>
      <dgm:spPr/>
      <dgm:t>
        <a:bodyPr/>
        <a:lstStyle/>
        <a:p>
          <a:endParaRPr lang="en-US"/>
        </a:p>
      </dgm:t>
    </dgm:pt>
    <dgm:pt modelId="{B0D1794E-8ACC-4197-961D-06A439EE28FD}" type="sibTrans" cxnId="{A26963C6-4365-450F-9D7E-B0C12613DAEA}">
      <dgm:prSet/>
      <dgm:spPr/>
      <dgm:t>
        <a:bodyPr/>
        <a:lstStyle/>
        <a:p>
          <a:endParaRPr lang="en-US"/>
        </a:p>
      </dgm:t>
    </dgm:pt>
    <dgm:pt modelId="{38EE9BF9-6AB7-42E0-AF13-8706402C012D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1"/>
            <a:t>Ejemplo:</a:t>
          </a:r>
          <a:br>
            <a:rPr lang="es-PE"/>
          </a:br>
          <a:r>
            <a:rPr lang="es-PE" i="1"/>
            <a:t>"Una startup tecnológica:</a:t>
          </a:r>
          <a:endParaRPr lang="en-US"/>
        </a:p>
      </dgm:t>
    </dgm:pt>
    <dgm:pt modelId="{5B772C72-9A14-447E-9B87-8ADD6B23FA39}" type="parTrans" cxnId="{65903A3A-A956-40DC-931D-445CAB155D73}">
      <dgm:prSet/>
      <dgm:spPr/>
      <dgm:t>
        <a:bodyPr/>
        <a:lstStyle/>
        <a:p>
          <a:endParaRPr lang="en-US"/>
        </a:p>
      </dgm:t>
    </dgm:pt>
    <dgm:pt modelId="{04D07DF5-BC86-4F08-B588-C6BA650CD9B3}" type="sibTrans" cxnId="{65903A3A-A956-40DC-931D-445CAB155D73}">
      <dgm:prSet/>
      <dgm:spPr/>
      <dgm:t>
        <a:bodyPr/>
        <a:lstStyle/>
        <a:p>
          <a:endParaRPr lang="en-US"/>
        </a:p>
      </dgm:t>
    </dgm:pt>
    <dgm:pt modelId="{9A331287-C191-4AA1-BDB2-53D6F39397C6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1"/>
            <a:t>Social:</a:t>
          </a:r>
          <a:r>
            <a:rPr lang="es-PE"/>
            <a:t> Equipo de desarrollo.</a:t>
          </a:r>
          <a:endParaRPr lang="en-US"/>
        </a:p>
      </dgm:t>
    </dgm:pt>
    <dgm:pt modelId="{9A7DD4BA-FDA0-48EA-B1EA-2CE65CC9DAB4}" type="parTrans" cxnId="{0BDEBC63-33AB-4714-ACBC-F2E65375867E}">
      <dgm:prSet/>
      <dgm:spPr/>
      <dgm:t>
        <a:bodyPr/>
        <a:lstStyle/>
        <a:p>
          <a:endParaRPr lang="en-US"/>
        </a:p>
      </dgm:t>
    </dgm:pt>
    <dgm:pt modelId="{796D582D-D8AE-4274-A327-27DE05DB71B5}" type="sibTrans" cxnId="{0BDEBC63-33AB-4714-ACBC-F2E65375867E}">
      <dgm:prSet/>
      <dgm:spPr/>
      <dgm:t>
        <a:bodyPr/>
        <a:lstStyle/>
        <a:p>
          <a:endParaRPr lang="en-US"/>
        </a:p>
      </dgm:t>
    </dgm:pt>
    <dgm:pt modelId="{5B2C6B38-5DA1-415A-ADF1-E9A7173AB0CE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1"/>
            <a:t>Técnico:</a:t>
          </a:r>
          <a:r>
            <a:rPr lang="es-PE"/>
            <a:t> Plataforma de código.</a:t>
          </a:r>
          <a:endParaRPr lang="en-US"/>
        </a:p>
      </dgm:t>
    </dgm:pt>
    <dgm:pt modelId="{3F2EDDEC-26E5-41C8-BDBB-DD56AD1AF9B3}" type="parTrans" cxnId="{38F37FF4-2CAD-471B-AC58-D8F26785AC9D}">
      <dgm:prSet/>
      <dgm:spPr/>
      <dgm:t>
        <a:bodyPr/>
        <a:lstStyle/>
        <a:p>
          <a:endParaRPr lang="en-US"/>
        </a:p>
      </dgm:t>
    </dgm:pt>
    <dgm:pt modelId="{744B97D3-7C16-42AC-985D-847F375B1344}" type="sibTrans" cxnId="{38F37FF4-2CAD-471B-AC58-D8F26785AC9D}">
      <dgm:prSet/>
      <dgm:spPr/>
      <dgm:t>
        <a:bodyPr/>
        <a:lstStyle/>
        <a:p>
          <a:endParaRPr lang="en-US"/>
        </a:p>
      </dgm:t>
    </dgm:pt>
    <dgm:pt modelId="{1E8E5D14-3499-4FB7-8AB9-4BA114E81BE4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b="1"/>
            <a:t>Organizacional:</a:t>
          </a:r>
          <a:r>
            <a:rPr lang="es-PE"/>
            <a:t> Metodología Agile."</a:t>
          </a:r>
          <a:endParaRPr lang="en-US"/>
        </a:p>
      </dgm:t>
    </dgm:pt>
    <dgm:pt modelId="{B833A708-DF87-4811-8406-DC27DDEFC5F9}" type="parTrans" cxnId="{5208C54D-FB26-42AB-AA65-C1DC8FDF8F8F}">
      <dgm:prSet/>
      <dgm:spPr/>
      <dgm:t>
        <a:bodyPr/>
        <a:lstStyle/>
        <a:p>
          <a:endParaRPr lang="en-US"/>
        </a:p>
      </dgm:t>
    </dgm:pt>
    <dgm:pt modelId="{344D8060-6848-4880-AC6C-990A682D4075}" type="sibTrans" cxnId="{5208C54D-FB26-42AB-AA65-C1DC8FDF8F8F}">
      <dgm:prSet/>
      <dgm:spPr/>
      <dgm:t>
        <a:bodyPr/>
        <a:lstStyle/>
        <a:p>
          <a:endParaRPr lang="en-US"/>
        </a:p>
      </dgm:t>
    </dgm:pt>
    <dgm:pt modelId="{14E60B95-3BED-4BA4-979A-DCBCBDD87DDC}" type="pres">
      <dgm:prSet presAssocID="{C82610B9-FB27-4099-BF74-559B39686B92}" presName="root" presStyleCnt="0">
        <dgm:presLayoutVars>
          <dgm:dir/>
          <dgm:resizeHandles val="exact"/>
        </dgm:presLayoutVars>
      </dgm:prSet>
      <dgm:spPr/>
    </dgm:pt>
    <dgm:pt modelId="{68C79C7F-B036-4349-A795-C55728CA9F2B}" type="pres">
      <dgm:prSet presAssocID="{14FEB383-6952-4C38-A6EE-62A4AB6D8F9B}" presName="compNode" presStyleCnt="0"/>
      <dgm:spPr/>
    </dgm:pt>
    <dgm:pt modelId="{CF14361E-5E12-4012-AFC0-0649D88B9FA5}" type="pres">
      <dgm:prSet presAssocID="{14FEB383-6952-4C38-A6EE-62A4AB6D8F9B}" presName="bgRect" presStyleLbl="bgShp" presStyleIdx="0" presStyleCnt="4"/>
      <dgm:spPr/>
    </dgm:pt>
    <dgm:pt modelId="{460DE795-41F9-41DE-96A7-4980F8A30AE7}" type="pres">
      <dgm:prSet presAssocID="{14FEB383-6952-4C38-A6EE-62A4AB6D8F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5E1A7787-EA03-4FBE-9668-2A8E91F86BB7}" type="pres">
      <dgm:prSet presAssocID="{14FEB383-6952-4C38-A6EE-62A4AB6D8F9B}" presName="spaceRect" presStyleCnt="0"/>
      <dgm:spPr/>
    </dgm:pt>
    <dgm:pt modelId="{90985766-BCA1-46DF-9628-B7CBED99CE01}" type="pres">
      <dgm:prSet presAssocID="{14FEB383-6952-4C38-A6EE-62A4AB6D8F9B}" presName="parTx" presStyleLbl="revTx" presStyleIdx="0" presStyleCnt="5">
        <dgm:presLayoutVars>
          <dgm:chMax val="0"/>
          <dgm:chPref val="0"/>
        </dgm:presLayoutVars>
      </dgm:prSet>
      <dgm:spPr/>
    </dgm:pt>
    <dgm:pt modelId="{0E91907C-9675-4E14-88C8-3240AE715DAF}" type="pres">
      <dgm:prSet presAssocID="{EFDA76D5-D5D1-4AB0-8BF5-009BA9F24A17}" presName="sibTrans" presStyleCnt="0"/>
      <dgm:spPr/>
    </dgm:pt>
    <dgm:pt modelId="{7EF6FFD6-F6F5-4AA5-B397-6509B474A43B}" type="pres">
      <dgm:prSet presAssocID="{501D2603-5305-468A-B48A-00BFFA4850CE}" presName="compNode" presStyleCnt="0"/>
      <dgm:spPr/>
    </dgm:pt>
    <dgm:pt modelId="{5DED60F8-56E0-4D17-896D-E00DC9322764}" type="pres">
      <dgm:prSet presAssocID="{501D2603-5305-468A-B48A-00BFFA4850CE}" presName="bgRect" presStyleLbl="bgShp" presStyleIdx="1" presStyleCnt="4"/>
      <dgm:spPr/>
    </dgm:pt>
    <dgm:pt modelId="{FB44E64B-AD48-4B28-A6FF-F99D370A8E0B}" type="pres">
      <dgm:prSet presAssocID="{501D2603-5305-468A-B48A-00BFFA4850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D00E0F12-3D7E-4CD0-8189-52C762DC14CB}" type="pres">
      <dgm:prSet presAssocID="{501D2603-5305-468A-B48A-00BFFA4850CE}" presName="spaceRect" presStyleCnt="0"/>
      <dgm:spPr/>
    </dgm:pt>
    <dgm:pt modelId="{1BB6B248-FA94-4F1F-84A2-20491DA6C75C}" type="pres">
      <dgm:prSet presAssocID="{501D2603-5305-468A-B48A-00BFFA4850CE}" presName="parTx" presStyleLbl="revTx" presStyleIdx="1" presStyleCnt="5">
        <dgm:presLayoutVars>
          <dgm:chMax val="0"/>
          <dgm:chPref val="0"/>
        </dgm:presLayoutVars>
      </dgm:prSet>
      <dgm:spPr/>
    </dgm:pt>
    <dgm:pt modelId="{1C69E1A8-BBF3-4D34-A43D-F0E1C81D6D84}" type="pres">
      <dgm:prSet presAssocID="{8A4B58CD-C748-47B1-998F-A7C46FED0845}" presName="sibTrans" presStyleCnt="0"/>
      <dgm:spPr/>
    </dgm:pt>
    <dgm:pt modelId="{0C3E4818-4FCB-4CE1-8CB9-5C2CDA1244F8}" type="pres">
      <dgm:prSet presAssocID="{9D18BB9F-D7E1-4EA0-8FF1-785E2F826953}" presName="compNode" presStyleCnt="0"/>
      <dgm:spPr/>
    </dgm:pt>
    <dgm:pt modelId="{A7B1D0F2-5E72-4934-9911-6A0C2C96679F}" type="pres">
      <dgm:prSet presAssocID="{9D18BB9F-D7E1-4EA0-8FF1-785E2F826953}" presName="bgRect" presStyleLbl="bgShp" presStyleIdx="2" presStyleCnt="4"/>
      <dgm:spPr/>
    </dgm:pt>
    <dgm:pt modelId="{D4D307CA-810B-42FD-B446-B13145652770}" type="pres">
      <dgm:prSet presAssocID="{9D18BB9F-D7E1-4EA0-8FF1-785E2F8269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CD527A10-FC36-431B-BE4B-4A597716B954}" type="pres">
      <dgm:prSet presAssocID="{9D18BB9F-D7E1-4EA0-8FF1-785E2F826953}" presName="spaceRect" presStyleCnt="0"/>
      <dgm:spPr/>
    </dgm:pt>
    <dgm:pt modelId="{E237F614-1C85-4A5C-9FC3-94DF6C4916E0}" type="pres">
      <dgm:prSet presAssocID="{9D18BB9F-D7E1-4EA0-8FF1-785E2F826953}" presName="parTx" presStyleLbl="revTx" presStyleIdx="2" presStyleCnt="5">
        <dgm:presLayoutVars>
          <dgm:chMax val="0"/>
          <dgm:chPref val="0"/>
        </dgm:presLayoutVars>
      </dgm:prSet>
      <dgm:spPr/>
    </dgm:pt>
    <dgm:pt modelId="{EAD6EFD8-83F0-4498-8E3F-9CC37321607F}" type="pres">
      <dgm:prSet presAssocID="{B0D1794E-8ACC-4197-961D-06A439EE28FD}" presName="sibTrans" presStyleCnt="0"/>
      <dgm:spPr/>
    </dgm:pt>
    <dgm:pt modelId="{DB7B21F2-80F2-4DA8-87C6-48AB17015CA3}" type="pres">
      <dgm:prSet presAssocID="{38EE9BF9-6AB7-42E0-AF13-8706402C012D}" presName="compNode" presStyleCnt="0"/>
      <dgm:spPr/>
    </dgm:pt>
    <dgm:pt modelId="{259BA211-F794-468F-B109-9361D9F147E0}" type="pres">
      <dgm:prSet presAssocID="{38EE9BF9-6AB7-42E0-AF13-8706402C012D}" presName="bgRect" presStyleLbl="bgShp" presStyleIdx="3" presStyleCnt="4"/>
      <dgm:spPr/>
    </dgm:pt>
    <dgm:pt modelId="{566D6C2A-9559-43D1-9402-DFE2C46B0042}" type="pres">
      <dgm:prSet presAssocID="{38EE9BF9-6AB7-42E0-AF13-8706402C01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dador"/>
        </a:ext>
      </dgm:extLst>
    </dgm:pt>
    <dgm:pt modelId="{0F38D49D-E996-44DF-A86F-55984924C637}" type="pres">
      <dgm:prSet presAssocID="{38EE9BF9-6AB7-42E0-AF13-8706402C012D}" presName="spaceRect" presStyleCnt="0"/>
      <dgm:spPr/>
    </dgm:pt>
    <dgm:pt modelId="{BB64B384-19B8-414B-9D3E-D5F6DD62C244}" type="pres">
      <dgm:prSet presAssocID="{38EE9BF9-6AB7-42E0-AF13-8706402C012D}" presName="parTx" presStyleLbl="revTx" presStyleIdx="3" presStyleCnt="5">
        <dgm:presLayoutVars>
          <dgm:chMax val="0"/>
          <dgm:chPref val="0"/>
        </dgm:presLayoutVars>
      </dgm:prSet>
      <dgm:spPr/>
    </dgm:pt>
    <dgm:pt modelId="{8E27A33A-2A4B-4DD3-B74E-0CE2B82C592A}" type="pres">
      <dgm:prSet presAssocID="{38EE9BF9-6AB7-42E0-AF13-8706402C012D}" presName="desTx" presStyleLbl="revTx" presStyleIdx="4" presStyleCnt="5">
        <dgm:presLayoutVars/>
      </dgm:prSet>
      <dgm:spPr/>
    </dgm:pt>
  </dgm:ptLst>
  <dgm:cxnLst>
    <dgm:cxn modelId="{E7AA0217-46D5-4203-B059-03F3EFB39F69}" type="presOf" srcId="{1E8E5D14-3499-4FB7-8AB9-4BA114E81BE4}" destId="{8E27A33A-2A4B-4DD3-B74E-0CE2B82C592A}" srcOrd="0" destOrd="2" presId="urn:microsoft.com/office/officeart/2018/2/layout/IconVerticalSolidList"/>
    <dgm:cxn modelId="{EEAB2318-1148-4808-BEE6-225AA96960AC}" type="presOf" srcId="{14FEB383-6952-4C38-A6EE-62A4AB6D8F9B}" destId="{90985766-BCA1-46DF-9628-B7CBED99CE01}" srcOrd="0" destOrd="0" presId="urn:microsoft.com/office/officeart/2018/2/layout/IconVerticalSolidList"/>
    <dgm:cxn modelId="{0F7B082F-1CCE-4822-856A-09B31F223C4F}" type="presOf" srcId="{5B2C6B38-5DA1-415A-ADF1-E9A7173AB0CE}" destId="{8E27A33A-2A4B-4DD3-B74E-0CE2B82C592A}" srcOrd="0" destOrd="1" presId="urn:microsoft.com/office/officeart/2018/2/layout/IconVerticalSolidList"/>
    <dgm:cxn modelId="{65903A3A-A956-40DC-931D-445CAB155D73}" srcId="{C82610B9-FB27-4099-BF74-559B39686B92}" destId="{38EE9BF9-6AB7-42E0-AF13-8706402C012D}" srcOrd="3" destOrd="0" parTransId="{5B772C72-9A14-447E-9B87-8ADD6B23FA39}" sibTransId="{04D07DF5-BC86-4F08-B588-C6BA650CD9B3}"/>
    <dgm:cxn modelId="{0BDEBC63-33AB-4714-ACBC-F2E65375867E}" srcId="{38EE9BF9-6AB7-42E0-AF13-8706402C012D}" destId="{9A331287-C191-4AA1-BDB2-53D6F39397C6}" srcOrd="0" destOrd="0" parTransId="{9A7DD4BA-FDA0-48EA-B1EA-2CE65CC9DAB4}" sibTransId="{796D582D-D8AE-4274-A327-27DE05DB71B5}"/>
    <dgm:cxn modelId="{C54AD44C-3F92-4CF0-A90E-E1111E2FAA7E}" type="presOf" srcId="{C82610B9-FB27-4099-BF74-559B39686B92}" destId="{14E60B95-3BED-4BA4-979A-DCBCBDD87DDC}" srcOrd="0" destOrd="0" presId="urn:microsoft.com/office/officeart/2018/2/layout/IconVerticalSolidList"/>
    <dgm:cxn modelId="{5208C54D-FB26-42AB-AA65-C1DC8FDF8F8F}" srcId="{38EE9BF9-6AB7-42E0-AF13-8706402C012D}" destId="{1E8E5D14-3499-4FB7-8AB9-4BA114E81BE4}" srcOrd="2" destOrd="0" parTransId="{B833A708-DF87-4811-8406-DC27DDEFC5F9}" sibTransId="{344D8060-6848-4880-AC6C-990A682D4075}"/>
    <dgm:cxn modelId="{F806E5AE-0EC8-4BA7-B03A-2A4D066D686E}" type="presOf" srcId="{38EE9BF9-6AB7-42E0-AF13-8706402C012D}" destId="{BB64B384-19B8-414B-9D3E-D5F6DD62C244}" srcOrd="0" destOrd="0" presId="urn:microsoft.com/office/officeart/2018/2/layout/IconVerticalSolidList"/>
    <dgm:cxn modelId="{72B731C3-8A30-496C-8D8F-07FF2B866973}" type="presOf" srcId="{9A331287-C191-4AA1-BDB2-53D6F39397C6}" destId="{8E27A33A-2A4B-4DD3-B74E-0CE2B82C592A}" srcOrd="0" destOrd="0" presId="urn:microsoft.com/office/officeart/2018/2/layout/IconVerticalSolidList"/>
    <dgm:cxn modelId="{A26963C6-4365-450F-9D7E-B0C12613DAEA}" srcId="{C82610B9-FB27-4099-BF74-559B39686B92}" destId="{9D18BB9F-D7E1-4EA0-8FF1-785E2F826953}" srcOrd="2" destOrd="0" parTransId="{6DBCA4B5-AA49-4390-B403-44D7B2E456DA}" sibTransId="{B0D1794E-8ACC-4197-961D-06A439EE28FD}"/>
    <dgm:cxn modelId="{C2CD91D6-F345-4884-BBB3-2BA406C60B9C}" type="presOf" srcId="{501D2603-5305-468A-B48A-00BFFA4850CE}" destId="{1BB6B248-FA94-4F1F-84A2-20491DA6C75C}" srcOrd="0" destOrd="0" presId="urn:microsoft.com/office/officeart/2018/2/layout/IconVerticalSolidList"/>
    <dgm:cxn modelId="{2B10A5DB-1BA7-4889-B30F-9A2EE1EBC11C}" srcId="{C82610B9-FB27-4099-BF74-559B39686B92}" destId="{501D2603-5305-468A-B48A-00BFFA4850CE}" srcOrd="1" destOrd="0" parTransId="{746111C1-332A-4FAA-992E-48D2206BEA23}" sibTransId="{8A4B58CD-C748-47B1-998F-A7C46FED0845}"/>
    <dgm:cxn modelId="{B80BA5E7-AA68-4921-AC77-CEC4A3BF671A}" srcId="{C82610B9-FB27-4099-BF74-559B39686B92}" destId="{14FEB383-6952-4C38-A6EE-62A4AB6D8F9B}" srcOrd="0" destOrd="0" parTransId="{16C661E9-DFC1-42FC-B802-1AC7DCD6BDC1}" sibTransId="{EFDA76D5-D5D1-4AB0-8BF5-009BA9F24A17}"/>
    <dgm:cxn modelId="{38F37FF4-2CAD-471B-AC58-D8F26785AC9D}" srcId="{38EE9BF9-6AB7-42E0-AF13-8706402C012D}" destId="{5B2C6B38-5DA1-415A-ADF1-E9A7173AB0CE}" srcOrd="1" destOrd="0" parTransId="{3F2EDDEC-26E5-41C8-BDBB-DD56AD1AF9B3}" sibTransId="{744B97D3-7C16-42AC-985D-847F375B1344}"/>
    <dgm:cxn modelId="{57DA49FC-00C5-4D29-B887-4244F911A725}" type="presOf" srcId="{9D18BB9F-D7E1-4EA0-8FF1-785E2F826953}" destId="{E237F614-1C85-4A5C-9FC3-94DF6C4916E0}" srcOrd="0" destOrd="0" presId="urn:microsoft.com/office/officeart/2018/2/layout/IconVerticalSolidList"/>
    <dgm:cxn modelId="{36ACE995-1201-4908-A6F1-2479C3129351}" type="presParOf" srcId="{14E60B95-3BED-4BA4-979A-DCBCBDD87DDC}" destId="{68C79C7F-B036-4349-A795-C55728CA9F2B}" srcOrd="0" destOrd="0" presId="urn:microsoft.com/office/officeart/2018/2/layout/IconVerticalSolidList"/>
    <dgm:cxn modelId="{FF160D10-3279-4284-903E-5CA9F2BE4BCA}" type="presParOf" srcId="{68C79C7F-B036-4349-A795-C55728CA9F2B}" destId="{CF14361E-5E12-4012-AFC0-0649D88B9FA5}" srcOrd="0" destOrd="0" presId="urn:microsoft.com/office/officeart/2018/2/layout/IconVerticalSolidList"/>
    <dgm:cxn modelId="{D63FF003-0A0F-44FC-82B0-CC19FCF19AAD}" type="presParOf" srcId="{68C79C7F-B036-4349-A795-C55728CA9F2B}" destId="{460DE795-41F9-41DE-96A7-4980F8A30AE7}" srcOrd="1" destOrd="0" presId="urn:microsoft.com/office/officeart/2018/2/layout/IconVerticalSolidList"/>
    <dgm:cxn modelId="{D78B8051-EC7C-4E88-B2D3-7149EF84B880}" type="presParOf" srcId="{68C79C7F-B036-4349-A795-C55728CA9F2B}" destId="{5E1A7787-EA03-4FBE-9668-2A8E91F86BB7}" srcOrd="2" destOrd="0" presId="urn:microsoft.com/office/officeart/2018/2/layout/IconVerticalSolidList"/>
    <dgm:cxn modelId="{BD2FB62D-0650-4F24-9235-84FDEC77FE67}" type="presParOf" srcId="{68C79C7F-B036-4349-A795-C55728CA9F2B}" destId="{90985766-BCA1-46DF-9628-B7CBED99CE01}" srcOrd="3" destOrd="0" presId="urn:microsoft.com/office/officeart/2018/2/layout/IconVerticalSolidList"/>
    <dgm:cxn modelId="{56D9877A-48B3-45F9-ADCC-9FF1684EFA03}" type="presParOf" srcId="{14E60B95-3BED-4BA4-979A-DCBCBDD87DDC}" destId="{0E91907C-9675-4E14-88C8-3240AE715DAF}" srcOrd="1" destOrd="0" presId="urn:microsoft.com/office/officeart/2018/2/layout/IconVerticalSolidList"/>
    <dgm:cxn modelId="{F1543557-14A0-4D81-964F-CAE94537F7D9}" type="presParOf" srcId="{14E60B95-3BED-4BA4-979A-DCBCBDD87DDC}" destId="{7EF6FFD6-F6F5-4AA5-B397-6509B474A43B}" srcOrd="2" destOrd="0" presId="urn:microsoft.com/office/officeart/2018/2/layout/IconVerticalSolidList"/>
    <dgm:cxn modelId="{63509BA0-7250-4234-ABB8-90D88419F22D}" type="presParOf" srcId="{7EF6FFD6-F6F5-4AA5-B397-6509B474A43B}" destId="{5DED60F8-56E0-4D17-896D-E00DC9322764}" srcOrd="0" destOrd="0" presId="urn:microsoft.com/office/officeart/2018/2/layout/IconVerticalSolidList"/>
    <dgm:cxn modelId="{5FFF10D7-9258-4696-9517-356247F174C2}" type="presParOf" srcId="{7EF6FFD6-F6F5-4AA5-B397-6509B474A43B}" destId="{FB44E64B-AD48-4B28-A6FF-F99D370A8E0B}" srcOrd="1" destOrd="0" presId="urn:microsoft.com/office/officeart/2018/2/layout/IconVerticalSolidList"/>
    <dgm:cxn modelId="{73BE7AF0-312A-4224-B477-01DBE1EB8C68}" type="presParOf" srcId="{7EF6FFD6-F6F5-4AA5-B397-6509B474A43B}" destId="{D00E0F12-3D7E-4CD0-8189-52C762DC14CB}" srcOrd="2" destOrd="0" presId="urn:microsoft.com/office/officeart/2018/2/layout/IconVerticalSolidList"/>
    <dgm:cxn modelId="{16B797BC-B704-4DF9-9EF3-79CA4C486EC9}" type="presParOf" srcId="{7EF6FFD6-F6F5-4AA5-B397-6509B474A43B}" destId="{1BB6B248-FA94-4F1F-84A2-20491DA6C75C}" srcOrd="3" destOrd="0" presId="urn:microsoft.com/office/officeart/2018/2/layout/IconVerticalSolidList"/>
    <dgm:cxn modelId="{3548A399-0F82-4C14-A84C-6CC78180F773}" type="presParOf" srcId="{14E60B95-3BED-4BA4-979A-DCBCBDD87DDC}" destId="{1C69E1A8-BBF3-4D34-A43D-F0E1C81D6D84}" srcOrd="3" destOrd="0" presId="urn:microsoft.com/office/officeart/2018/2/layout/IconVerticalSolidList"/>
    <dgm:cxn modelId="{AC02C412-A004-4796-A2A4-972ADDF49A31}" type="presParOf" srcId="{14E60B95-3BED-4BA4-979A-DCBCBDD87DDC}" destId="{0C3E4818-4FCB-4CE1-8CB9-5C2CDA1244F8}" srcOrd="4" destOrd="0" presId="urn:microsoft.com/office/officeart/2018/2/layout/IconVerticalSolidList"/>
    <dgm:cxn modelId="{057E83F1-F337-463C-8DF5-39A4174C0BB6}" type="presParOf" srcId="{0C3E4818-4FCB-4CE1-8CB9-5C2CDA1244F8}" destId="{A7B1D0F2-5E72-4934-9911-6A0C2C96679F}" srcOrd="0" destOrd="0" presId="urn:microsoft.com/office/officeart/2018/2/layout/IconVerticalSolidList"/>
    <dgm:cxn modelId="{87A7EAB8-1CF7-4152-BC65-2E3751293E79}" type="presParOf" srcId="{0C3E4818-4FCB-4CE1-8CB9-5C2CDA1244F8}" destId="{D4D307CA-810B-42FD-B446-B13145652770}" srcOrd="1" destOrd="0" presId="urn:microsoft.com/office/officeart/2018/2/layout/IconVerticalSolidList"/>
    <dgm:cxn modelId="{546536D7-793F-43CC-8F42-558802607D54}" type="presParOf" srcId="{0C3E4818-4FCB-4CE1-8CB9-5C2CDA1244F8}" destId="{CD527A10-FC36-431B-BE4B-4A597716B954}" srcOrd="2" destOrd="0" presId="urn:microsoft.com/office/officeart/2018/2/layout/IconVerticalSolidList"/>
    <dgm:cxn modelId="{4DC26151-97F7-42EC-A5B4-B6A2E6E3E850}" type="presParOf" srcId="{0C3E4818-4FCB-4CE1-8CB9-5C2CDA1244F8}" destId="{E237F614-1C85-4A5C-9FC3-94DF6C4916E0}" srcOrd="3" destOrd="0" presId="urn:microsoft.com/office/officeart/2018/2/layout/IconVerticalSolidList"/>
    <dgm:cxn modelId="{CAF4A5C4-B620-476D-9A25-C03223126EEC}" type="presParOf" srcId="{14E60B95-3BED-4BA4-979A-DCBCBDD87DDC}" destId="{EAD6EFD8-83F0-4498-8E3F-9CC37321607F}" srcOrd="5" destOrd="0" presId="urn:microsoft.com/office/officeart/2018/2/layout/IconVerticalSolidList"/>
    <dgm:cxn modelId="{AC008AD9-706C-4526-B3CB-659F9002F87E}" type="presParOf" srcId="{14E60B95-3BED-4BA4-979A-DCBCBDD87DDC}" destId="{DB7B21F2-80F2-4DA8-87C6-48AB17015CA3}" srcOrd="6" destOrd="0" presId="urn:microsoft.com/office/officeart/2018/2/layout/IconVerticalSolidList"/>
    <dgm:cxn modelId="{EA427A76-7828-482E-A6AD-458BDF6E33DA}" type="presParOf" srcId="{DB7B21F2-80F2-4DA8-87C6-48AB17015CA3}" destId="{259BA211-F794-468F-B109-9361D9F147E0}" srcOrd="0" destOrd="0" presId="urn:microsoft.com/office/officeart/2018/2/layout/IconVerticalSolidList"/>
    <dgm:cxn modelId="{438D5D6F-5054-4AF2-996D-3B483F6551D9}" type="presParOf" srcId="{DB7B21F2-80F2-4DA8-87C6-48AB17015CA3}" destId="{566D6C2A-9559-43D1-9402-DFE2C46B0042}" srcOrd="1" destOrd="0" presId="urn:microsoft.com/office/officeart/2018/2/layout/IconVerticalSolidList"/>
    <dgm:cxn modelId="{272570F5-54FC-422F-A793-D503F913C287}" type="presParOf" srcId="{DB7B21F2-80F2-4DA8-87C6-48AB17015CA3}" destId="{0F38D49D-E996-44DF-A86F-55984924C637}" srcOrd="2" destOrd="0" presId="urn:microsoft.com/office/officeart/2018/2/layout/IconVerticalSolidList"/>
    <dgm:cxn modelId="{6D750285-77A7-44FD-B4A5-ECD2F8F42F7E}" type="presParOf" srcId="{DB7B21F2-80F2-4DA8-87C6-48AB17015CA3}" destId="{BB64B384-19B8-414B-9D3E-D5F6DD62C244}" srcOrd="3" destOrd="0" presId="urn:microsoft.com/office/officeart/2018/2/layout/IconVerticalSolidList"/>
    <dgm:cxn modelId="{AD125B78-EC85-4896-9C18-F290402868B5}" type="presParOf" srcId="{DB7B21F2-80F2-4DA8-87C6-48AB17015CA3}" destId="{8E27A33A-2A4B-4DD3-B74E-0CE2B82C592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A3E3C-A5DF-4BAE-BB3B-01D467AC7E01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CBCD6-AB59-45A5-99B3-043C2C3B2BB2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C04D2-9710-4A78-B35D-DDE9673B2F6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Diseño organizacional.</a:t>
          </a:r>
          <a:endParaRPr lang="en-US" sz="2400" kern="1200"/>
        </a:p>
      </dsp:txBody>
      <dsp:txXfrm>
        <a:off x="1834517" y="469890"/>
        <a:ext cx="3148942" cy="1335915"/>
      </dsp:txXfrm>
    </dsp:sp>
    <dsp:sp modelId="{0B99AA2D-4CB6-4E70-9D2B-3B01738E19A8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F31E4-9C06-439F-92FB-FA60C6D04E18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63CB3-1E88-4E6F-BE96-52BA823331A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Gestión empresarial.</a:t>
          </a:r>
          <a:endParaRPr lang="en-US" sz="2400" kern="1200"/>
        </a:p>
      </dsp:txBody>
      <dsp:txXfrm>
        <a:off x="7154322" y="469890"/>
        <a:ext cx="3148942" cy="1335915"/>
      </dsp:txXfrm>
    </dsp:sp>
    <dsp:sp modelId="{40D964F1-E721-4770-B4B8-3773A7C6EF7B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FC5AA-B49D-4A35-9E84-496FBE331A23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728137-E37E-4D6E-91C6-983E8EA6F4B8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Planeamiento estratégico.</a:t>
          </a:r>
          <a:endParaRPr lang="en-US" sz="2400" kern="1200"/>
        </a:p>
      </dsp:txBody>
      <dsp:txXfrm>
        <a:off x="1834517" y="2545532"/>
        <a:ext cx="3148942" cy="1335915"/>
      </dsp:txXfrm>
    </dsp:sp>
    <dsp:sp modelId="{CA1A17B7-AE1A-4DE5-B5F0-5B5AA0AB4F01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30E36-AF9D-4A0E-BBE6-C59F0329A391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5E14C-AAF7-4E9C-8DE2-084CC10FDB9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Optimización de procesos.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EE580-4CCD-4084-B844-745186B7AA9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0634B-C367-4C2C-8C55-6F8B27653B8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40E50-9F14-4066-A175-291E79105655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Conjunto de elementos interdependientes orientados a un objetivo común.</a:t>
          </a:r>
          <a:endParaRPr lang="en-US" sz="2500" kern="1200"/>
        </a:p>
      </dsp:txBody>
      <dsp:txXfrm>
        <a:off x="1507738" y="707092"/>
        <a:ext cx="9007861" cy="1305401"/>
      </dsp:txXfrm>
    </dsp:sp>
    <dsp:sp modelId="{D547B3FD-A59B-47DA-AA2F-183E8ABA2075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E32FE1-3361-4503-BF59-26E72C441089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354EF-86F2-4233-BF63-B1ABF52AC2DF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Características: interrelaciones, retroalimentación, adaptación.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4361E-5E12-4012-AFC0-0649D88B9FA5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DE795-41F9-41DE-96A7-4980F8A30AE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85766-BCA1-46DF-9628-B7CBED99CE01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/>
            <a:t>Subsistema social:</a:t>
          </a:r>
          <a:r>
            <a:rPr lang="es-PE" sz="2200" kern="1200"/>
            <a:t> Personas, cultura, motivaciones, liderazgo.</a:t>
          </a:r>
          <a:endParaRPr lang="en-US" sz="2200" kern="1200"/>
        </a:p>
      </dsp:txBody>
      <dsp:txXfrm>
        <a:off x="1057183" y="1805"/>
        <a:ext cx="9458416" cy="915310"/>
      </dsp:txXfrm>
    </dsp:sp>
    <dsp:sp modelId="{5DED60F8-56E0-4D17-896D-E00DC932276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4E64B-AD48-4B28-A6FF-F99D370A8E0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6B248-FA94-4F1F-84A2-20491DA6C75C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/>
            <a:t>Subsistema técnico:</a:t>
          </a:r>
          <a:r>
            <a:rPr lang="es-PE" sz="2200" kern="1200"/>
            <a:t> Procesos, tecnología, recursos materiales.</a:t>
          </a:r>
          <a:endParaRPr lang="en-US" sz="2200" kern="1200"/>
        </a:p>
      </dsp:txBody>
      <dsp:txXfrm>
        <a:off x="1057183" y="1145944"/>
        <a:ext cx="9458416" cy="915310"/>
      </dsp:txXfrm>
    </dsp:sp>
    <dsp:sp modelId="{A7B1D0F2-5E72-4934-9911-6A0C2C96679F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307CA-810B-42FD-B446-B1314565277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7F614-1C85-4A5C-9FC3-94DF6C4916E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/>
            <a:t>Subsistema organizacional:</a:t>
          </a:r>
          <a:r>
            <a:rPr lang="es-PE" sz="2200" kern="1200"/>
            <a:t> Estructura formal, normas, jerarquías, políticas.</a:t>
          </a:r>
          <a:endParaRPr lang="en-US" sz="2200" kern="1200"/>
        </a:p>
      </dsp:txBody>
      <dsp:txXfrm>
        <a:off x="1057183" y="2290082"/>
        <a:ext cx="9458416" cy="915310"/>
      </dsp:txXfrm>
    </dsp:sp>
    <dsp:sp modelId="{259BA211-F794-468F-B109-9361D9F147E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D6C2A-9559-43D1-9402-DFE2C46B004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4B384-19B8-414B-9D3E-D5F6DD62C244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b="1" kern="1200"/>
            <a:t>Ejemplo:</a:t>
          </a:r>
          <a:br>
            <a:rPr lang="es-PE" sz="2200" kern="1200"/>
          </a:br>
          <a:r>
            <a:rPr lang="es-PE" sz="2200" i="1" kern="1200"/>
            <a:t>"Una startup tecnológica:</a:t>
          </a:r>
          <a:endParaRPr lang="en-US" sz="2200" kern="1200"/>
        </a:p>
      </dsp:txBody>
      <dsp:txXfrm>
        <a:off x="1057183" y="3434221"/>
        <a:ext cx="4732020" cy="915310"/>
      </dsp:txXfrm>
    </dsp:sp>
    <dsp:sp modelId="{8E27A33A-2A4B-4DD3-B74E-0CE2B82C592A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b="1" kern="1200"/>
            <a:t>Social:</a:t>
          </a:r>
          <a:r>
            <a:rPr lang="es-PE" sz="1200" kern="1200"/>
            <a:t> Equipo de desarrollo.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b="1" kern="1200"/>
            <a:t>Técnico:</a:t>
          </a:r>
          <a:r>
            <a:rPr lang="es-PE" sz="1200" kern="1200"/>
            <a:t> Plataforma de código.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200" b="1" kern="1200"/>
            <a:t>Organizacional:</a:t>
          </a:r>
          <a:r>
            <a:rPr lang="es-PE" sz="1200" kern="1200"/>
            <a:t> Metodología Agile."</a:t>
          </a:r>
          <a:endParaRPr lang="en-US" sz="1200" kern="1200"/>
        </a:p>
      </dsp:txBody>
      <dsp:txXfrm>
        <a:off x="5789203" y="3434221"/>
        <a:ext cx="472639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5D71-1C8C-4ECA-9D2F-25DECC61AC44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5DDE-F361-4D9A-97AC-182AC5D589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55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8B87-EC1B-AC18-197E-D01028DA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CAD4F-EB48-DBDC-8B11-26E50613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69F7C-367D-16BB-603F-6D86B24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BCC0C-7BBD-E1E4-71C6-3F6CE3E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EC34B-ACB5-3B97-0E52-79E382A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9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BD2E-504C-DEDF-BAD8-3E928033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B5048A-B315-231D-C31F-183853F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8D293-E5B7-7F1E-4D5A-3B9738E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3173A-AA39-E55D-4918-D58E9FD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F8B8-647B-5878-3721-A3397590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0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A8697-4F1E-121F-303E-EB2E179D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8C73A-D726-6A3A-7C73-43E3534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A02C6-19B6-5652-F7FD-A59C5A6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A7B37-AEB0-2DD4-FF0B-BCBF568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98FA0-E065-DB84-1393-F73B09A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3D0F-BE3A-6AB1-4186-6F1BFB85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66EF7-F5BC-27AA-6DA7-92A7EC9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AB90D-9442-6B29-0BAA-CE45044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19F7E-84FC-FF17-CBB3-95F72A88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32174-9C49-CE7E-E484-2F97804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5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E1C3-7533-830B-418E-72C3F7A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28317-B863-5549-CB5C-DEC966B9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177C9-9233-9075-1CE4-B834D75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C8DCE-C290-CEC8-4EC4-BADDE32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F41F8-FDDB-BB9E-C902-454E46F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EA0B-4D71-094F-AEE3-261C07C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4534-7387-AC71-7EED-176FF1FF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7990C-C567-CA6B-D716-5F68A7A9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DF7A4-DE59-5292-D62D-230ED9A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B917-0B56-1342-C2AA-7DB5DD0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98AE0-FDEA-87B6-FAD0-F08ED73E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4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2834-F015-7A56-59AD-3C39D25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F4CB-0206-D425-DBD7-425E6219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6513A-036E-8DEE-38A8-F50FD186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C9ACA-5886-807D-F156-862020FC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7B1F5-97B4-33F7-8EE7-9D0AA999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A7745-87DF-FE88-05AF-72D118B2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6C84B-31B9-FB23-7303-7CD9E97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05328-0334-63FA-5450-9267DAA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2FAFA-1793-BA17-3CC7-F02F9F1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6A0509-B4C7-0F92-642B-57D2F04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ADDCE-86BC-9EF4-3EE1-C5A9142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7BD884-2943-2A7B-6B32-60F596A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9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F48842-64BA-6E1B-3805-B3C8CBD2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8B3FF-DCFB-9840-1B37-B86E9FD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E5F6D-A7E6-87FF-5390-215E46D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2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70AD-946C-D367-C5EC-9EF2DFF7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EBD0E-B9F0-85B4-FCD6-400AB992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EA8B5-29F6-D70E-0C83-8B7D3C7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EC3B1-EC5F-D81A-0103-DDE724B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05D8F-8DA0-17E7-4566-79DCD46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1CB57-4174-D0F5-08A2-C36E9BD1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4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27EB-D0BB-D16C-3C47-BA3F55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A17709-5316-A913-98A1-D31B1E96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0B867-D255-B318-E3FC-35369F59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94EE7-7CEB-6B4B-BFED-83A2EF5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A23E7-A3F7-7D94-80AF-8D5C054E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9B1BE-E309-8174-73F3-F9BCFD8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6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B9AEDF-5B4F-FC2F-806D-2C836B4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479D8-68C5-E47E-E21D-13531828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5263-E3B7-8B74-E997-04D90728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DF9C8-65E9-4257-97D1-9794EF622D0D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552D3-2FF2-9122-A93A-9A6D7660B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1A731-1A8B-BAF3-74FE-ABDF8F08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3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313-5075-669B-A177-7FB543EA3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Teoría General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28CEF-A46A-A3FE-A1D6-9C06D5186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Unidad 1: </a:t>
            </a:r>
            <a:r>
              <a:rPr lang="es-PE" dirty="0"/>
              <a:t>Sistemas y Paradigmas.</a:t>
            </a:r>
            <a:endParaRPr lang="es-PE" b="1" dirty="0"/>
          </a:p>
          <a:p>
            <a:r>
              <a:rPr lang="es-PE" b="1" dirty="0"/>
              <a:t>Tema: </a:t>
            </a:r>
            <a:r>
              <a:rPr lang="es-ES" dirty="0"/>
              <a:t>Organización de los sistemas complejos y La organización como sistema.</a:t>
            </a:r>
          </a:p>
          <a:p>
            <a:r>
              <a:rPr lang="es-PE" b="1" dirty="0"/>
              <a:t>Docente: </a:t>
            </a:r>
            <a:r>
              <a:rPr lang="es-PE" dirty="0"/>
              <a:t>Carlos R. P. Tovar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574D7-887F-023F-A878-21499EAD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2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EF9CA-6C9E-3573-383A-9EB9CAEA1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2072B-89E9-F97F-47C7-9042A268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Resumen Visual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CB6587F5-3FF2-C609-F321-2E1A4DFD4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523641"/>
              </p:ext>
            </p:extLst>
          </p:nvPr>
        </p:nvGraphicFramePr>
        <p:xfrm>
          <a:off x="838200" y="3071654"/>
          <a:ext cx="10515600" cy="185928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463718">
                  <a:extLst>
                    <a:ext uri="{9D8B030D-6E8A-4147-A177-3AD203B41FA5}">
                      <a16:colId xmlns:a16="http://schemas.microsoft.com/office/drawing/2014/main" val="1995366566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2015550065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53507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PE" b="1">
                          <a:solidFill>
                            <a:schemeClr val="bg1"/>
                          </a:solidFill>
                          <a:effectLst/>
                        </a:rPr>
                        <a:t>Concepto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PE" b="1" dirty="0">
                          <a:solidFill>
                            <a:schemeClr val="bg1"/>
                          </a:solidFill>
                          <a:effectLst/>
                        </a:rPr>
                        <a:t>Ejemplo TI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s-PE" b="1" dirty="0">
                          <a:solidFill>
                            <a:schemeClr val="bg1"/>
                          </a:solidFill>
                          <a:effectLst/>
                        </a:rPr>
                        <a:t>Ejemplo Empresarial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74118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>
                          <a:effectLst/>
                        </a:rPr>
                        <a:t>Suprasistema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>
                          <a:effectLst/>
                        </a:rPr>
                        <a:t>Internet global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>
                          <a:effectLst/>
                        </a:rPr>
                        <a:t>Mercado competitivo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4629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>
                          <a:effectLst/>
                        </a:rPr>
                        <a:t>Infrasistema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>
                          <a:effectLst/>
                        </a:rPr>
                        <a:t>Base de datos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>
                          <a:effectLst/>
                        </a:rPr>
                        <a:t>Departamento de TI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20170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>
                          <a:effectLst/>
                        </a:rPr>
                        <a:t>Subsistema social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>
                          <a:effectLst/>
                        </a:rPr>
                        <a:t>Comunidad de desarrolladores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PE" dirty="0">
                          <a:effectLst/>
                        </a:rPr>
                        <a:t>Equipo de recursos humanos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4075786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5FCBA9C2-6C4E-04C8-DDE2-0D4C2610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6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41A-DA3E-7941-9D7D-D6F6E32E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540-7336-B3E8-195B-C732C7B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CA3B07-8F71-8614-0C39-6FC3C2DBC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sistemas complejos pueden clasificarse en supra, infra, </a:t>
            </a:r>
            <a:r>
              <a:rPr lang="es-ES" dirty="0" err="1"/>
              <a:t>iso</a:t>
            </a:r>
            <a:r>
              <a:rPr lang="es-ES" dirty="0"/>
              <a:t> y hetero, lo que facilita su análisis.</a:t>
            </a:r>
          </a:p>
          <a:p>
            <a:r>
              <a:rPr lang="es-ES" dirty="0"/>
              <a:t>Una organización es un sistema con múltiples subsistemas interdependientes.</a:t>
            </a:r>
          </a:p>
          <a:p>
            <a:r>
              <a:rPr lang="es-ES" dirty="0"/>
              <a:t>El análisis de los elementos de la empresa (social, técnico y organizacional) ayuda a comprender su dinámica y proponer mejoras.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ED552-6CC2-DA89-19F8-469B6C8D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0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57A-2DDB-2267-3B3D-0E090A94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C617A84A-2FC2-3E46-5E76-458E3EF7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38329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297A6-B368-7409-A2AD-04105E8E4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E0C62-572C-9722-978B-BE8F240F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Objetivos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754DDF-F80C-FD7E-4EFA-C06CF0B4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finalizar la sesión el estudiante comprende la clasificación de los sistemas complejos (suprasistemas, infrasistemas, isosistemas y heterosistemas), analiza la organización como sistema, reconoce sus subsistemas y distingue los elementos de la empresa (social, técnico y organizacional).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19568C-87C4-587F-2BB3-FF70062B8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6" name="Imagen 5" descr="Icono&#10;&#10;El contenido generado por IA puede ser incorrecto.">
            <a:extLst>
              <a:ext uri="{FF2B5EF4-FFF2-40B4-BE49-F238E27FC236}">
                <a16:creationId xmlns:a16="http://schemas.microsoft.com/office/drawing/2014/main" id="{CE94039C-3AD1-384B-CA40-A5C87836F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080" y="3962399"/>
            <a:ext cx="2716414" cy="270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5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2C2E-48CC-F38E-6376-5CC0C2F9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0349-05F8-112C-E838-C42804C9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¿Por qué estudiar la organización de sistemas complejos?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7B0ADB-3DA9-396F-1443-765C68B9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Permite analizar cómo se interconectan los diferentes niveles de un sistema.</a:t>
            </a:r>
          </a:p>
          <a:p>
            <a:r>
              <a:rPr lang="es-ES" dirty="0"/>
              <a:t>Ayuda a comprender la dinámica interna y externa de una organización.</a:t>
            </a:r>
          </a:p>
          <a:p>
            <a:r>
              <a:rPr lang="es-ES" dirty="0"/>
              <a:t>Facilita la toma de decisiones considerando el contexto global y local.</a:t>
            </a:r>
          </a:p>
          <a:p>
            <a:r>
              <a:rPr lang="es-ES" dirty="0"/>
              <a:t>Promueve el pensamiento crítico para resolver problemas estructurados y no estructurados.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6504FC-FF47-151B-845A-0F95CC07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23C5D-0135-8FA2-D888-06A6A899F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F4491-C1A3-92D5-F759-3C7FBCB3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Aplicaciones:</a:t>
            </a:r>
          </a:p>
        </p:txBody>
      </p:sp>
      <p:graphicFrame>
        <p:nvGraphicFramePr>
          <p:cNvPr id="8" name="Subtítulo 2">
            <a:extLst>
              <a:ext uri="{FF2B5EF4-FFF2-40B4-BE49-F238E27FC236}">
                <a16:creationId xmlns:a16="http://schemas.microsoft.com/office/drawing/2014/main" id="{54B94766-10DC-7F54-2788-FA8BD4A040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09879390-34CA-7084-1904-0883FA3003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5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715B7-846F-D3AC-C91D-2CDE5F1A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00510-6452-AB0C-086D-3F2EA349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Organización de los sistemas complejos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9BAA7-3BB1-4352-7B45-0433C8731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Suprasistemas:</a:t>
            </a:r>
            <a:r>
              <a:rPr lang="es-ES" dirty="0"/>
              <a:t> Sistemas de mayor nivel que engloban a otros (ejemplo: sociedad que engloba empresas, ecosistema que incluye organismos).</a:t>
            </a:r>
          </a:p>
          <a:p>
            <a:r>
              <a:rPr lang="es-ES" b="1" dirty="0"/>
              <a:t>Infrasistemas:</a:t>
            </a:r>
            <a:r>
              <a:rPr lang="es-ES" dirty="0"/>
              <a:t> Partes internas de un sistema mayor (ejemplo: departamentos dentro de una empresa).</a:t>
            </a:r>
          </a:p>
          <a:p>
            <a:r>
              <a:rPr lang="es-ES" b="1" dirty="0"/>
              <a:t>Isosistemas:</a:t>
            </a:r>
            <a:r>
              <a:rPr lang="es-ES" dirty="0"/>
              <a:t> Sistemas del mismo nivel que interactúan entre sí (ejemplo: empresas competidoras en un mercado).</a:t>
            </a:r>
          </a:p>
          <a:p>
            <a:r>
              <a:rPr lang="es-ES" b="1" dirty="0"/>
              <a:t>Heterosistemas:</a:t>
            </a:r>
            <a:r>
              <a:rPr lang="es-ES" dirty="0"/>
              <a:t> Sistemas de diferente naturaleza que se relacionan (ejemplo: empresa y gobierno, universidad y sector productivo).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D1B7C2-F251-541D-719A-68AF02517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4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DF4ED-2678-B5B2-29BB-27E91B114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25E60-242D-8D80-8231-EF89F035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La organización como sistema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8" name="Subtítulo 2">
            <a:extLst>
              <a:ext uri="{FF2B5EF4-FFF2-40B4-BE49-F238E27FC236}">
                <a16:creationId xmlns:a16="http://schemas.microsoft.com/office/drawing/2014/main" id="{8B8BFABB-4F58-711D-E7B8-20A4B29165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0ACA4A15-1D70-17BC-FA79-4382EA8BD7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8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FFAD3-95F9-F3B8-2624-2D0C61C1D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9C443-088B-B5FF-CF1B-CE456004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Subsistemas en una organización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6" name="Subtítulo 2">
            <a:extLst>
              <a:ext uri="{FF2B5EF4-FFF2-40B4-BE49-F238E27FC236}">
                <a16:creationId xmlns:a16="http://schemas.microsoft.com/office/drawing/2014/main" id="{4C4D8BE5-DA3B-BF07-2D66-18880F5B79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BE9FC573-457A-5104-3F3F-CA6870017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2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DCF6B-D5C7-1F8D-2695-6DC13DB86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BED02-43E9-1934-B23A-DA28C8DE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 1: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AA5D8-8DA5-BB91-2F4F-9636EBD1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Identifica un </a:t>
            </a:r>
            <a:r>
              <a:rPr lang="es-ES" b="1" dirty="0"/>
              <a:t>suprasistema</a:t>
            </a:r>
            <a:r>
              <a:rPr lang="es-ES" dirty="0"/>
              <a:t> en el que participe tu universidad.</a:t>
            </a:r>
          </a:p>
          <a:p>
            <a:r>
              <a:rPr lang="es-ES" dirty="0"/>
              <a:t>Enumera al menos 3 </a:t>
            </a:r>
            <a:r>
              <a:rPr lang="es-ES" b="1" dirty="0"/>
              <a:t>infrasistemas</a:t>
            </a:r>
            <a:r>
              <a:rPr lang="es-ES" dirty="0"/>
              <a:t> dentro de la universidad.</a:t>
            </a:r>
          </a:p>
          <a:p>
            <a:r>
              <a:rPr lang="es-ES" dirty="0"/>
              <a:t>Menciona un </a:t>
            </a:r>
            <a:r>
              <a:rPr lang="es-ES" b="1" dirty="0" err="1"/>
              <a:t>isosistema</a:t>
            </a:r>
            <a:r>
              <a:rPr lang="es-ES" dirty="0"/>
              <a:t> que interactúe con ella.</a:t>
            </a:r>
          </a:p>
          <a:p>
            <a:r>
              <a:rPr lang="es-ES" dirty="0"/>
              <a:t>Da un ejemplo de </a:t>
            </a:r>
            <a:r>
              <a:rPr lang="es-ES" b="1" dirty="0" err="1"/>
              <a:t>heterosistema</a:t>
            </a:r>
            <a:r>
              <a:rPr lang="es-ES" dirty="0"/>
              <a:t> vinculado a la universidad.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PE" sz="4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Ejercicio 2:</a:t>
            </a:r>
          </a:p>
          <a:p>
            <a:r>
              <a:rPr lang="es-ES" dirty="0"/>
              <a:t>Analiza tu lugar de trabajo o estudio como un sistema.</a:t>
            </a:r>
          </a:p>
          <a:p>
            <a:r>
              <a:rPr lang="es-ES" dirty="0"/>
              <a:t>Describe sus subsistemas social, técnico y organizacional.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372F7A-C40D-5499-FC02-F7CD7795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08A0C-21DD-F85E-3FA2-205793BFD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707EF-1910-9849-578E-80FD6810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Caso Práctico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F5938-081D-2260-CA50-DBFA10F47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Actividad en equipos (15 min):</a:t>
            </a:r>
            <a:br>
              <a:rPr lang="es-ES" dirty="0"/>
            </a:br>
            <a:r>
              <a:rPr lang="es-ES" i="1" dirty="0"/>
              <a:t>"Analicen Uber como sistema:</a:t>
            </a:r>
            <a:endParaRPr lang="es-ES" dirty="0"/>
          </a:p>
          <a:p>
            <a:r>
              <a:rPr lang="es-ES" dirty="0"/>
              <a:t>Identifiquen sus </a:t>
            </a:r>
            <a:r>
              <a:rPr lang="es-ES" b="1" dirty="0"/>
              <a:t>suprasistemas</a:t>
            </a:r>
            <a:r>
              <a:rPr lang="es-ES" dirty="0"/>
              <a:t> (</a:t>
            </a:r>
            <a:r>
              <a:rPr lang="es-ES" dirty="0" err="1"/>
              <a:t>ej</a:t>
            </a:r>
            <a:r>
              <a:rPr lang="es-ES" dirty="0"/>
              <a:t>: transporte urbano).</a:t>
            </a:r>
          </a:p>
          <a:p>
            <a:r>
              <a:rPr lang="es-ES" dirty="0"/>
              <a:t>Descompongan en </a:t>
            </a:r>
            <a:r>
              <a:rPr lang="es-ES" b="1" dirty="0"/>
              <a:t>subsistemas</a:t>
            </a:r>
            <a:r>
              <a:rPr lang="es-ES" dirty="0"/>
              <a:t> (app, conductores, usuarios).</a:t>
            </a:r>
          </a:p>
          <a:p>
            <a:r>
              <a:rPr lang="es-ES" dirty="0"/>
              <a:t>¿Qué pasa si falla el subsistema técnico (</a:t>
            </a:r>
            <a:r>
              <a:rPr lang="es-ES" dirty="0" err="1"/>
              <a:t>ej</a:t>
            </a:r>
            <a:r>
              <a:rPr lang="es-ES" dirty="0"/>
              <a:t>: servidores)?"</a:t>
            </a:r>
          </a:p>
          <a:p>
            <a:r>
              <a:rPr lang="es-ES" b="1" dirty="0"/>
              <a:t>Instrucciones:</a:t>
            </a:r>
            <a:endParaRPr lang="es-ES" dirty="0"/>
          </a:p>
          <a:p>
            <a:r>
              <a:rPr lang="es-ES" dirty="0"/>
              <a:t>Usar notas adhesivas virtuales (Miro/</a:t>
            </a:r>
            <a:r>
              <a:rPr lang="es-ES" dirty="0" err="1"/>
              <a:t>Jamboard</a:t>
            </a:r>
            <a:r>
              <a:rPr lang="es-ES" dirty="0"/>
              <a:t>).</a:t>
            </a:r>
          </a:p>
          <a:p>
            <a:r>
              <a:rPr lang="es-ES" dirty="0"/>
              <a:t>Presentar en 2 minutos por grupo.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416BD6-C9F3-7B0D-7BD2-A7D8ED726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3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546</Words>
  <Application>Microsoft Office PowerPoint</Application>
  <PresentationFormat>Panorámica</PresentationFormat>
  <Paragraphs>67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Teoría General de Sistemas</vt:lpstr>
      <vt:lpstr>INICIO Objetivos de la Sesión</vt:lpstr>
      <vt:lpstr>UTILIDAD ¿Por qué estudiar la organización de sistemas complejos?</vt:lpstr>
      <vt:lpstr>Aplicaciones:</vt:lpstr>
      <vt:lpstr>TRANSFORMACIÓN Organización de los sistemas complejos</vt:lpstr>
      <vt:lpstr>La organización como sistema</vt:lpstr>
      <vt:lpstr>Subsistemas en una organización</vt:lpstr>
      <vt:lpstr>PRACTICA Ejercicio 1:</vt:lpstr>
      <vt:lpstr>Caso Práctico</vt:lpstr>
      <vt:lpstr>Resumen Visual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5</cp:revision>
  <dcterms:created xsi:type="dcterms:W3CDTF">2025-08-08T04:24:19Z</dcterms:created>
  <dcterms:modified xsi:type="dcterms:W3CDTF">2025-08-19T04:44:52Z</dcterms:modified>
</cp:coreProperties>
</file>