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02" r:id="rId3"/>
    <p:sldId id="260" r:id="rId4"/>
    <p:sldId id="259" r:id="rId5"/>
    <p:sldId id="396" r:id="rId6"/>
    <p:sldId id="398" r:id="rId7"/>
    <p:sldId id="400" r:id="rId8"/>
    <p:sldId id="404" r:id="rId9"/>
    <p:sldId id="405" r:id="rId10"/>
    <p:sldId id="406" r:id="rId11"/>
    <p:sldId id="395" r:id="rId12"/>
    <p:sldId id="401" r:id="rId13"/>
    <p:sldId id="375" r:id="rId14"/>
    <p:sldId id="391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7DE94-6919-4922-8E78-4C688E5945E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BBFA6-7E67-4E13-A1A1-CF3B3927319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Los sistemas no deben analizarse de forma aislada, sino considerando sus interrelaciones y retroalimentaciones.</a:t>
          </a:r>
          <a:endParaRPr lang="en-US"/>
        </a:p>
      </dgm:t>
    </dgm:pt>
    <dgm:pt modelId="{D967BA08-20B0-450D-859A-CD8DE7D3F782}" type="parTrans" cxnId="{BB3F7810-FC0B-40BF-AA0C-0E6FFB61C543}">
      <dgm:prSet/>
      <dgm:spPr/>
      <dgm:t>
        <a:bodyPr/>
        <a:lstStyle/>
        <a:p>
          <a:endParaRPr lang="en-US"/>
        </a:p>
      </dgm:t>
    </dgm:pt>
    <dgm:pt modelId="{212539E7-644E-49C1-A39E-B9484974722A}" type="sibTrans" cxnId="{BB3F7810-FC0B-40BF-AA0C-0E6FFB61C5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74A1EF-BAA9-438B-9B2C-40E9F4C64DB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El análisis dinámico se centra en cómo cambian las variables en el tiempo.</a:t>
          </a:r>
          <a:endParaRPr lang="en-US"/>
        </a:p>
      </dgm:t>
    </dgm:pt>
    <dgm:pt modelId="{9458B457-6B5E-4B1F-B0D3-0F410A0FD083}" type="parTrans" cxnId="{57061EC9-2ED7-4569-9626-617D1E0B88E5}">
      <dgm:prSet/>
      <dgm:spPr/>
      <dgm:t>
        <a:bodyPr/>
        <a:lstStyle/>
        <a:p>
          <a:endParaRPr lang="en-US"/>
        </a:p>
      </dgm:t>
    </dgm:pt>
    <dgm:pt modelId="{F3D5E6C7-667A-42C5-858D-FDCBD5DF7762}" type="sibTrans" cxnId="{57061EC9-2ED7-4569-9626-617D1E0B88E5}">
      <dgm:prSet/>
      <dgm:spPr/>
      <dgm:t>
        <a:bodyPr/>
        <a:lstStyle/>
        <a:p>
          <a:endParaRPr lang="en-US"/>
        </a:p>
      </dgm:t>
    </dgm:pt>
    <dgm:pt modelId="{CEBE6DE7-DA31-4815-8C0F-557E1173DE17}" type="pres">
      <dgm:prSet presAssocID="{FD27DE94-6919-4922-8E78-4C688E5945EB}" presName="root" presStyleCnt="0">
        <dgm:presLayoutVars>
          <dgm:dir/>
          <dgm:resizeHandles val="exact"/>
        </dgm:presLayoutVars>
      </dgm:prSet>
      <dgm:spPr/>
    </dgm:pt>
    <dgm:pt modelId="{0D0FCD2F-68FF-4C17-A6ED-0E1C1B56CFC4}" type="pres">
      <dgm:prSet presAssocID="{FD27DE94-6919-4922-8E78-4C688E5945EB}" presName="container" presStyleCnt="0">
        <dgm:presLayoutVars>
          <dgm:dir/>
          <dgm:resizeHandles val="exact"/>
        </dgm:presLayoutVars>
      </dgm:prSet>
      <dgm:spPr/>
    </dgm:pt>
    <dgm:pt modelId="{10042083-5713-438E-83D8-9A724241AE4A}" type="pres">
      <dgm:prSet presAssocID="{151BBFA6-7E67-4E13-A1A1-CF3B3927319A}" presName="compNode" presStyleCnt="0"/>
      <dgm:spPr/>
    </dgm:pt>
    <dgm:pt modelId="{1A70F645-51FB-43E2-8975-D5B9B3C8A99F}" type="pres">
      <dgm:prSet presAssocID="{151BBFA6-7E67-4E13-A1A1-CF3B3927319A}" presName="iconBgRect" presStyleLbl="bgShp" presStyleIdx="0" presStyleCnt="2"/>
      <dgm:spPr/>
    </dgm:pt>
    <dgm:pt modelId="{879EFE47-FD81-4E35-832D-CC9E0ABC0A84}" type="pres">
      <dgm:prSet presAssocID="{151BBFA6-7E67-4E13-A1A1-CF3B392731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3EE415BA-A515-45D6-B5EB-A3A82DBE72F4}" type="pres">
      <dgm:prSet presAssocID="{151BBFA6-7E67-4E13-A1A1-CF3B3927319A}" presName="spaceRect" presStyleCnt="0"/>
      <dgm:spPr/>
    </dgm:pt>
    <dgm:pt modelId="{7CEB10D9-AA49-4302-B6B7-21FC91D39184}" type="pres">
      <dgm:prSet presAssocID="{151BBFA6-7E67-4E13-A1A1-CF3B3927319A}" presName="textRect" presStyleLbl="revTx" presStyleIdx="0" presStyleCnt="2">
        <dgm:presLayoutVars>
          <dgm:chMax val="1"/>
          <dgm:chPref val="1"/>
        </dgm:presLayoutVars>
      </dgm:prSet>
      <dgm:spPr/>
    </dgm:pt>
    <dgm:pt modelId="{7CADC6C3-9A7B-4229-A896-4279D00395EE}" type="pres">
      <dgm:prSet presAssocID="{212539E7-644E-49C1-A39E-B9484974722A}" presName="sibTrans" presStyleLbl="sibTrans2D1" presStyleIdx="0" presStyleCnt="0"/>
      <dgm:spPr/>
    </dgm:pt>
    <dgm:pt modelId="{F796C4F0-C627-466C-B98B-9A1F6787C69A}" type="pres">
      <dgm:prSet presAssocID="{5774A1EF-BAA9-438B-9B2C-40E9F4C64DB0}" presName="compNode" presStyleCnt="0"/>
      <dgm:spPr/>
    </dgm:pt>
    <dgm:pt modelId="{9FD0D736-C546-4EE0-B6D7-D9B3C009F575}" type="pres">
      <dgm:prSet presAssocID="{5774A1EF-BAA9-438B-9B2C-40E9F4C64DB0}" presName="iconBgRect" presStyleLbl="bgShp" presStyleIdx="1" presStyleCnt="2"/>
      <dgm:spPr/>
    </dgm:pt>
    <dgm:pt modelId="{A82DFDD6-9821-4AF9-A913-35F5C065496A}" type="pres">
      <dgm:prSet presAssocID="{5774A1EF-BAA9-438B-9B2C-40E9F4C64D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lámpagos"/>
        </a:ext>
      </dgm:extLst>
    </dgm:pt>
    <dgm:pt modelId="{E93B4AEA-8646-4014-9855-45FE52C7EB8F}" type="pres">
      <dgm:prSet presAssocID="{5774A1EF-BAA9-438B-9B2C-40E9F4C64DB0}" presName="spaceRect" presStyleCnt="0"/>
      <dgm:spPr/>
    </dgm:pt>
    <dgm:pt modelId="{A64319ED-FB61-4EF8-94EC-9DB1A3947DD8}" type="pres">
      <dgm:prSet presAssocID="{5774A1EF-BAA9-438B-9B2C-40E9F4C64DB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3F7810-FC0B-40BF-AA0C-0E6FFB61C543}" srcId="{FD27DE94-6919-4922-8E78-4C688E5945EB}" destId="{151BBFA6-7E67-4E13-A1A1-CF3B3927319A}" srcOrd="0" destOrd="0" parTransId="{D967BA08-20B0-450D-859A-CD8DE7D3F782}" sibTransId="{212539E7-644E-49C1-A39E-B9484974722A}"/>
    <dgm:cxn modelId="{E88A0333-54A9-4CBF-A03B-9F7230813E70}" type="presOf" srcId="{151BBFA6-7E67-4E13-A1A1-CF3B3927319A}" destId="{7CEB10D9-AA49-4302-B6B7-21FC91D39184}" srcOrd="0" destOrd="0" presId="urn:microsoft.com/office/officeart/2018/2/layout/IconCircleList"/>
    <dgm:cxn modelId="{2F39FEB3-AC3B-47B7-9FD2-A414C4424CDE}" type="presOf" srcId="{5774A1EF-BAA9-438B-9B2C-40E9F4C64DB0}" destId="{A64319ED-FB61-4EF8-94EC-9DB1A3947DD8}" srcOrd="0" destOrd="0" presId="urn:microsoft.com/office/officeart/2018/2/layout/IconCircleList"/>
    <dgm:cxn modelId="{01A20BC5-7AEB-4481-819F-F63DD93153E8}" type="presOf" srcId="{FD27DE94-6919-4922-8E78-4C688E5945EB}" destId="{CEBE6DE7-DA31-4815-8C0F-557E1173DE17}" srcOrd="0" destOrd="0" presId="urn:microsoft.com/office/officeart/2018/2/layout/IconCircleList"/>
    <dgm:cxn modelId="{57061EC9-2ED7-4569-9626-617D1E0B88E5}" srcId="{FD27DE94-6919-4922-8E78-4C688E5945EB}" destId="{5774A1EF-BAA9-438B-9B2C-40E9F4C64DB0}" srcOrd="1" destOrd="0" parTransId="{9458B457-6B5E-4B1F-B0D3-0F410A0FD083}" sibTransId="{F3D5E6C7-667A-42C5-858D-FDCBD5DF7762}"/>
    <dgm:cxn modelId="{37D9D0FA-0875-49AD-8571-AB821AF76E78}" type="presOf" srcId="{212539E7-644E-49C1-A39E-B9484974722A}" destId="{7CADC6C3-9A7B-4229-A896-4279D00395EE}" srcOrd="0" destOrd="0" presId="urn:microsoft.com/office/officeart/2018/2/layout/IconCircleList"/>
    <dgm:cxn modelId="{94FA8255-1AC5-4FF9-8B15-62AC9A415594}" type="presParOf" srcId="{CEBE6DE7-DA31-4815-8C0F-557E1173DE17}" destId="{0D0FCD2F-68FF-4C17-A6ED-0E1C1B56CFC4}" srcOrd="0" destOrd="0" presId="urn:microsoft.com/office/officeart/2018/2/layout/IconCircleList"/>
    <dgm:cxn modelId="{1BAA0E17-6789-4A68-8057-BC08067A07AA}" type="presParOf" srcId="{0D0FCD2F-68FF-4C17-A6ED-0E1C1B56CFC4}" destId="{10042083-5713-438E-83D8-9A724241AE4A}" srcOrd="0" destOrd="0" presId="urn:microsoft.com/office/officeart/2018/2/layout/IconCircleList"/>
    <dgm:cxn modelId="{2E2F5B68-BAEC-4F68-8C7B-1937014A8F77}" type="presParOf" srcId="{10042083-5713-438E-83D8-9A724241AE4A}" destId="{1A70F645-51FB-43E2-8975-D5B9B3C8A99F}" srcOrd="0" destOrd="0" presId="urn:microsoft.com/office/officeart/2018/2/layout/IconCircleList"/>
    <dgm:cxn modelId="{51162C01-01FC-4DA6-ABE4-CF08B1A5B908}" type="presParOf" srcId="{10042083-5713-438E-83D8-9A724241AE4A}" destId="{879EFE47-FD81-4E35-832D-CC9E0ABC0A84}" srcOrd="1" destOrd="0" presId="urn:microsoft.com/office/officeart/2018/2/layout/IconCircleList"/>
    <dgm:cxn modelId="{D8C98764-3C47-44E2-96F6-9FA0ECD54F86}" type="presParOf" srcId="{10042083-5713-438E-83D8-9A724241AE4A}" destId="{3EE415BA-A515-45D6-B5EB-A3A82DBE72F4}" srcOrd="2" destOrd="0" presId="urn:microsoft.com/office/officeart/2018/2/layout/IconCircleList"/>
    <dgm:cxn modelId="{5135FE6C-E577-43C4-B541-03D1D5F75742}" type="presParOf" srcId="{10042083-5713-438E-83D8-9A724241AE4A}" destId="{7CEB10D9-AA49-4302-B6B7-21FC91D39184}" srcOrd="3" destOrd="0" presId="urn:microsoft.com/office/officeart/2018/2/layout/IconCircleList"/>
    <dgm:cxn modelId="{C0F2267B-D9E5-41CD-8BE4-D98C66F69E42}" type="presParOf" srcId="{0D0FCD2F-68FF-4C17-A6ED-0E1C1B56CFC4}" destId="{7CADC6C3-9A7B-4229-A896-4279D00395EE}" srcOrd="1" destOrd="0" presId="urn:microsoft.com/office/officeart/2018/2/layout/IconCircleList"/>
    <dgm:cxn modelId="{378551E8-6DB4-464E-95CF-B0F0DEA5351E}" type="presParOf" srcId="{0D0FCD2F-68FF-4C17-A6ED-0E1C1B56CFC4}" destId="{F796C4F0-C627-466C-B98B-9A1F6787C69A}" srcOrd="2" destOrd="0" presId="urn:microsoft.com/office/officeart/2018/2/layout/IconCircleList"/>
    <dgm:cxn modelId="{AE0EF918-5F6E-45A0-A014-4E7139DE06A6}" type="presParOf" srcId="{F796C4F0-C627-466C-B98B-9A1F6787C69A}" destId="{9FD0D736-C546-4EE0-B6D7-D9B3C009F575}" srcOrd="0" destOrd="0" presId="urn:microsoft.com/office/officeart/2018/2/layout/IconCircleList"/>
    <dgm:cxn modelId="{14663201-9934-45AF-A09C-B6CA85E8BB4D}" type="presParOf" srcId="{F796C4F0-C627-466C-B98B-9A1F6787C69A}" destId="{A82DFDD6-9821-4AF9-A913-35F5C065496A}" srcOrd="1" destOrd="0" presId="urn:microsoft.com/office/officeart/2018/2/layout/IconCircleList"/>
    <dgm:cxn modelId="{C42B2312-16E6-460E-9F6B-1A9E816573AB}" type="presParOf" srcId="{F796C4F0-C627-466C-B98B-9A1F6787C69A}" destId="{E93B4AEA-8646-4014-9855-45FE52C7EB8F}" srcOrd="2" destOrd="0" presId="urn:microsoft.com/office/officeart/2018/2/layout/IconCircleList"/>
    <dgm:cxn modelId="{700D1B35-E788-4081-985A-FB7131389781}" type="presParOf" srcId="{F796C4F0-C627-466C-B98B-9A1F6787C69A}" destId="{A64319ED-FB61-4EF8-94EC-9DB1A3947D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AA5C3-E5AA-4C5A-890C-0D395F354054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9B2B129B-871A-4AAE-9316-F0247F9EA991}">
      <dgm:prSet/>
      <dgm:spPr/>
      <dgm:t>
        <a:bodyPr/>
        <a:lstStyle/>
        <a:p>
          <a:r>
            <a:rPr lang="es-PE"/>
            <a:t>Definición del sistema y sus límites.</a:t>
          </a:r>
        </a:p>
      </dgm:t>
    </dgm:pt>
    <dgm:pt modelId="{5D5073FE-6E1F-465C-968E-50899F45A456}" type="parTrans" cxnId="{F13F41BF-167D-4D1E-B824-1CCF156A2158}">
      <dgm:prSet/>
      <dgm:spPr/>
      <dgm:t>
        <a:bodyPr/>
        <a:lstStyle/>
        <a:p>
          <a:endParaRPr lang="es-PE"/>
        </a:p>
      </dgm:t>
    </dgm:pt>
    <dgm:pt modelId="{F0576A47-1EB0-4772-AFCF-0984DE578C0A}" type="sibTrans" cxnId="{F13F41BF-167D-4D1E-B824-1CCF156A2158}">
      <dgm:prSet/>
      <dgm:spPr/>
      <dgm:t>
        <a:bodyPr/>
        <a:lstStyle/>
        <a:p>
          <a:endParaRPr lang="es-PE"/>
        </a:p>
      </dgm:t>
    </dgm:pt>
    <dgm:pt modelId="{2FA2F976-E3AA-4FF9-941B-B0A55B36BDD4}">
      <dgm:prSet/>
      <dgm:spPr/>
      <dgm:t>
        <a:bodyPr/>
        <a:lstStyle/>
        <a:p>
          <a:r>
            <a:rPr lang="es-PE"/>
            <a:t>Identificación de la situación problemática.</a:t>
          </a:r>
        </a:p>
      </dgm:t>
    </dgm:pt>
    <dgm:pt modelId="{05C2FB6A-8661-47C2-8785-0725C10D98BA}" type="parTrans" cxnId="{4972FAB9-C77A-4E06-AC49-E7B9281D83F3}">
      <dgm:prSet/>
      <dgm:spPr/>
      <dgm:t>
        <a:bodyPr/>
        <a:lstStyle/>
        <a:p>
          <a:endParaRPr lang="es-PE"/>
        </a:p>
      </dgm:t>
    </dgm:pt>
    <dgm:pt modelId="{10D6CCD5-6D75-4AF3-AB58-7209EAE21B20}" type="sibTrans" cxnId="{4972FAB9-C77A-4E06-AC49-E7B9281D83F3}">
      <dgm:prSet/>
      <dgm:spPr/>
      <dgm:t>
        <a:bodyPr/>
        <a:lstStyle/>
        <a:p>
          <a:endParaRPr lang="es-PE"/>
        </a:p>
      </dgm:t>
    </dgm:pt>
    <dgm:pt modelId="{7C6A0F08-5C9F-4302-8DF6-880297BF96A9}">
      <dgm:prSet/>
      <dgm:spPr/>
      <dgm:t>
        <a:bodyPr/>
        <a:lstStyle/>
        <a:p>
          <a:r>
            <a:rPr lang="es-PE"/>
            <a:t>Levantamiento de información.</a:t>
          </a:r>
        </a:p>
      </dgm:t>
    </dgm:pt>
    <dgm:pt modelId="{6223E5DC-8260-4A98-A659-3EBBB613DAC3}" type="parTrans" cxnId="{AC22D946-8DE0-4D3A-8134-7F8C0FB7CBFC}">
      <dgm:prSet/>
      <dgm:spPr/>
      <dgm:t>
        <a:bodyPr/>
        <a:lstStyle/>
        <a:p>
          <a:endParaRPr lang="es-PE"/>
        </a:p>
      </dgm:t>
    </dgm:pt>
    <dgm:pt modelId="{A1ED6F7E-5516-4BC6-9E63-9BB068733ED2}" type="sibTrans" cxnId="{AC22D946-8DE0-4D3A-8134-7F8C0FB7CBFC}">
      <dgm:prSet/>
      <dgm:spPr/>
      <dgm:t>
        <a:bodyPr/>
        <a:lstStyle/>
        <a:p>
          <a:endParaRPr lang="es-PE"/>
        </a:p>
      </dgm:t>
    </dgm:pt>
    <dgm:pt modelId="{E9A8FAEB-F208-4B87-8506-B6C9CEC74907}">
      <dgm:prSet/>
      <dgm:spPr/>
      <dgm:t>
        <a:bodyPr/>
        <a:lstStyle/>
        <a:p>
          <a:r>
            <a:rPr lang="es-PE"/>
            <a:t>Determinación de elementos y relaciones.</a:t>
          </a:r>
        </a:p>
      </dgm:t>
    </dgm:pt>
    <dgm:pt modelId="{ABFE688A-AB30-44DF-955B-7D128282706B}" type="parTrans" cxnId="{CF047FF8-0309-4F95-96F7-CAB103F2723D}">
      <dgm:prSet/>
      <dgm:spPr/>
      <dgm:t>
        <a:bodyPr/>
        <a:lstStyle/>
        <a:p>
          <a:endParaRPr lang="es-PE"/>
        </a:p>
      </dgm:t>
    </dgm:pt>
    <dgm:pt modelId="{D7F478A8-E147-4075-B412-24E8433770B8}" type="sibTrans" cxnId="{CF047FF8-0309-4F95-96F7-CAB103F2723D}">
      <dgm:prSet/>
      <dgm:spPr/>
      <dgm:t>
        <a:bodyPr/>
        <a:lstStyle/>
        <a:p>
          <a:endParaRPr lang="es-PE"/>
        </a:p>
      </dgm:t>
    </dgm:pt>
    <dgm:pt modelId="{83A767FB-D33B-46C4-8BF6-C0E97ABC4C66}">
      <dgm:prSet/>
      <dgm:spPr/>
      <dgm:t>
        <a:bodyPr/>
        <a:lstStyle/>
        <a:p>
          <a:r>
            <a:rPr lang="es-PE"/>
            <a:t>Construcción de diagramas causales y de flujo.</a:t>
          </a:r>
        </a:p>
      </dgm:t>
    </dgm:pt>
    <dgm:pt modelId="{6FB13CAF-67F4-4373-8E54-2EF885A8FEDE}" type="parTrans" cxnId="{D30FF10B-38CC-41A7-AA82-B2825D911F13}">
      <dgm:prSet/>
      <dgm:spPr/>
      <dgm:t>
        <a:bodyPr/>
        <a:lstStyle/>
        <a:p>
          <a:endParaRPr lang="es-PE"/>
        </a:p>
      </dgm:t>
    </dgm:pt>
    <dgm:pt modelId="{8067F4E1-CE8C-422E-9F82-C61268D9912C}" type="sibTrans" cxnId="{D30FF10B-38CC-41A7-AA82-B2825D911F13}">
      <dgm:prSet/>
      <dgm:spPr/>
      <dgm:t>
        <a:bodyPr/>
        <a:lstStyle/>
        <a:p>
          <a:endParaRPr lang="es-PE"/>
        </a:p>
      </dgm:t>
    </dgm:pt>
    <dgm:pt modelId="{01C77B3E-2431-4CF2-8976-4C70CD4A41C3}">
      <dgm:prSet/>
      <dgm:spPr/>
      <dgm:t>
        <a:bodyPr/>
        <a:lstStyle/>
        <a:p>
          <a:r>
            <a:rPr lang="es-PE"/>
            <a:t>Simulación y análisis de escenarios.</a:t>
          </a:r>
        </a:p>
      </dgm:t>
    </dgm:pt>
    <dgm:pt modelId="{73F40E20-3BEA-4297-A7A7-042054D4946B}" type="parTrans" cxnId="{45AB0B2B-3985-4898-ABFC-1D19872EEB27}">
      <dgm:prSet/>
      <dgm:spPr/>
      <dgm:t>
        <a:bodyPr/>
        <a:lstStyle/>
        <a:p>
          <a:endParaRPr lang="es-PE"/>
        </a:p>
      </dgm:t>
    </dgm:pt>
    <dgm:pt modelId="{4EF6B67D-2CA7-4FF2-8834-A993B8FD11E0}" type="sibTrans" cxnId="{45AB0B2B-3985-4898-ABFC-1D19872EEB27}">
      <dgm:prSet/>
      <dgm:spPr/>
      <dgm:t>
        <a:bodyPr/>
        <a:lstStyle/>
        <a:p>
          <a:endParaRPr lang="es-PE"/>
        </a:p>
      </dgm:t>
    </dgm:pt>
    <dgm:pt modelId="{8754269B-A5C3-43C1-AA2B-CB7AE3EAC0A1}" type="pres">
      <dgm:prSet presAssocID="{A90AA5C3-E5AA-4C5A-890C-0D395F354054}" presName="Name0" presStyleCnt="0">
        <dgm:presLayoutVars>
          <dgm:dir/>
          <dgm:resizeHandles val="exact"/>
        </dgm:presLayoutVars>
      </dgm:prSet>
      <dgm:spPr/>
    </dgm:pt>
    <dgm:pt modelId="{FB744DE0-120D-49D8-85FD-A576ED5C898B}" type="pres">
      <dgm:prSet presAssocID="{9B2B129B-871A-4AAE-9316-F0247F9EA991}" presName="node" presStyleLbl="node1" presStyleIdx="0" presStyleCnt="6">
        <dgm:presLayoutVars>
          <dgm:bulletEnabled val="1"/>
        </dgm:presLayoutVars>
      </dgm:prSet>
      <dgm:spPr/>
    </dgm:pt>
    <dgm:pt modelId="{61314CE9-D20C-42C0-90AE-A183A3F46B54}" type="pres">
      <dgm:prSet presAssocID="{F0576A47-1EB0-4772-AFCF-0984DE578C0A}" presName="sibTrans" presStyleLbl="sibTrans1D1" presStyleIdx="0" presStyleCnt="5"/>
      <dgm:spPr/>
    </dgm:pt>
    <dgm:pt modelId="{382DDE01-DB24-4C1C-AA72-3B4857057771}" type="pres">
      <dgm:prSet presAssocID="{F0576A47-1EB0-4772-AFCF-0984DE578C0A}" presName="connectorText" presStyleLbl="sibTrans1D1" presStyleIdx="0" presStyleCnt="5"/>
      <dgm:spPr/>
    </dgm:pt>
    <dgm:pt modelId="{8857BDB8-BF92-4951-A397-4148A5B555F7}" type="pres">
      <dgm:prSet presAssocID="{2FA2F976-E3AA-4FF9-941B-B0A55B36BDD4}" presName="node" presStyleLbl="node1" presStyleIdx="1" presStyleCnt="6">
        <dgm:presLayoutVars>
          <dgm:bulletEnabled val="1"/>
        </dgm:presLayoutVars>
      </dgm:prSet>
      <dgm:spPr/>
    </dgm:pt>
    <dgm:pt modelId="{2D0EB454-A82B-4F26-A96F-54AB9F2D39B6}" type="pres">
      <dgm:prSet presAssocID="{10D6CCD5-6D75-4AF3-AB58-7209EAE21B20}" presName="sibTrans" presStyleLbl="sibTrans1D1" presStyleIdx="1" presStyleCnt="5"/>
      <dgm:spPr/>
    </dgm:pt>
    <dgm:pt modelId="{1D70A63A-EFAB-4896-A65C-B10D84C37480}" type="pres">
      <dgm:prSet presAssocID="{10D6CCD5-6D75-4AF3-AB58-7209EAE21B20}" presName="connectorText" presStyleLbl="sibTrans1D1" presStyleIdx="1" presStyleCnt="5"/>
      <dgm:spPr/>
    </dgm:pt>
    <dgm:pt modelId="{3AE9CA03-50B4-441D-B581-E768CBB4C686}" type="pres">
      <dgm:prSet presAssocID="{7C6A0F08-5C9F-4302-8DF6-880297BF96A9}" presName="node" presStyleLbl="node1" presStyleIdx="2" presStyleCnt="6">
        <dgm:presLayoutVars>
          <dgm:bulletEnabled val="1"/>
        </dgm:presLayoutVars>
      </dgm:prSet>
      <dgm:spPr/>
    </dgm:pt>
    <dgm:pt modelId="{8A91AAE7-0509-4E0B-9144-ECA850D0B063}" type="pres">
      <dgm:prSet presAssocID="{A1ED6F7E-5516-4BC6-9E63-9BB068733ED2}" presName="sibTrans" presStyleLbl="sibTrans1D1" presStyleIdx="2" presStyleCnt="5"/>
      <dgm:spPr/>
    </dgm:pt>
    <dgm:pt modelId="{4F4A567D-DED0-4FFD-A84A-45FD54B240D3}" type="pres">
      <dgm:prSet presAssocID="{A1ED6F7E-5516-4BC6-9E63-9BB068733ED2}" presName="connectorText" presStyleLbl="sibTrans1D1" presStyleIdx="2" presStyleCnt="5"/>
      <dgm:spPr/>
    </dgm:pt>
    <dgm:pt modelId="{E8463199-8E52-4A0E-8665-AD70105E36A7}" type="pres">
      <dgm:prSet presAssocID="{E9A8FAEB-F208-4B87-8506-B6C9CEC74907}" presName="node" presStyleLbl="node1" presStyleIdx="3" presStyleCnt="6">
        <dgm:presLayoutVars>
          <dgm:bulletEnabled val="1"/>
        </dgm:presLayoutVars>
      </dgm:prSet>
      <dgm:spPr/>
    </dgm:pt>
    <dgm:pt modelId="{D535E3D8-7C5F-4C66-A7F5-9C7C82E9B0EE}" type="pres">
      <dgm:prSet presAssocID="{D7F478A8-E147-4075-B412-24E8433770B8}" presName="sibTrans" presStyleLbl="sibTrans1D1" presStyleIdx="3" presStyleCnt="5"/>
      <dgm:spPr/>
    </dgm:pt>
    <dgm:pt modelId="{A29D99F7-EFC2-4FA5-8AFE-0BA840E34D14}" type="pres">
      <dgm:prSet presAssocID="{D7F478A8-E147-4075-B412-24E8433770B8}" presName="connectorText" presStyleLbl="sibTrans1D1" presStyleIdx="3" presStyleCnt="5"/>
      <dgm:spPr/>
    </dgm:pt>
    <dgm:pt modelId="{56936A22-C46B-4B80-908E-BE36C7362F67}" type="pres">
      <dgm:prSet presAssocID="{83A767FB-D33B-46C4-8BF6-C0E97ABC4C66}" presName="node" presStyleLbl="node1" presStyleIdx="4" presStyleCnt="6">
        <dgm:presLayoutVars>
          <dgm:bulletEnabled val="1"/>
        </dgm:presLayoutVars>
      </dgm:prSet>
      <dgm:spPr/>
    </dgm:pt>
    <dgm:pt modelId="{3E260A98-8B7E-423D-A8F6-9CA80CDBEEAD}" type="pres">
      <dgm:prSet presAssocID="{8067F4E1-CE8C-422E-9F82-C61268D9912C}" presName="sibTrans" presStyleLbl="sibTrans1D1" presStyleIdx="4" presStyleCnt="5"/>
      <dgm:spPr/>
    </dgm:pt>
    <dgm:pt modelId="{DA02B5F3-1CC9-4BE6-BCB7-6C379C337016}" type="pres">
      <dgm:prSet presAssocID="{8067F4E1-CE8C-422E-9F82-C61268D9912C}" presName="connectorText" presStyleLbl="sibTrans1D1" presStyleIdx="4" presStyleCnt="5"/>
      <dgm:spPr/>
    </dgm:pt>
    <dgm:pt modelId="{107EF06D-4594-49BD-A0CD-E3D4024F3163}" type="pres">
      <dgm:prSet presAssocID="{01C77B3E-2431-4CF2-8976-4C70CD4A41C3}" presName="node" presStyleLbl="node1" presStyleIdx="5" presStyleCnt="6">
        <dgm:presLayoutVars>
          <dgm:bulletEnabled val="1"/>
        </dgm:presLayoutVars>
      </dgm:prSet>
      <dgm:spPr/>
    </dgm:pt>
  </dgm:ptLst>
  <dgm:cxnLst>
    <dgm:cxn modelId="{7BA56E01-C498-4E57-884C-E2DEB1BCED11}" type="presOf" srcId="{F0576A47-1EB0-4772-AFCF-0984DE578C0A}" destId="{382DDE01-DB24-4C1C-AA72-3B4857057771}" srcOrd="1" destOrd="0" presId="urn:microsoft.com/office/officeart/2005/8/layout/bProcess3"/>
    <dgm:cxn modelId="{1C86FD05-3911-4AC7-AC81-32D43A905112}" type="presOf" srcId="{E9A8FAEB-F208-4B87-8506-B6C9CEC74907}" destId="{E8463199-8E52-4A0E-8665-AD70105E36A7}" srcOrd="0" destOrd="0" presId="urn:microsoft.com/office/officeart/2005/8/layout/bProcess3"/>
    <dgm:cxn modelId="{D30FF10B-38CC-41A7-AA82-B2825D911F13}" srcId="{A90AA5C3-E5AA-4C5A-890C-0D395F354054}" destId="{83A767FB-D33B-46C4-8BF6-C0E97ABC4C66}" srcOrd="4" destOrd="0" parTransId="{6FB13CAF-67F4-4373-8E54-2EF885A8FEDE}" sibTransId="{8067F4E1-CE8C-422E-9F82-C61268D9912C}"/>
    <dgm:cxn modelId="{C2171712-6C01-4AA2-AEAE-060E205E958D}" type="presOf" srcId="{D7F478A8-E147-4075-B412-24E8433770B8}" destId="{A29D99F7-EFC2-4FA5-8AFE-0BA840E34D14}" srcOrd="1" destOrd="0" presId="urn:microsoft.com/office/officeart/2005/8/layout/bProcess3"/>
    <dgm:cxn modelId="{75806419-DCEF-4EFA-8DDB-1FAD717FAF4B}" type="presOf" srcId="{D7F478A8-E147-4075-B412-24E8433770B8}" destId="{D535E3D8-7C5F-4C66-A7F5-9C7C82E9B0EE}" srcOrd="0" destOrd="0" presId="urn:microsoft.com/office/officeart/2005/8/layout/bProcess3"/>
    <dgm:cxn modelId="{45AB0B2B-3985-4898-ABFC-1D19872EEB27}" srcId="{A90AA5C3-E5AA-4C5A-890C-0D395F354054}" destId="{01C77B3E-2431-4CF2-8976-4C70CD4A41C3}" srcOrd="5" destOrd="0" parTransId="{73F40E20-3BEA-4297-A7A7-042054D4946B}" sibTransId="{4EF6B67D-2CA7-4FF2-8834-A993B8FD11E0}"/>
    <dgm:cxn modelId="{F5C59439-5E73-4681-A162-4E4C21AA5413}" type="presOf" srcId="{10D6CCD5-6D75-4AF3-AB58-7209EAE21B20}" destId="{2D0EB454-A82B-4F26-A96F-54AB9F2D39B6}" srcOrd="0" destOrd="0" presId="urn:microsoft.com/office/officeart/2005/8/layout/bProcess3"/>
    <dgm:cxn modelId="{AC22D946-8DE0-4D3A-8134-7F8C0FB7CBFC}" srcId="{A90AA5C3-E5AA-4C5A-890C-0D395F354054}" destId="{7C6A0F08-5C9F-4302-8DF6-880297BF96A9}" srcOrd="2" destOrd="0" parTransId="{6223E5DC-8260-4A98-A659-3EBBB613DAC3}" sibTransId="{A1ED6F7E-5516-4BC6-9E63-9BB068733ED2}"/>
    <dgm:cxn modelId="{C9E9B748-972B-4C8C-9CD3-F2462C8D547D}" type="presOf" srcId="{A90AA5C3-E5AA-4C5A-890C-0D395F354054}" destId="{8754269B-A5C3-43C1-AA2B-CB7AE3EAC0A1}" srcOrd="0" destOrd="0" presId="urn:microsoft.com/office/officeart/2005/8/layout/bProcess3"/>
    <dgm:cxn modelId="{B0D67C6F-75DB-4830-9776-1FEFAC5A1C61}" type="presOf" srcId="{9B2B129B-871A-4AAE-9316-F0247F9EA991}" destId="{FB744DE0-120D-49D8-85FD-A576ED5C898B}" srcOrd="0" destOrd="0" presId="urn:microsoft.com/office/officeart/2005/8/layout/bProcess3"/>
    <dgm:cxn modelId="{96D2A097-AE36-42D3-949A-DDDBCE5797FC}" type="presOf" srcId="{7C6A0F08-5C9F-4302-8DF6-880297BF96A9}" destId="{3AE9CA03-50B4-441D-B581-E768CBB4C686}" srcOrd="0" destOrd="0" presId="urn:microsoft.com/office/officeart/2005/8/layout/bProcess3"/>
    <dgm:cxn modelId="{327E099C-678B-44F4-A7D7-00CAF83E2DEA}" type="presOf" srcId="{8067F4E1-CE8C-422E-9F82-C61268D9912C}" destId="{DA02B5F3-1CC9-4BE6-BCB7-6C379C337016}" srcOrd="1" destOrd="0" presId="urn:microsoft.com/office/officeart/2005/8/layout/bProcess3"/>
    <dgm:cxn modelId="{139064A7-A980-4543-869A-B49D6203569D}" type="presOf" srcId="{01C77B3E-2431-4CF2-8976-4C70CD4A41C3}" destId="{107EF06D-4594-49BD-A0CD-E3D4024F3163}" srcOrd="0" destOrd="0" presId="urn:microsoft.com/office/officeart/2005/8/layout/bProcess3"/>
    <dgm:cxn modelId="{4972FAB9-C77A-4E06-AC49-E7B9281D83F3}" srcId="{A90AA5C3-E5AA-4C5A-890C-0D395F354054}" destId="{2FA2F976-E3AA-4FF9-941B-B0A55B36BDD4}" srcOrd="1" destOrd="0" parTransId="{05C2FB6A-8661-47C2-8785-0725C10D98BA}" sibTransId="{10D6CCD5-6D75-4AF3-AB58-7209EAE21B20}"/>
    <dgm:cxn modelId="{F13F41BF-167D-4D1E-B824-1CCF156A2158}" srcId="{A90AA5C3-E5AA-4C5A-890C-0D395F354054}" destId="{9B2B129B-871A-4AAE-9316-F0247F9EA991}" srcOrd="0" destOrd="0" parTransId="{5D5073FE-6E1F-465C-968E-50899F45A456}" sibTransId="{F0576A47-1EB0-4772-AFCF-0984DE578C0A}"/>
    <dgm:cxn modelId="{B9E971C1-95E8-4728-966F-AB4BF2FDBCEB}" type="presOf" srcId="{A1ED6F7E-5516-4BC6-9E63-9BB068733ED2}" destId="{4F4A567D-DED0-4FFD-A84A-45FD54B240D3}" srcOrd="1" destOrd="0" presId="urn:microsoft.com/office/officeart/2005/8/layout/bProcess3"/>
    <dgm:cxn modelId="{32D2B9C8-B1C5-4434-B144-F4015761DB60}" type="presOf" srcId="{F0576A47-1EB0-4772-AFCF-0984DE578C0A}" destId="{61314CE9-D20C-42C0-90AE-A183A3F46B54}" srcOrd="0" destOrd="0" presId="urn:microsoft.com/office/officeart/2005/8/layout/bProcess3"/>
    <dgm:cxn modelId="{B0080DE2-D6B9-4FBE-833E-ABE9E8DE510B}" type="presOf" srcId="{10D6CCD5-6D75-4AF3-AB58-7209EAE21B20}" destId="{1D70A63A-EFAB-4896-A65C-B10D84C37480}" srcOrd="1" destOrd="0" presId="urn:microsoft.com/office/officeart/2005/8/layout/bProcess3"/>
    <dgm:cxn modelId="{72A937E2-0F3F-4273-8D52-46C904E5A931}" type="presOf" srcId="{A1ED6F7E-5516-4BC6-9E63-9BB068733ED2}" destId="{8A91AAE7-0509-4E0B-9144-ECA850D0B063}" srcOrd="0" destOrd="0" presId="urn:microsoft.com/office/officeart/2005/8/layout/bProcess3"/>
    <dgm:cxn modelId="{F8239FF0-B4AD-4D3E-A0F0-311EED203C4C}" type="presOf" srcId="{83A767FB-D33B-46C4-8BF6-C0E97ABC4C66}" destId="{56936A22-C46B-4B80-908E-BE36C7362F67}" srcOrd="0" destOrd="0" presId="urn:microsoft.com/office/officeart/2005/8/layout/bProcess3"/>
    <dgm:cxn modelId="{CF047FF8-0309-4F95-96F7-CAB103F2723D}" srcId="{A90AA5C3-E5AA-4C5A-890C-0D395F354054}" destId="{E9A8FAEB-F208-4B87-8506-B6C9CEC74907}" srcOrd="3" destOrd="0" parTransId="{ABFE688A-AB30-44DF-955B-7D128282706B}" sibTransId="{D7F478A8-E147-4075-B412-24E8433770B8}"/>
    <dgm:cxn modelId="{CB9D8BFA-1EEA-49D5-99A7-E63D1F410BE7}" type="presOf" srcId="{2FA2F976-E3AA-4FF9-941B-B0A55B36BDD4}" destId="{8857BDB8-BF92-4951-A397-4148A5B555F7}" srcOrd="0" destOrd="0" presId="urn:microsoft.com/office/officeart/2005/8/layout/bProcess3"/>
    <dgm:cxn modelId="{293EE3FC-D966-4CEB-894D-830727EE2136}" type="presOf" srcId="{8067F4E1-CE8C-422E-9F82-C61268D9912C}" destId="{3E260A98-8B7E-423D-A8F6-9CA80CDBEEAD}" srcOrd="0" destOrd="0" presId="urn:microsoft.com/office/officeart/2005/8/layout/bProcess3"/>
    <dgm:cxn modelId="{77F016AA-D35B-40DD-A014-46032A42D151}" type="presParOf" srcId="{8754269B-A5C3-43C1-AA2B-CB7AE3EAC0A1}" destId="{FB744DE0-120D-49D8-85FD-A576ED5C898B}" srcOrd="0" destOrd="0" presId="urn:microsoft.com/office/officeart/2005/8/layout/bProcess3"/>
    <dgm:cxn modelId="{0F3A12C8-2AB2-4186-BA47-81E652A6CD67}" type="presParOf" srcId="{8754269B-A5C3-43C1-AA2B-CB7AE3EAC0A1}" destId="{61314CE9-D20C-42C0-90AE-A183A3F46B54}" srcOrd="1" destOrd="0" presId="urn:microsoft.com/office/officeart/2005/8/layout/bProcess3"/>
    <dgm:cxn modelId="{50D76FCB-B34D-4D36-B3A5-82FE658CB762}" type="presParOf" srcId="{61314CE9-D20C-42C0-90AE-A183A3F46B54}" destId="{382DDE01-DB24-4C1C-AA72-3B4857057771}" srcOrd="0" destOrd="0" presId="urn:microsoft.com/office/officeart/2005/8/layout/bProcess3"/>
    <dgm:cxn modelId="{3B3A3330-D27F-46ED-8D59-E6678867C1A3}" type="presParOf" srcId="{8754269B-A5C3-43C1-AA2B-CB7AE3EAC0A1}" destId="{8857BDB8-BF92-4951-A397-4148A5B555F7}" srcOrd="2" destOrd="0" presId="urn:microsoft.com/office/officeart/2005/8/layout/bProcess3"/>
    <dgm:cxn modelId="{D19504C6-3CC4-483D-A8FD-D483A86B88BF}" type="presParOf" srcId="{8754269B-A5C3-43C1-AA2B-CB7AE3EAC0A1}" destId="{2D0EB454-A82B-4F26-A96F-54AB9F2D39B6}" srcOrd="3" destOrd="0" presId="urn:microsoft.com/office/officeart/2005/8/layout/bProcess3"/>
    <dgm:cxn modelId="{D339ACD7-69F9-45D7-A1F3-63D32F2EB373}" type="presParOf" srcId="{2D0EB454-A82B-4F26-A96F-54AB9F2D39B6}" destId="{1D70A63A-EFAB-4896-A65C-B10D84C37480}" srcOrd="0" destOrd="0" presId="urn:microsoft.com/office/officeart/2005/8/layout/bProcess3"/>
    <dgm:cxn modelId="{3CDFF93D-60D8-4416-8DAD-CEAAD8EC3584}" type="presParOf" srcId="{8754269B-A5C3-43C1-AA2B-CB7AE3EAC0A1}" destId="{3AE9CA03-50B4-441D-B581-E768CBB4C686}" srcOrd="4" destOrd="0" presId="urn:microsoft.com/office/officeart/2005/8/layout/bProcess3"/>
    <dgm:cxn modelId="{2996399B-DCB0-46AC-BE05-2F5E43A2353B}" type="presParOf" srcId="{8754269B-A5C3-43C1-AA2B-CB7AE3EAC0A1}" destId="{8A91AAE7-0509-4E0B-9144-ECA850D0B063}" srcOrd="5" destOrd="0" presId="urn:microsoft.com/office/officeart/2005/8/layout/bProcess3"/>
    <dgm:cxn modelId="{EBA58F31-73B5-455B-93C5-1D9EA6780410}" type="presParOf" srcId="{8A91AAE7-0509-4E0B-9144-ECA850D0B063}" destId="{4F4A567D-DED0-4FFD-A84A-45FD54B240D3}" srcOrd="0" destOrd="0" presId="urn:microsoft.com/office/officeart/2005/8/layout/bProcess3"/>
    <dgm:cxn modelId="{E8108728-D6CD-41E5-B55D-9771168CAB20}" type="presParOf" srcId="{8754269B-A5C3-43C1-AA2B-CB7AE3EAC0A1}" destId="{E8463199-8E52-4A0E-8665-AD70105E36A7}" srcOrd="6" destOrd="0" presId="urn:microsoft.com/office/officeart/2005/8/layout/bProcess3"/>
    <dgm:cxn modelId="{3482784D-47DA-4637-8ABD-9A929B2A2DFF}" type="presParOf" srcId="{8754269B-A5C3-43C1-AA2B-CB7AE3EAC0A1}" destId="{D535E3D8-7C5F-4C66-A7F5-9C7C82E9B0EE}" srcOrd="7" destOrd="0" presId="urn:microsoft.com/office/officeart/2005/8/layout/bProcess3"/>
    <dgm:cxn modelId="{C9EB45C8-55B1-4A36-9DA2-86F053294625}" type="presParOf" srcId="{D535E3D8-7C5F-4C66-A7F5-9C7C82E9B0EE}" destId="{A29D99F7-EFC2-4FA5-8AFE-0BA840E34D14}" srcOrd="0" destOrd="0" presId="urn:microsoft.com/office/officeart/2005/8/layout/bProcess3"/>
    <dgm:cxn modelId="{FFCD855A-EEDD-482E-84AA-86CEBE4E2B51}" type="presParOf" srcId="{8754269B-A5C3-43C1-AA2B-CB7AE3EAC0A1}" destId="{56936A22-C46B-4B80-908E-BE36C7362F67}" srcOrd="8" destOrd="0" presId="urn:microsoft.com/office/officeart/2005/8/layout/bProcess3"/>
    <dgm:cxn modelId="{8E70A69A-4457-4767-A4F1-5C61DA30F4F5}" type="presParOf" srcId="{8754269B-A5C3-43C1-AA2B-CB7AE3EAC0A1}" destId="{3E260A98-8B7E-423D-A8F6-9CA80CDBEEAD}" srcOrd="9" destOrd="0" presId="urn:microsoft.com/office/officeart/2005/8/layout/bProcess3"/>
    <dgm:cxn modelId="{C1B5690F-9AF0-4928-AC0E-001DB7D1A12F}" type="presParOf" srcId="{3E260A98-8B7E-423D-A8F6-9CA80CDBEEAD}" destId="{DA02B5F3-1CC9-4BE6-BCB7-6C379C337016}" srcOrd="0" destOrd="0" presId="urn:microsoft.com/office/officeart/2005/8/layout/bProcess3"/>
    <dgm:cxn modelId="{79CCC01F-DA5F-418D-9F19-32110F41247E}" type="presParOf" srcId="{8754269B-A5C3-43C1-AA2B-CB7AE3EAC0A1}" destId="{107EF06D-4594-49BD-A0CD-E3D4024F316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E2D68D-297B-4AD2-B08A-E883B8EED0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6F548-C694-4DE2-AB6C-3DB7B503F33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Descripción: </a:t>
          </a:r>
          <a:r>
            <a:rPr lang="es-ES"/>
            <a:t>Representar el sistema en términos de sus entradas, procesos, salidas y retroalimentaciones.</a:t>
          </a:r>
          <a:endParaRPr lang="en-US"/>
        </a:p>
      </dgm:t>
    </dgm:pt>
    <dgm:pt modelId="{851F473D-5A26-45CC-8899-31C0059A25DE}" type="parTrans" cxnId="{94CC28CF-FD96-4F07-BEA8-5229ADD8C325}">
      <dgm:prSet/>
      <dgm:spPr/>
      <dgm:t>
        <a:bodyPr/>
        <a:lstStyle/>
        <a:p>
          <a:endParaRPr lang="en-US"/>
        </a:p>
      </dgm:t>
    </dgm:pt>
    <dgm:pt modelId="{968A276E-6ABE-4F84-B3F8-31BB7BE59336}" type="sibTrans" cxnId="{94CC28CF-FD96-4F07-BEA8-5229ADD8C325}">
      <dgm:prSet/>
      <dgm:spPr/>
      <dgm:t>
        <a:bodyPr/>
        <a:lstStyle/>
        <a:p>
          <a:endParaRPr lang="en-US"/>
        </a:p>
      </dgm:t>
    </dgm:pt>
    <dgm:pt modelId="{905BADD3-7487-4A25-AA45-A5969217028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Situación problemática: </a:t>
          </a:r>
          <a:r>
            <a:rPr lang="es-ES"/>
            <a:t>Identificar síntomas, causas y efectos que dificultan el logro de objetivos.</a:t>
          </a:r>
          <a:endParaRPr lang="en-US"/>
        </a:p>
      </dgm:t>
    </dgm:pt>
    <dgm:pt modelId="{C00B0BED-077A-4118-AA90-88719F32CC97}" type="parTrans" cxnId="{D489E372-74E2-4D21-9610-60A9C1CB3BF1}">
      <dgm:prSet/>
      <dgm:spPr/>
      <dgm:t>
        <a:bodyPr/>
        <a:lstStyle/>
        <a:p>
          <a:endParaRPr lang="en-US"/>
        </a:p>
      </dgm:t>
    </dgm:pt>
    <dgm:pt modelId="{3F7FB520-B2B6-4F8C-BDCC-1362E638197C}" type="sibTrans" cxnId="{D489E372-74E2-4D21-9610-60A9C1CB3BF1}">
      <dgm:prSet/>
      <dgm:spPr/>
      <dgm:t>
        <a:bodyPr/>
        <a:lstStyle/>
        <a:p>
          <a:endParaRPr lang="en-US"/>
        </a:p>
      </dgm:t>
    </dgm:pt>
    <dgm:pt modelId="{55DABE32-AF63-4665-9EAB-871B16B9BDA5}" type="pres">
      <dgm:prSet presAssocID="{B9E2D68D-297B-4AD2-B08A-E883B8EED037}" presName="root" presStyleCnt="0">
        <dgm:presLayoutVars>
          <dgm:dir/>
          <dgm:resizeHandles val="exact"/>
        </dgm:presLayoutVars>
      </dgm:prSet>
      <dgm:spPr/>
    </dgm:pt>
    <dgm:pt modelId="{1FB6679D-A967-49A4-A437-B328D50387B5}" type="pres">
      <dgm:prSet presAssocID="{0746F548-C694-4DE2-AB6C-3DB7B503F33B}" presName="compNode" presStyleCnt="0"/>
      <dgm:spPr/>
    </dgm:pt>
    <dgm:pt modelId="{9E2DCDE3-9855-46C7-866A-CA282FB631FA}" type="pres">
      <dgm:prSet presAssocID="{0746F548-C694-4DE2-AB6C-3DB7B503F33B}" presName="bgRect" presStyleLbl="bgShp" presStyleIdx="0" presStyleCnt="2"/>
      <dgm:spPr/>
    </dgm:pt>
    <dgm:pt modelId="{5AE74C98-FB5B-4F1C-88E5-19719D3FD449}" type="pres">
      <dgm:prSet presAssocID="{0746F548-C694-4DE2-AB6C-3DB7B503F3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o"/>
        </a:ext>
      </dgm:extLst>
    </dgm:pt>
    <dgm:pt modelId="{B9CBE0E4-5D5E-4F11-9163-235EFED6B269}" type="pres">
      <dgm:prSet presAssocID="{0746F548-C694-4DE2-AB6C-3DB7B503F33B}" presName="spaceRect" presStyleCnt="0"/>
      <dgm:spPr/>
    </dgm:pt>
    <dgm:pt modelId="{F21F093B-287C-4E3A-8F0A-12A091053163}" type="pres">
      <dgm:prSet presAssocID="{0746F548-C694-4DE2-AB6C-3DB7B503F33B}" presName="parTx" presStyleLbl="revTx" presStyleIdx="0" presStyleCnt="2">
        <dgm:presLayoutVars>
          <dgm:chMax val="0"/>
          <dgm:chPref val="0"/>
        </dgm:presLayoutVars>
      </dgm:prSet>
      <dgm:spPr/>
    </dgm:pt>
    <dgm:pt modelId="{042E1F55-DCB4-42A6-B22E-EEBA46EBD846}" type="pres">
      <dgm:prSet presAssocID="{968A276E-6ABE-4F84-B3F8-31BB7BE59336}" presName="sibTrans" presStyleCnt="0"/>
      <dgm:spPr/>
    </dgm:pt>
    <dgm:pt modelId="{997AAE77-1A8E-4B23-9799-F6DDD81C44AC}" type="pres">
      <dgm:prSet presAssocID="{905BADD3-7487-4A25-AA45-A59692170287}" presName="compNode" presStyleCnt="0"/>
      <dgm:spPr/>
    </dgm:pt>
    <dgm:pt modelId="{F5BD7B74-CDFF-4AC8-8052-251CCA24616D}" type="pres">
      <dgm:prSet presAssocID="{905BADD3-7487-4A25-AA45-A59692170287}" presName="bgRect" presStyleLbl="bgShp" presStyleIdx="1" presStyleCnt="2"/>
      <dgm:spPr/>
    </dgm:pt>
    <dgm:pt modelId="{6D0F250A-AFF0-467E-9DBB-F7A32BAE7349}" type="pres">
      <dgm:prSet presAssocID="{905BADD3-7487-4A25-AA45-A59692170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3CDB9ED8-6FCF-4793-B0C0-363D997A99B0}" type="pres">
      <dgm:prSet presAssocID="{905BADD3-7487-4A25-AA45-A59692170287}" presName="spaceRect" presStyleCnt="0"/>
      <dgm:spPr/>
    </dgm:pt>
    <dgm:pt modelId="{DD8F1D6F-3781-45AE-A817-4EE10BD0E098}" type="pres">
      <dgm:prSet presAssocID="{905BADD3-7487-4A25-AA45-A5969217028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89E372-74E2-4D21-9610-60A9C1CB3BF1}" srcId="{B9E2D68D-297B-4AD2-B08A-E883B8EED037}" destId="{905BADD3-7487-4A25-AA45-A59692170287}" srcOrd="1" destOrd="0" parTransId="{C00B0BED-077A-4118-AA90-88719F32CC97}" sibTransId="{3F7FB520-B2B6-4F8C-BDCC-1362E638197C}"/>
    <dgm:cxn modelId="{8D4A4880-B540-4590-876C-EC7B14A50226}" type="presOf" srcId="{B9E2D68D-297B-4AD2-B08A-E883B8EED037}" destId="{55DABE32-AF63-4665-9EAB-871B16B9BDA5}" srcOrd="0" destOrd="0" presId="urn:microsoft.com/office/officeart/2018/2/layout/IconVerticalSolidList"/>
    <dgm:cxn modelId="{B255B7AE-3E43-4EBF-8E3C-3E733FCC7365}" type="presOf" srcId="{0746F548-C694-4DE2-AB6C-3DB7B503F33B}" destId="{F21F093B-287C-4E3A-8F0A-12A091053163}" srcOrd="0" destOrd="0" presId="urn:microsoft.com/office/officeart/2018/2/layout/IconVerticalSolidList"/>
    <dgm:cxn modelId="{1C8978BA-D34E-496C-95F9-2485EC41205C}" type="presOf" srcId="{905BADD3-7487-4A25-AA45-A59692170287}" destId="{DD8F1D6F-3781-45AE-A817-4EE10BD0E098}" srcOrd="0" destOrd="0" presId="urn:microsoft.com/office/officeart/2018/2/layout/IconVerticalSolidList"/>
    <dgm:cxn modelId="{94CC28CF-FD96-4F07-BEA8-5229ADD8C325}" srcId="{B9E2D68D-297B-4AD2-B08A-E883B8EED037}" destId="{0746F548-C694-4DE2-AB6C-3DB7B503F33B}" srcOrd="0" destOrd="0" parTransId="{851F473D-5A26-45CC-8899-31C0059A25DE}" sibTransId="{968A276E-6ABE-4F84-B3F8-31BB7BE59336}"/>
    <dgm:cxn modelId="{2A073A3B-23DC-4346-ABBA-DFDB9944FED5}" type="presParOf" srcId="{55DABE32-AF63-4665-9EAB-871B16B9BDA5}" destId="{1FB6679D-A967-49A4-A437-B328D50387B5}" srcOrd="0" destOrd="0" presId="urn:microsoft.com/office/officeart/2018/2/layout/IconVerticalSolidList"/>
    <dgm:cxn modelId="{CFB9C9E2-6D32-4636-886A-E3BB4C0FB6D5}" type="presParOf" srcId="{1FB6679D-A967-49A4-A437-B328D50387B5}" destId="{9E2DCDE3-9855-46C7-866A-CA282FB631FA}" srcOrd="0" destOrd="0" presId="urn:microsoft.com/office/officeart/2018/2/layout/IconVerticalSolidList"/>
    <dgm:cxn modelId="{3552880D-3FBD-4EB1-BE4A-BCBB37F7711A}" type="presParOf" srcId="{1FB6679D-A967-49A4-A437-B328D50387B5}" destId="{5AE74C98-FB5B-4F1C-88E5-19719D3FD449}" srcOrd="1" destOrd="0" presId="urn:microsoft.com/office/officeart/2018/2/layout/IconVerticalSolidList"/>
    <dgm:cxn modelId="{709FA358-6796-4864-A5AA-B8F121B5FFDF}" type="presParOf" srcId="{1FB6679D-A967-49A4-A437-B328D50387B5}" destId="{B9CBE0E4-5D5E-4F11-9163-235EFED6B269}" srcOrd="2" destOrd="0" presId="urn:microsoft.com/office/officeart/2018/2/layout/IconVerticalSolidList"/>
    <dgm:cxn modelId="{02776E1D-44EA-4EA9-9E01-6B05A53124F5}" type="presParOf" srcId="{1FB6679D-A967-49A4-A437-B328D50387B5}" destId="{F21F093B-287C-4E3A-8F0A-12A091053163}" srcOrd="3" destOrd="0" presId="urn:microsoft.com/office/officeart/2018/2/layout/IconVerticalSolidList"/>
    <dgm:cxn modelId="{D6F607A1-F849-4B78-BA95-586B5E7F29CB}" type="presParOf" srcId="{55DABE32-AF63-4665-9EAB-871B16B9BDA5}" destId="{042E1F55-DCB4-42A6-B22E-EEBA46EBD846}" srcOrd="1" destOrd="0" presId="urn:microsoft.com/office/officeart/2018/2/layout/IconVerticalSolidList"/>
    <dgm:cxn modelId="{FC3490A7-C2D5-4525-9AA0-B12E4AC1A1A3}" type="presParOf" srcId="{55DABE32-AF63-4665-9EAB-871B16B9BDA5}" destId="{997AAE77-1A8E-4B23-9799-F6DDD81C44AC}" srcOrd="2" destOrd="0" presId="urn:microsoft.com/office/officeart/2018/2/layout/IconVerticalSolidList"/>
    <dgm:cxn modelId="{B7C06243-7D6A-4C2A-94F9-A760EF8B99B1}" type="presParOf" srcId="{997AAE77-1A8E-4B23-9799-F6DDD81C44AC}" destId="{F5BD7B74-CDFF-4AC8-8052-251CCA24616D}" srcOrd="0" destOrd="0" presId="urn:microsoft.com/office/officeart/2018/2/layout/IconVerticalSolidList"/>
    <dgm:cxn modelId="{2B9D5374-1F5F-443F-8542-6B33B320B7EC}" type="presParOf" srcId="{997AAE77-1A8E-4B23-9799-F6DDD81C44AC}" destId="{6D0F250A-AFF0-467E-9DBB-F7A32BAE7349}" srcOrd="1" destOrd="0" presId="urn:microsoft.com/office/officeart/2018/2/layout/IconVerticalSolidList"/>
    <dgm:cxn modelId="{075D25EA-F014-4406-82F5-D136AE50ACA3}" type="presParOf" srcId="{997AAE77-1A8E-4B23-9799-F6DDD81C44AC}" destId="{3CDB9ED8-6FCF-4793-B0C0-363D997A99B0}" srcOrd="2" destOrd="0" presId="urn:microsoft.com/office/officeart/2018/2/layout/IconVerticalSolidList"/>
    <dgm:cxn modelId="{4993A9F4-C1AA-49C6-8DD0-C01776ADE9AA}" type="presParOf" srcId="{997AAE77-1A8E-4B23-9799-F6DDD81C44AC}" destId="{DD8F1D6F-3781-45AE-A817-4EE10BD0E0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6DAC28-7273-4724-A2D9-4CDA36E1398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6D31CC-087B-495D-B8EF-E79734D42478}">
      <dgm:prSet/>
      <dgm:spPr/>
      <dgm:t>
        <a:bodyPr/>
        <a:lstStyle/>
        <a:p>
          <a:r>
            <a:rPr lang="es-ES" b="1"/>
            <a:t>Fuentes: </a:t>
          </a:r>
          <a:r>
            <a:rPr lang="es-ES"/>
            <a:t>entrevistas, encuestas, registros, observación directa.</a:t>
          </a:r>
          <a:endParaRPr lang="en-US"/>
        </a:p>
      </dgm:t>
    </dgm:pt>
    <dgm:pt modelId="{2546F712-5A11-4FE9-B4C6-E4FA3E4BDB78}" type="parTrans" cxnId="{F28C51CC-9687-4D17-B769-192B5C2A887B}">
      <dgm:prSet/>
      <dgm:spPr/>
      <dgm:t>
        <a:bodyPr/>
        <a:lstStyle/>
        <a:p>
          <a:endParaRPr lang="en-US"/>
        </a:p>
      </dgm:t>
    </dgm:pt>
    <dgm:pt modelId="{67790475-137E-4624-ACB8-21D556BD5FDA}" type="sibTrans" cxnId="{F28C51CC-9687-4D17-B769-192B5C2A887B}">
      <dgm:prSet/>
      <dgm:spPr/>
      <dgm:t>
        <a:bodyPr/>
        <a:lstStyle/>
        <a:p>
          <a:endParaRPr lang="en-US"/>
        </a:p>
      </dgm:t>
    </dgm:pt>
    <dgm:pt modelId="{CB35A204-5B39-475B-9B06-71238B41B6D3}">
      <dgm:prSet/>
      <dgm:spPr/>
      <dgm:t>
        <a:bodyPr/>
        <a:lstStyle/>
        <a:p>
          <a:r>
            <a:rPr lang="es-ES" b="1"/>
            <a:t>Objetivo: </a:t>
          </a:r>
          <a:r>
            <a:rPr lang="es-ES"/>
            <a:t>recopilar datos relevantes para modelar el sistema.</a:t>
          </a:r>
          <a:endParaRPr lang="en-US"/>
        </a:p>
      </dgm:t>
    </dgm:pt>
    <dgm:pt modelId="{3248AC10-8D3D-45D3-AC2F-3EECC0A1F36D}" type="parTrans" cxnId="{B80A1438-D865-4A86-8D2F-E4DFBC7794E5}">
      <dgm:prSet/>
      <dgm:spPr/>
      <dgm:t>
        <a:bodyPr/>
        <a:lstStyle/>
        <a:p>
          <a:endParaRPr lang="en-US"/>
        </a:p>
      </dgm:t>
    </dgm:pt>
    <dgm:pt modelId="{F1A9852F-3999-46F1-B3CB-1DCA3A273D1B}" type="sibTrans" cxnId="{B80A1438-D865-4A86-8D2F-E4DFBC7794E5}">
      <dgm:prSet/>
      <dgm:spPr/>
      <dgm:t>
        <a:bodyPr/>
        <a:lstStyle/>
        <a:p>
          <a:endParaRPr lang="en-US"/>
        </a:p>
      </dgm:t>
    </dgm:pt>
    <dgm:pt modelId="{31373F30-EFD5-4DDD-B32D-CBA92AF66897}" type="pres">
      <dgm:prSet presAssocID="{D96DAC28-7273-4724-A2D9-4CDA36E139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A3E4EC-540C-4939-A993-225F8507E590}" type="pres">
      <dgm:prSet presAssocID="{3A6D31CC-087B-495D-B8EF-E79734D42478}" presName="hierRoot1" presStyleCnt="0"/>
      <dgm:spPr/>
    </dgm:pt>
    <dgm:pt modelId="{C36159A0-2E6F-4384-B63C-EAA8C17BC1E3}" type="pres">
      <dgm:prSet presAssocID="{3A6D31CC-087B-495D-B8EF-E79734D42478}" presName="composite" presStyleCnt="0"/>
      <dgm:spPr/>
    </dgm:pt>
    <dgm:pt modelId="{223C46D2-CCB6-487F-A019-B44FF2FB0195}" type="pres">
      <dgm:prSet presAssocID="{3A6D31CC-087B-495D-B8EF-E79734D42478}" presName="background" presStyleLbl="node0" presStyleIdx="0" presStyleCnt="2"/>
      <dgm:spPr/>
    </dgm:pt>
    <dgm:pt modelId="{A112B150-401A-4C22-98DF-3D206C27776B}" type="pres">
      <dgm:prSet presAssocID="{3A6D31CC-087B-495D-B8EF-E79734D42478}" presName="text" presStyleLbl="fgAcc0" presStyleIdx="0" presStyleCnt="2">
        <dgm:presLayoutVars>
          <dgm:chPref val="3"/>
        </dgm:presLayoutVars>
      </dgm:prSet>
      <dgm:spPr/>
    </dgm:pt>
    <dgm:pt modelId="{85770794-4D27-444D-96E5-3B0B6920461B}" type="pres">
      <dgm:prSet presAssocID="{3A6D31CC-087B-495D-B8EF-E79734D42478}" presName="hierChild2" presStyleCnt="0"/>
      <dgm:spPr/>
    </dgm:pt>
    <dgm:pt modelId="{9F8BB63A-E88F-4667-BBE4-1F954DE579AD}" type="pres">
      <dgm:prSet presAssocID="{CB35A204-5B39-475B-9B06-71238B41B6D3}" presName="hierRoot1" presStyleCnt="0"/>
      <dgm:spPr/>
    </dgm:pt>
    <dgm:pt modelId="{E06B0727-A331-4E2E-8F6F-303DC8547F84}" type="pres">
      <dgm:prSet presAssocID="{CB35A204-5B39-475B-9B06-71238B41B6D3}" presName="composite" presStyleCnt="0"/>
      <dgm:spPr/>
    </dgm:pt>
    <dgm:pt modelId="{357CED6B-B9D6-4FD9-BFE8-E58FECD6437F}" type="pres">
      <dgm:prSet presAssocID="{CB35A204-5B39-475B-9B06-71238B41B6D3}" presName="background" presStyleLbl="node0" presStyleIdx="1" presStyleCnt="2"/>
      <dgm:spPr/>
    </dgm:pt>
    <dgm:pt modelId="{7BB28321-F1A5-418E-847A-4548C564D8D0}" type="pres">
      <dgm:prSet presAssocID="{CB35A204-5B39-475B-9B06-71238B41B6D3}" presName="text" presStyleLbl="fgAcc0" presStyleIdx="1" presStyleCnt="2">
        <dgm:presLayoutVars>
          <dgm:chPref val="3"/>
        </dgm:presLayoutVars>
      </dgm:prSet>
      <dgm:spPr/>
    </dgm:pt>
    <dgm:pt modelId="{3820BFF9-0409-43A5-B01B-51853F5D0138}" type="pres">
      <dgm:prSet presAssocID="{CB35A204-5B39-475B-9B06-71238B41B6D3}" presName="hierChild2" presStyleCnt="0"/>
      <dgm:spPr/>
    </dgm:pt>
  </dgm:ptLst>
  <dgm:cxnLst>
    <dgm:cxn modelId="{A6656C31-DBF9-47B3-979D-8D882F7D2697}" type="presOf" srcId="{D96DAC28-7273-4724-A2D9-4CDA36E1398B}" destId="{31373F30-EFD5-4DDD-B32D-CBA92AF66897}" srcOrd="0" destOrd="0" presId="urn:microsoft.com/office/officeart/2005/8/layout/hierarchy1"/>
    <dgm:cxn modelId="{B80A1438-D865-4A86-8D2F-E4DFBC7794E5}" srcId="{D96DAC28-7273-4724-A2D9-4CDA36E1398B}" destId="{CB35A204-5B39-475B-9B06-71238B41B6D3}" srcOrd="1" destOrd="0" parTransId="{3248AC10-8D3D-45D3-AC2F-3EECC0A1F36D}" sibTransId="{F1A9852F-3999-46F1-B3CB-1DCA3A273D1B}"/>
    <dgm:cxn modelId="{02913A5F-467E-4828-933A-269DE1BAE216}" type="presOf" srcId="{CB35A204-5B39-475B-9B06-71238B41B6D3}" destId="{7BB28321-F1A5-418E-847A-4548C564D8D0}" srcOrd="0" destOrd="0" presId="urn:microsoft.com/office/officeart/2005/8/layout/hierarchy1"/>
    <dgm:cxn modelId="{C40F1CA0-4511-4B7B-B186-05E98BF44E95}" type="presOf" srcId="{3A6D31CC-087B-495D-B8EF-E79734D42478}" destId="{A112B150-401A-4C22-98DF-3D206C27776B}" srcOrd="0" destOrd="0" presId="urn:microsoft.com/office/officeart/2005/8/layout/hierarchy1"/>
    <dgm:cxn modelId="{F28C51CC-9687-4D17-B769-192B5C2A887B}" srcId="{D96DAC28-7273-4724-A2D9-4CDA36E1398B}" destId="{3A6D31CC-087B-495D-B8EF-E79734D42478}" srcOrd="0" destOrd="0" parTransId="{2546F712-5A11-4FE9-B4C6-E4FA3E4BDB78}" sibTransId="{67790475-137E-4624-ACB8-21D556BD5FDA}"/>
    <dgm:cxn modelId="{CBA2E415-B749-4F0F-B016-B0B6C874F156}" type="presParOf" srcId="{31373F30-EFD5-4DDD-B32D-CBA92AF66897}" destId="{D4A3E4EC-540C-4939-A993-225F8507E590}" srcOrd="0" destOrd="0" presId="urn:microsoft.com/office/officeart/2005/8/layout/hierarchy1"/>
    <dgm:cxn modelId="{E6EDEDF2-2D18-46CB-A14B-392381C30E6B}" type="presParOf" srcId="{D4A3E4EC-540C-4939-A993-225F8507E590}" destId="{C36159A0-2E6F-4384-B63C-EAA8C17BC1E3}" srcOrd="0" destOrd="0" presId="urn:microsoft.com/office/officeart/2005/8/layout/hierarchy1"/>
    <dgm:cxn modelId="{92601D15-5365-4B43-B7C6-C58A8172A95F}" type="presParOf" srcId="{C36159A0-2E6F-4384-B63C-EAA8C17BC1E3}" destId="{223C46D2-CCB6-487F-A019-B44FF2FB0195}" srcOrd="0" destOrd="0" presId="urn:microsoft.com/office/officeart/2005/8/layout/hierarchy1"/>
    <dgm:cxn modelId="{500E1F6B-C959-4D8C-808C-594B1A9F252A}" type="presParOf" srcId="{C36159A0-2E6F-4384-B63C-EAA8C17BC1E3}" destId="{A112B150-401A-4C22-98DF-3D206C27776B}" srcOrd="1" destOrd="0" presId="urn:microsoft.com/office/officeart/2005/8/layout/hierarchy1"/>
    <dgm:cxn modelId="{72765603-76E9-4558-93B6-9D6643B3D7FF}" type="presParOf" srcId="{D4A3E4EC-540C-4939-A993-225F8507E590}" destId="{85770794-4D27-444D-96E5-3B0B6920461B}" srcOrd="1" destOrd="0" presId="urn:microsoft.com/office/officeart/2005/8/layout/hierarchy1"/>
    <dgm:cxn modelId="{E2936FB0-98E2-4216-BB01-58972EB5908E}" type="presParOf" srcId="{31373F30-EFD5-4DDD-B32D-CBA92AF66897}" destId="{9F8BB63A-E88F-4667-BBE4-1F954DE579AD}" srcOrd="1" destOrd="0" presId="urn:microsoft.com/office/officeart/2005/8/layout/hierarchy1"/>
    <dgm:cxn modelId="{04C986E4-7468-46BB-894C-237961A4C31C}" type="presParOf" srcId="{9F8BB63A-E88F-4667-BBE4-1F954DE579AD}" destId="{E06B0727-A331-4E2E-8F6F-303DC8547F84}" srcOrd="0" destOrd="0" presId="urn:microsoft.com/office/officeart/2005/8/layout/hierarchy1"/>
    <dgm:cxn modelId="{B531BE84-56C2-4690-B33A-C2D63728C70C}" type="presParOf" srcId="{E06B0727-A331-4E2E-8F6F-303DC8547F84}" destId="{357CED6B-B9D6-4FD9-BFE8-E58FECD6437F}" srcOrd="0" destOrd="0" presId="urn:microsoft.com/office/officeart/2005/8/layout/hierarchy1"/>
    <dgm:cxn modelId="{398922E8-0795-4DB6-83CB-5189C274C9A8}" type="presParOf" srcId="{E06B0727-A331-4E2E-8F6F-303DC8547F84}" destId="{7BB28321-F1A5-418E-847A-4548C564D8D0}" srcOrd="1" destOrd="0" presId="urn:microsoft.com/office/officeart/2005/8/layout/hierarchy1"/>
    <dgm:cxn modelId="{C64546E1-0E02-4C21-907C-F03658B1D17C}" type="presParOf" srcId="{9F8BB63A-E88F-4667-BBE4-1F954DE579AD}" destId="{3820BFF9-0409-43A5-B01B-51853F5D01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0C6F74-985C-4ABE-9E02-A7140BE0B3A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5579DB-C572-48FE-97A7-B0FAAAE34F2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Elementos: </a:t>
          </a:r>
          <a:r>
            <a:rPr lang="es-ES"/>
            <a:t>actores, recursos, procesos.</a:t>
          </a:r>
          <a:endParaRPr lang="en-US"/>
        </a:p>
      </dgm:t>
    </dgm:pt>
    <dgm:pt modelId="{9313D707-4C40-4B08-858F-4D555426A2A4}" type="parTrans" cxnId="{826D6A6A-B007-403F-853B-49A5774FBECC}">
      <dgm:prSet/>
      <dgm:spPr/>
      <dgm:t>
        <a:bodyPr/>
        <a:lstStyle/>
        <a:p>
          <a:endParaRPr lang="en-US"/>
        </a:p>
      </dgm:t>
    </dgm:pt>
    <dgm:pt modelId="{0099E8D2-58C5-4A9A-AE06-38F591DC9D23}" type="sibTrans" cxnId="{826D6A6A-B007-403F-853B-49A5774FBECC}">
      <dgm:prSet/>
      <dgm:spPr/>
      <dgm:t>
        <a:bodyPr/>
        <a:lstStyle/>
        <a:p>
          <a:endParaRPr lang="en-US"/>
        </a:p>
      </dgm:t>
    </dgm:pt>
    <dgm:pt modelId="{CD1A69BC-2F03-4CD5-9638-720CE1DD5CA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Relaciones: </a:t>
          </a:r>
          <a:r>
            <a:rPr lang="es-ES"/>
            <a:t>vínculos causales y de influencia entre los elementos.</a:t>
          </a:r>
          <a:endParaRPr lang="en-US"/>
        </a:p>
      </dgm:t>
    </dgm:pt>
    <dgm:pt modelId="{6E7D3E22-DD2A-455D-972D-E9EA0EA6B69D}" type="parTrans" cxnId="{20AF1623-2C89-47F8-A41A-C0A9804B155E}">
      <dgm:prSet/>
      <dgm:spPr/>
      <dgm:t>
        <a:bodyPr/>
        <a:lstStyle/>
        <a:p>
          <a:endParaRPr lang="en-US"/>
        </a:p>
      </dgm:t>
    </dgm:pt>
    <dgm:pt modelId="{1FB25157-C90A-442D-8B95-258231F5B767}" type="sibTrans" cxnId="{20AF1623-2C89-47F8-A41A-C0A9804B155E}">
      <dgm:prSet/>
      <dgm:spPr/>
      <dgm:t>
        <a:bodyPr/>
        <a:lstStyle/>
        <a:p>
          <a:endParaRPr lang="en-US"/>
        </a:p>
      </dgm:t>
    </dgm:pt>
    <dgm:pt modelId="{E01FD133-7B48-48B1-9431-642AD019C39B}" type="pres">
      <dgm:prSet presAssocID="{960C6F74-985C-4ABE-9E02-A7140BE0B3AD}" presName="root" presStyleCnt="0">
        <dgm:presLayoutVars>
          <dgm:dir/>
          <dgm:resizeHandles val="exact"/>
        </dgm:presLayoutVars>
      </dgm:prSet>
      <dgm:spPr/>
    </dgm:pt>
    <dgm:pt modelId="{D48D768A-43CE-4FA6-8604-63B30EC7C77F}" type="pres">
      <dgm:prSet presAssocID="{605579DB-C572-48FE-97A7-B0FAAAE34F2A}" presName="compNode" presStyleCnt="0"/>
      <dgm:spPr/>
    </dgm:pt>
    <dgm:pt modelId="{497AE20C-3F13-4E57-80A9-C17B34311E42}" type="pres">
      <dgm:prSet presAssocID="{605579DB-C572-48FE-97A7-B0FAAAE34F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0B56410C-7547-4605-9B58-AA72FD3B586C}" type="pres">
      <dgm:prSet presAssocID="{605579DB-C572-48FE-97A7-B0FAAAE34F2A}" presName="spaceRect" presStyleCnt="0"/>
      <dgm:spPr/>
    </dgm:pt>
    <dgm:pt modelId="{50BAD62A-DA50-46F6-9C10-55ED52D98378}" type="pres">
      <dgm:prSet presAssocID="{605579DB-C572-48FE-97A7-B0FAAAE34F2A}" presName="textRect" presStyleLbl="revTx" presStyleIdx="0" presStyleCnt="2">
        <dgm:presLayoutVars>
          <dgm:chMax val="1"/>
          <dgm:chPref val="1"/>
        </dgm:presLayoutVars>
      </dgm:prSet>
      <dgm:spPr/>
    </dgm:pt>
    <dgm:pt modelId="{BC04500D-728A-45EA-81B0-28CD10D89672}" type="pres">
      <dgm:prSet presAssocID="{0099E8D2-58C5-4A9A-AE06-38F591DC9D23}" presName="sibTrans" presStyleCnt="0"/>
      <dgm:spPr/>
    </dgm:pt>
    <dgm:pt modelId="{86C810D9-6464-4A3F-B7E7-9E3B47CBFFDC}" type="pres">
      <dgm:prSet presAssocID="{CD1A69BC-2F03-4CD5-9638-720CE1DD5CAC}" presName="compNode" presStyleCnt="0"/>
      <dgm:spPr/>
    </dgm:pt>
    <dgm:pt modelId="{2E1B8E75-3011-4D4C-A0D4-FF7E0EBA2958}" type="pres">
      <dgm:prSet presAssocID="{CD1A69BC-2F03-4CD5-9638-720CE1DD5C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ectado"/>
        </a:ext>
      </dgm:extLst>
    </dgm:pt>
    <dgm:pt modelId="{5BAF180F-4564-48C2-8063-C2F693513158}" type="pres">
      <dgm:prSet presAssocID="{CD1A69BC-2F03-4CD5-9638-720CE1DD5CAC}" presName="spaceRect" presStyleCnt="0"/>
      <dgm:spPr/>
    </dgm:pt>
    <dgm:pt modelId="{87CA2D56-6353-4AAC-AA02-C28BCC9D850C}" type="pres">
      <dgm:prSet presAssocID="{CD1A69BC-2F03-4CD5-9638-720CE1DD5C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C1DB17-E2CC-46DA-BA99-8ED19B15392C}" type="presOf" srcId="{960C6F74-985C-4ABE-9E02-A7140BE0B3AD}" destId="{E01FD133-7B48-48B1-9431-642AD019C39B}" srcOrd="0" destOrd="0" presId="urn:microsoft.com/office/officeart/2018/2/layout/IconLabelList"/>
    <dgm:cxn modelId="{20AF1623-2C89-47F8-A41A-C0A9804B155E}" srcId="{960C6F74-985C-4ABE-9E02-A7140BE0B3AD}" destId="{CD1A69BC-2F03-4CD5-9638-720CE1DD5CAC}" srcOrd="1" destOrd="0" parTransId="{6E7D3E22-DD2A-455D-972D-E9EA0EA6B69D}" sibTransId="{1FB25157-C90A-442D-8B95-258231F5B767}"/>
    <dgm:cxn modelId="{B4761C46-18E2-436B-B73E-DADB6D9C3967}" type="presOf" srcId="{605579DB-C572-48FE-97A7-B0FAAAE34F2A}" destId="{50BAD62A-DA50-46F6-9C10-55ED52D98378}" srcOrd="0" destOrd="0" presId="urn:microsoft.com/office/officeart/2018/2/layout/IconLabelList"/>
    <dgm:cxn modelId="{826D6A6A-B007-403F-853B-49A5774FBECC}" srcId="{960C6F74-985C-4ABE-9E02-A7140BE0B3AD}" destId="{605579DB-C572-48FE-97A7-B0FAAAE34F2A}" srcOrd="0" destOrd="0" parTransId="{9313D707-4C40-4B08-858F-4D555426A2A4}" sibTransId="{0099E8D2-58C5-4A9A-AE06-38F591DC9D23}"/>
    <dgm:cxn modelId="{78ADC04B-B16F-4117-9644-B1ABC3A1F179}" type="presOf" srcId="{CD1A69BC-2F03-4CD5-9638-720CE1DD5CAC}" destId="{87CA2D56-6353-4AAC-AA02-C28BCC9D850C}" srcOrd="0" destOrd="0" presId="urn:microsoft.com/office/officeart/2018/2/layout/IconLabelList"/>
    <dgm:cxn modelId="{17E364E6-402A-423A-AB44-081DE38A4E4F}" type="presParOf" srcId="{E01FD133-7B48-48B1-9431-642AD019C39B}" destId="{D48D768A-43CE-4FA6-8604-63B30EC7C77F}" srcOrd="0" destOrd="0" presId="urn:microsoft.com/office/officeart/2018/2/layout/IconLabelList"/>
    <dgm:cxn modelId="{AAE3EEA9-22BE-4FF6-9E7A-975470356FED}" type="presParOf" srcId="{D48D768A-43CE-4FA6-8604-63B30EC7C77F}" destId="{497AE20C-3F13-4E57-80A9-C17B34311E42}" srcOrd="0" destOrd="0" presId="urn:microsoft.com/office/officeart/2018/2/layout/IconLabelList"/>
    <dgm:cxn modelId="{E8717287-92A6-418F-BD34-8DC800315084}" type="presParOf" srcId="{D48D768A-43CE-4FA6-8604-63B30EC7C77F}" destId="{0B56410C-7547-4605-9B58-AA72FD3B586C}" srcOrd="1" destOrd="0" presId="urn:microsoft.com/office/officeart/2018/2/layout/IconLabelList"/>
    <dgm:cxn modelId="{72C37481-DD2A-4D4A-AACB-DB282DC8BA4E}" type="presParOf" srcId="{D48D768A-43CE-4FA6-8604-63B30EC7C77F}" destId="{50BAD62A-DA50-46F6-9C10-55ED52D98378}" srcOrd="2" destOrd="0" presId="urn:microsoft.com/office/officeart/2018/2/layout/IconLabelList"/>
    <dgm:cxn modelId="{F201D12E-C219-48A1-893F-757A13155FBF}" type="presParOf" srcId="{E01FD133-7B48-48B1-9431-642AD019C39B}" destId="{BC04500D-728A-45EA-81B0-28CD10D89672}" srcOrd="1" destOrd="0" presId="urn:microsoft.com/office/officeart/2018/2/layout/IconLabelList"/>
    <dgm:cxn modelId="{2FFB8E5F-865C-45B2-9B34-ACFDAF919BF1}" type="presParOf" srcId="{E01FD133-7B48-48B1-9431-642AD019C39B}" destId="{86C810D9-6464-4A3F-B7E7-9E3B47CBFFDC}" srcOrd="2" destOrd="0" presId="urn:microsoft.com/office/officeart/2018/2/layout/IconLabelList"/>
    <dgm:cxn modelId="{DEAB7602-E8D2-41E2-B616-77924D3C6ADE}" type="presParOf" srcId="{86C810D9-6464-4A3F-B7E7-9E3B47CBFFDC}" destId="{2E1B8E75-3011-4D4C-A0D4-FF7E0EBA2958}" srcOrd="0" destOrd="0" presId="urn:microsoft.com/office/officeart/2018/2/layout/IconLabelList"/>
    <dgm:cxn modelId="{E7E429E8-4733-4C01-B3FB-4E19F6E560FD}" type="presParOf" srcId="{86C810D9-6464-4A3F-B7E7-9E3B47CBFFDC}" destId="{5BAF180F-4564-48C2-8063-C2F693513158}" srcOrd="1" destOrd="0" presId="urn:microsoft.com/office/officeart/2018/2/layout/IconLabelList"/>
    <dgm:cxn modelId="{4B67868C-4D33-4F9B-9666-DCA34BAC4D65}" type="presParOf" srcId="{86C810D9-6464-4A3F-B7E7-9E3B47CBFFDC}" destId="{87CA2D56-6353-4AAC-AA02-C28BCC9D85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0F645-51FB-43E2-8975-D5B9B3C8A99F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EFE47-FD81-4E35-832D-CC9E0ABC0A84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B10D9-AA49-4302-B6B7-21FC91D39184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Los sistemas no deben analizarse de forma aislada, sino considerando sus interrelaciones y retroalimentaciones.</a:t>
          </a:r>
          <a:endParaRPr lang="en-US" sz="1700" kern="1200"/>
        </a:p>
      </dsp:txBody>
      <dsp:txXfrm>
        <a:off x="1834517" y="1507711"/>
        <a:ext cx="3148942" cy="1335915"/>
      </dsp:txXfrm>
    </dsp:sp>
    <dsp:sp modelId="{9FD0D736-C546-4EE0-B6D7-D9B3C009F575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DFDD6-9821-4AF9-A913-35F5C065496A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319ED-FB61-4EF8-94EC-9DB1A3947DD8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El análisis dinámico se centra en cómo cambian las variables en el tiempo.</a:t>
          </a:r>
          <a:endParaRPr lang="en-US" sz="1700" kern="1200"/>
        </a:p>
      </dsp:txBody>
      <dsp:txXfrm>
        <a:off x="7154322" y="1507711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14CE9-D20C-42C0-90AE-A183A3F46B54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357014" y="912848"/>
        <a:ext cx="34897" cy="6979"/>
      </dsp:txXfrm>
    </dsp:sp>
    <dsp:sp modelId="{FB744DE0-120D-49D8-85FD-A576ED5C898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Definición del sistema y sus límites.</a:t>
          </a:r>
        </a:p>
      </dsp:txBody>
      <dsp:txXfrm>
        <a:off x="8061" y="5979"/>
        <a:ext cx="3034531" cy="1820718"/>
      </dsp:txXfrm>
    </dsp:sp>
    <dsp:sp modelId="{2D0EB454-A82B-4F26-A96F-54AB9F2D39B6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7089488" y="912848"/>
        <a:ext cx="34897" cy="6979"/>
      </dsp:txXfrm>
    </dsp:sp>
    <dsp:sp modelId="{8857BDB8-BF92-4951-A397-4148A5B555F7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Identificación de la situación problemática.</a:t>
          </a:r>
        </a:p>
      </dsp:txBody>
      <dsp:txXfrm>
        <a:off x="3740534" y="5979"/>
        <a:ext cx="3034531" cy="1820718"/>
      </dsp:txXfrm>
    </dsp:sp>
    <dsp:sp modelId="{8A91AAE7-0509-4E0B-9144-ECA850D0B063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5070362" y="2155079"/>
        <a:ext cx="374875" cy="6979"/>
      </dsp:txXfrm>
    </dsp:sp>
    <dsp:sp modelId="{3AE9CA03-50B4-441D-B581-E768CBB4C686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Levantamiento de información.</a:t>
          </a:r>
        </a:p>
      </dsp:txBody>
      <dsp:txXfrm>
        <a:off x="7473007" y="5979"/>
        <a:ext cx="3034531" cy="1820718"/>
      </dsp:txXfrm>
    </dsp:sp>
    <dsp:sp modelId="{D535E3D8-7C5F-4C66-A7F5-9C7C82E9B0EE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357014" y="3431509"/>
        <a:ext cx="34897" cy="6979"/>
      </dsp:txXfrm>
    </dsp:sp>
    <dsp:sp modelId="{E8463199-8E52-4A0E-8665-AD70105E36A7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Determinación de elementos y relaciones.</a:t>
          </a:r>
        </a:p>
      </dsp:txBody>
      <dsp:txXfrm>
        <a:off x="8061" y="2524640"/>
        <a:ext cx="3034531" cy="1820718"/>
      </dsp:txXfrm>
    </dsp:sp>
    <dsp:sp modelId="{3E260A98-8B7E-423D-A8F6-9CA80CDBEEAD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7089488" y="3431509"/>
        <a:ext cx="34897" cy="6979"/>
      </dsp:txXfrm>
    </dsp:sp>
    <dsp:sp modelId="{56936A22-C46B-4B80-908E-BE36C7362F67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Construcción de diagramas causales y de flujo.</a:t>
          </a:r>
        </a:p>
      </dsp:txBody>
      <dsp:txXfrm>
        <a:off x="3740534" y="2524640"/>
        <a:ext cx="3034531" cy="1820718"/>
      </dsp:txXfrm>
    </dsp:sp>
    <dsp:sp modelId="{107EF06D-4594-49BD-A0CD-E3D4024F3163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Simulación y análisis de escenarios.</a:t>
          </a:r>
        </a:p>
      </dsp:txBody>
      <dsp:txXfrm>
        <a:off x="7473007" y="2524640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CDE3-9855-46C7-866A-CA282FB631F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74C98-FB5B-4F1C-88E5-19719D3FD44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F093B-287C-4E3A-8F0A-12A09105316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Descripción: </a:t>
          </a:r>
          <a:r>
            <a:rPr lang="es-ES" sz="2500" kern="1200"/>
            <a:t>Representar el sistema en términos de sus entradas, procesos, salidas y retroalimentaciones.</a:t>
          </a:r>
          <a:endParaRPr lang="en-US" sz="2500" kern="1200"/>
        </a:p>
      </dsp:txBody>
      <dsp:txXfrm>
        <a:off x="1507738" y="707092"/>
        <a:ext cx="9007861" cy="1305401"/>
      </dsp:txXfrm>
    </dsp:sp>
    <dsp:sp modelId="{F5BD7B74-CDFF-4AC8-8052-251CCA24616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F250A-AFF0-467E-9DBB-F7A32BAE7349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F1D6F-3781-45AE-A817-4EE10BD0E098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Situación problemática: </a:t>
          </a:r>
          <a:r>
            <a:rPr lang="es-ES" sz="2500" kern="1200"/>
            <a:t>Identificar síntomas, causas y efectos que dificultan el logro de objetivos.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46D2-CCB6-487F-A019-B44FF2FB0195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2B150-401A-4C22-98DF-3D206C27776B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b="1" kern="1200"/>
            <a:t>Fuentes: </a:t>
          </a:r>
          <a:r>
            <a:rPr lang="es-ES" sz="3500" kern="1200"/>
            <a:t>entrevistas, encuestas, registros, observación directa.</a:t>
          </a:r>
          <a:endParaRPr lang="en-US" sz="3500" kern="1200"/>
        </a:p>
      </dsp:txBody>
      <dsp:txXfrm>
        <a:off x="585701" y="1066737"/>
        <a:ext cx="4337991" cy="2693452"/>
      </dsp:txXfrm>
    </dsp:sp>
    <dsp:sp modelId="{357CED6B-B9D6-4FD9-BFE8-E58FECD6437F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28321-F1A5-418E-847A-4548C564D8D0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b="1" kern="1200"/>
            <a:t>Objetivo: </a:t>
          </a:r>
          <a:r>
            <a:rPr lang="es-ES" sz="3500" kern="1200"/>
            <a:t>recopilar datos relevantes para modelar el sistema.</a:t>
          </a:r>
          <a:endParaRPr lang="en-US" sz="3500" kern="1200"/>
        </a:p>
      </dsp:txBody>
      <dsp:txXfrm>
        <a:off x="6092527" y="1066737"/>
        <a:ext cx="4337991" cy="269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E20C-3F13-4E57-80A9-C17B34311E42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AD62A-DA50-46F6-9C10-55ED52D98378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/>
            <a:t>Elementos: </a:t>
          </a:r>
          <a:r>
            <a:rPr lang="es-ES" sz="2300" kern="1200"/>
            <a:t>actores, recursos, procesos.</a:t>
          </a:r>
          <a:endParaRPr lang="en-US" sz="2300" kern="1200"/>
        </a:p>
      </dsp:txBody>
      <dsp:txXfrm>
        <a:off x="559800" y="3022743"/>
        <a:ext cx="4320000" cy="720000"/>
      </dsp:txXfrm>
    </dsp:sp>
    <dsp:sp modelId="{2E1B8E75-3011-4D4C-A0D4-FF7E0EBA295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A2D56-6353-4AAC-AA02-C28BCC9D850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/>
            <a:t>Relaciones: </a:t>
          </a:r>
          <a:r>
            <a:rPr lang="es-ES" sz="2300" kern="1200"/>
            <a:t>vínculos causales y de influencia entre los elementos.</a:t>
          </a:r>
          <a:endParaRPr lang="en-US" sz="23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Unidad 1: </a:t>
            </a:r>
            <a:r>
              <a:rPr lang="es-PE" dirty="0"/>
              <a:t>Sistemas y Paradigmas.</a:t>
            </a:r>
            <a:endParaRPr lang="es-PE" b="1" dirty="0"/>
          </a:p>
          <a:p>
            <a:r>
              <a:rPr lang="es-PE" b="1" dirty="0"/>
              <a:t>Sesión 5: </a:t>
            </a:r>
            <a:r>
              <a:rPr lang="es-ES" dirty="0"/>
              <a:t> Dinámica de sistemas</a:t>
            </a:r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EF82-AB44-AEA0-1876-E6C441A11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BF08-D909-3AD3-7598-07DF2EE8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Identificación de elementos y relaciones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9DDC2958-8614-4C36-113A-00A60A5059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F72764F9-E0B6-C99E-0DA4-4E77AF1A8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7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DCF6B-D5C7-1F8D-2695-6DC13DB8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BED02-43E9-1934-B23A-DA28C8DE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1: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AA5D8-8DA5-BB91-2F4F-9636EBD1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Describe un sistema organizacional de tu entorno (ejemplo: una facultad, un área de la empresa).</a:t>
            </a:r>
          </a:p>
          <a:p>
            <a:r>
              <a:rPr lang="es-ES" dirty="0"/>
              <a:t>Identifica su situación problemática principal.</a:t>
            </a:r>
          </a:p>
          <a:p>
            <a:endParaRPr lang="es-ES" dirty="0"/>
          </a:p>
          <a:p>
            <a:pPr marL="0" indent="0">
              <a:buNone/>
            </a:pPr>
            <a:r>
              <a:rPr lang="es-PE" sz="4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Ejercicio 2: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Realiza un esquema con los elementos principales de ese sistema.</a:t>
            </a:r>
          </a:p>
          <a:p>
            <a:r>
              <a:rPr lang="es-ES" dirty="0"/>
              <a:t>Señala al menos 3 relaciones de causalidad entre ellos.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72F7A-C40D-5499-FC02-F7CD7795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282A1-0782-C0E8-B6E1-2360AEFD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CD7E2-D796-D76B-CC0C-A871D51E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Ejercicio 3: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E5D40A-1AAF-C512-BA89-95C54370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Propón qué información adicional necesitarías levantar para analizar mejor el problema.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E5CC8E-DC5D-F602-C0E7-3223307D5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5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A3B07-8F71-8614-0C39-6FC3C2DB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La dinámica de sistemas ofrece un marco para comprender los cambios y problemas de manera integral.</a:t>
            </a:r>
          </a:p>
          <a:p>
            <a:r>
              <a:rPr lang="es-ES" dirty="0"/>
              <a:t>Un modelo de DS pasa por etapas de descripción, levantamiento de información e identificación de relaciones.</a:t>
            </a:r>
          </a:p>
          <a:p>
            <a:r>
              <a:rPr lang="es-ES" dirty="0"/>
              <a:t>Este enfoque permite anticipar escenarios y diseñar soluciones más efectivas.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6EBAF-2BA3-3D3C-D98F-D963FE95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C544-BB7E-7E49-C3B3-86818C07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54A2F1-95FD-4757-5D38-EE69CD4F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finalizar la sesión el estudiante comprende la perspectiva integral de la dinámica de sistemas, identifica las etapas de un modelo de dinámica de sistemas, describe un sistema y su situación problemática, y aplica técnicas de levantamiento de información para reconocer los elementos y relaciones que lo componen.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0603E-497B-5CC5-9E47-ADDCE3AB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6" name="Imagen 5" descr="Icono&#10;&#10;El contenido generado por IA puede ser incorrecto.">
            <a:extLst>
              <a:ext uri="{FF2B5EF4-FFF2-40B4-BE49-F238E27FC236}">
                <a16:creationId xmlns:a16="http://schemas.microsoft.com/office/drawing/2014/main" id="{3580522E-C6F0-C48D-7AE5-2ACD57AA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90" y="4002548"/>
            <a:ext cx="2499620" cy="24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297A6-B368-7409-A2AD-04105E8E4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E0C62-572C-9722-978B-BE8F240F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54DDF-F80C-FD7E-4EFA-C06CF0B4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Perspectiva integral de la dinámica de sistemas.</a:t>
            </a:r>
          </a:p>
          <a:p>
            <a:r>
              <a:rPr lang="es-ES" dirty="0"/>
              <a:t>Etapas de un modelo de dinámica de sistemas.</a:t>
            </a:r>
          </a:p>
          <a:p>
            <a:r>
              <a:rPr lang="es-ES" dirty="0"/>
              <a:t>Descripción de un sistema y situación problemática.</a:t>
            </a:r>
          </a:p>
          <a:p>
            <a:r>
              <a:rPr lang="es-ES" dirty="0"/>
              <a:t>Levantamiento de información.</a:t>
            </a:r>
          </a:p>
          <a:p>
            <a:r>
              <a:rPr lang="es-ES" dirty="0"/>
              <a:t>Identificación de elementos y relaciones.</a:t>
            </a:r>
          </a:p>
          <a:p>
            <a:r>
              <a:rPr lang="es-ES" dirty="0"/>
              <a:t>Ejercicios prácticos.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19568C-87C4-587F-2BB3-FF70062B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5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2C2E-48CC-F38E-6376-5CC0C2F9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0349-05F8-112C-E838-C42804C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¿Por qué estudiar dinámica de sistemas?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B0ADB-3DA9-396F-1443-765C68B9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Permite ver a la organización como un todo interconectado y en evolución.</a:t>
            </a:r>
          </a:p>
          <a:p>
            <a:r>
              <a:rPr lang="es-ES" dirty="0"/>
              <a:t>Facilita el análisis de problemas complejos a través de modelos.</a:t>
            </a:r>
          </a:p>
          <a:p>
            <a:r>
              <a:rPr lang="es-ES" dirty="0"/>
              <a:t>Ayuda a simular escenarios y prever resultados futuros.</a:t>
            </a:r>
          </a:p>
          <a:p>
            <a:r>
              <a:rPr lang="es-ES" dirty="0"/>
              <a:t>Apoya la toma de decisiones basada en evidencia y comprensión integral.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504FC-FF47-151B-845A-0F95CC07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19F8-4E5F-C84A-F7D2-2A83F263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4E58-8E15-6AB1-C33F-399318E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Aplicaciones: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201A2E-F6BB-82AC-2B6E-65500846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02" y="2004295"/>
            <a:ext cx="10515600" cy="4351338"/>
          </a:xfrm>
        </p:spPr>
        <p:txBody>
          <a:bodyPr/>
          <a:lstStyle/>
          <a:p>
            <a:r>
              <a:rPr lang="es-ES" dirty="0"/>
              <a:t>Planeamiento estratégico.</a:t>
            </a:r>
          </a:p>
          <a:p>
            <a:r>
              <a:rPr lang="es-ES" dirty="0"/>
              <a:t>Gestión de proyectos.</a:t>
            </a:r>
          </a:p>
          <a:p>
            <a:r>
              <a:rPr lang="es-ES" dirty="0"/>
              <a:t>Políticas públicas y sociales.</a:t>
            </a:r>
          </a:p>
          <a:p>
            <a:r>
              <a:rPr lang="es-ES" dirty="0"/>
              <a:t>Innovación y mejora organizacional.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A3EF3-A1B1-ECEF-9D35-A2830E09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AF06-D98B-9136-9BC6-835CAD08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F5866-DD5B-97BD-7691-7BCD8D21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Perspectiva integral de la dinámica de sistemas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6" name="Subtítulo 2">
            <a:extLst>
              <a:ext uri="{FF2B5EF4-FFF2-40B4-BE49-F238E27FC236}">
                <a16:creationId xmlns:a16="http://schemas.microsoft.com/office/drawing/2014/main" id="{0F63F515-7117-0C86-8B88-28E68AF28B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FCA755F9-C87B-1F76-AFD0-F09F0FE504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0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BC987-8CF4-302C-78CC-90DE910D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7ED19-A0A0-92B2-7DE4-CDF0E93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Etapas de un modelo de DS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8ECEE8C2-B7E5-160C-D43D-100FC710E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020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137EE0DE-67A5-261C-26CC-49E0C57B2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4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6FDC2-812B-42C2-1B96-DD1B8D1B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427D-9445-98BE-2FA8-C320A2EC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Descripción del sistema y situación problemática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E6F23502-7A48-B64A-EB0C-ACBD393CE3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D9518EB-2324-EE1B-64CC-D8B549051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3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4BA6D-D591-3734-5432-D9F11A1AA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55EB4-F010-4E15-CC4F-40BF44EF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Levantamiento de información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AF7F8982-897F-89BE-DFA5-39A4833D4B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8C91B24-FEF3-56E0-3D1A-6BB6BF316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99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483</Words>
  <Application>Microsoft Office PowerPoint</Application>
  <PresentationFormat>Panorámica</PresentationFormat>
  <Paragraphs>59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de Office</vt:lpstr>
      <vt:lpstr>Teoría General de Sistemas</vt:lpstr>
      <vt:lpstr>INICIO Objetivo de la Sesión</vt:lpstr>
      <vt:lpstr>Agenda</vt:lpstr>
      <vt:lpstr>UTILIDAD ¿Por qué estudiar dinámica de sistemas?</vt:lpstr>
      <vt:lpstr>Aplicaciones:</vt:lpstr>
      <vt:lpstr>TRANSFORMACIÓN Perspectiva integral de la dinámica de sistemas</vt:lpstr>
      <vt:lpstr>Etapas de un modelo de DS</vt:lpstr>
      <vt:lpstr>Descripción del sistema y situación problemática</vt:lpstr>
      <vt:lpstr>Levantamiento de información</vt:lpstr>
      <vt:lpstr>Identificación de elementos y relaciones</vt:lpstr>
      <vt:lpstr>PRACTICA Ejercicio 1:</vt:lpstr>
      <vt:lpstr>Ejercicio 3: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10</cp:revision>
  <dcterms:created xsi:type="dcterms:W3CDTF">2025-08-08T04:24:19Z</dcterms:created>
  <dcterms:modified xsi:type="dcterms:W3CDTF">2025-08-20T03:27:17Z</dcterms:modified>
</cp:coreProperties>
</file>