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402" r:id="rId3"/>
    <p:sldId id="259" r:id="rId4"/>
    <p:sldId id="396" r:id="rId5"/>
    <p:sldId id="408" r:id="rId6"/>
    <p:sldId id="409" r:id="rId7"/>
    <p:sldId id="411" r:id="rId8"/>
    <p:sldId id="412" r:id="rId9"/>
    <p:sldId id="413" r:id="rId10"/>
    <p:sldId id="414" r:id="rId11"/>
    <p:sldId id="398" r:id="rId12"/>
    <p:sldId id="415" r:id="rId13"/>
    <p:sldId id="416" r:id="rId14"/>
    <p:sldId id="417" r:id="rId15"/>
    <p:sldId id="407" r:id="rId16"/>
    <p:sldId id="424" r:id="rId17"/>
    <p:sldId id="418" r:id="rId18"/>
    <p:sldId id="419" r:id="rId19"/>
    <p:sldId id="420" r:id="rId20"/>
    <p:sldId id="400" r:id="rId21"/>
    <p:sldId id="425" r:id="rId22"/>
    <p:sldId id="421" r:id="rId23"/>
    <p:sldId id="422" r:id="rId24"/>
    <p:sldId id="423" r:id="rId25"/>
    <p:sldId id="395" r:id="rId26"/>
    <p:sldId id="375" r:id="rId27"/>
    <p:sldId id="391" r:id="rId2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4E4704-DB8A-4C76-A6DF-619718CFC3D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1E57321B-F353-421A-AE09-9635BFEB6092}">
      <dgm:prSet/>
      <dgm:spPr/>
      <dgm:t>
        <a:bodyPr/>
        <a:lstStyle/>
        <a:p>
          <a:r>
            <a:rPr lang="es-ES"/>
            <a:t>Poder de negociación de los clientes.</a:t>
          </a:r>
          <a:endParaRPr lang="es-PE"/>
        </a:p>
      </dgm:t>
    </dgm:pt>
    <dgm:pt modelId="{31F2EC83-C530-4457-BCEB-73515D79E700}" type="parTrans" cxnId="{9C3A8119-CAF6-4B9F-AB2B-B4E10DFEAA8C}">
      <dgm:prSet/>
      <dgm:spPr/>
      <dgm:t>
        <a:bodyPr/>
        <a:lstStyle/>
        <a:p>
          <a:endParaRPr lang="es-PE"/>
        </a:p>
      </dgm:t>
    </dgm:pt>
    <dgm:pt modelId="{E119A3E8-B1D6-4BBA-8CEA-06B84EF24F45}" type="sibTrans" cxnId="{9C3A8119-CAF6-4B9F-AB2B-B4E10DFEAA8C}">
      <dgm:prSet/>
      <dgm:spPr/>
      <dgm:t>
        <a:bodyPr/>
        <a:lstStyle/>
        <a:p>
          <a:endParaRPr lang="es-PE"/>
        </a:p>
      </dgm:t>
    </dgm:pt>
    <dgm:pt modelId="{FAE0B48C-067D-4DF9-8A4B-AC4A04032A7B}">
      <dgm:prSet/>
      <dgm:spPr/>
      <dgm:t>
        <a:bodyPr/>
        <a:lstStyle/>
        <a:p>
          <a:r>
            <a:rPr lang="es-ES"/>
            <a:t>Poder de negociación de los proveedores.</a:t>
          </a:r>
          <a:endParaRPr lang="es-PE"/>
        </a:p>
      </dgm:t>
    </dgm:pt>
    <dgm:pt modelId="{87B5C730-4216-4E3E-A43F-BB5738FEDC39}" type="parTrans" cxnId="{5AF896C1-8889-45C7-A896-07318BC6903C}">
      <dgm:prSet/>
      <dgm:spPr/>
      <dgm:t>
        <a:bodyPr/>
        <a:lstStyle/>
        <a:p>
          <a:endParaRPr lang="es-PE"/>
        </a:p>
      </dgm:t>
    </dgm:pt>
    <dgm:pt modelId="{FCDED1D4-1E37-49FF-9EF6-A89AD61FEF88}" type="sibTrans" cxnId="{5AF896C1-8889-45C7-A896-07318BC6903C}">
      <dgm:prSet/>
      <dgm:spPr/>
      <dgm:t>
        <a:bodyPr/>
        <a:lstStyle/>
        <a:p>
          <a:endParaRPr lang="es-PE"/>
        </a:p>
      </dgm:t>
    </dgm:pt>
    <dgm:pt modelId="{129AB2BC-4C17-4B9E-9750-86ADDD8D17B8}">
      <dgm:prSet/>
      <dgm:spPr/>
      <dgm:t>
        <a:bodyPr/>
        <a:lstStyle/>
        <a:p>
          <a:r>
            <a:rPr lang="es-ES"/>
            <a:t>Amenaza de nuevos entrantes.</a:t>
          </a:r>
          <a:endParaRPr lang="es-PE"/>
        </a:p>
      </dgm:t>
    </dgm:pt>
    <dgm:pt modelId="{75DAFE5F-105A-4E83-A4C7-981620EA7760}" type="parTrans" cxnId="{364AACE5-EFE2-4140-839F-CC2753EB9D93}">
      <dgm:prSet/>
      <dgm:spPr/>
      <dgm:t>
        <a:bodyPr/>
        <a:lstStyle/>
        <a:p>
          <a:endParaRPr lang="es-PE"/>
        </a:p>
      </dgm:t>
    </dgm:pt>
    <dgm:pt modelId="{19FE3930-32B8-4968-998C-69C21F4A64B8}" type="sibTrans" cxnId="{364AACE5-EFE2-4140-839F-CC2753EB9D93}">
      <dgm:prSet/>
      <dgm:spPr/>
      <dgm:t>
        <a:bodyPr/>
        <a:lstStyle/>
        <a:p>
          <a:endParaRPr lang="es-PE"/>
        </a:p>
      </dgm:t>
    </dgm:pt>
    <dgm:pt modelId="{AF27A434-845F-4296-A9B2-2EAECBD6E2DA}">
      <dgm:prSet/>
      <dgm:spPr/>
      <dgm:t>
        <a:bodyPr/>
        <a:lstStyle/>
        <a:p>
          <a:r>
            <a:rPr lang="es-ES"/>
            <a:t>Amenaza de productos sustitutos.</a:t>
          </a:r>
          <a:endParaRPr lang="es-PE"/>
        </a:p>
      </dgm:t>
    </dgm:pt>
    <dgm:pt modelId="{343B90A0-2B17-45D7-B3EE-6F606DF9E580}" type="parTrans" cxnId="{7DA8A816-E783-4100-A06A-5141C2E1D1BC}">
      <dgm:prSet/>
      <dgm:spPr/>
      <dgm:t>
        <a:bodyPr/>
        <a:lstStyle/>
        <a:p>
          <a:endParaRPr lang="es-PE"/>
        </a:p>
      </dgm:t>
    </dgm:pt>
    <dgm:pt modelId="{4D1D1C9C-B757-425B-984F-F2F4CCB8F86F}" type="sibTrans" cxnId="{7DA8A816-E783-4100-A06A-5141C2E1D1BC}">
      <dgm:prSet/>
      <dgm:spPr/>
      <dgm:t>
        <a:bodyPr/>
        <a:lstStyle/>
        <a:p>
          <a:endParaRPr lang="es-PE"/>
        </a:p>
      </dgm:t>
    </dgm:pt>
    <dgm:pt modelId="{49A1228F-BD73-4271-AD6C-04F01B7CB751}">
      <dgm:prSet/>
      <dgm:spPr/>
      <dgm:t>
        <a:bodyPr/>
        <a:lstStyle/>
        <a:p>
          <a:r>
            <a:rPr lang="es-ES"/>
            <a:t>Rivalidad entre competidores existentes.</a:t>
          </a:r>
          <a:endParaRPr lang="es-PE"/>
        </a:p>
      </dgm:t>
    </dgm:pt>
    <dgm:pt modelId="{D21FD377-7B83-4C8C-9A76-FD08B05EE038}" type="parTrans" cxnId="{80EB787E-330F-445E-9DCE-282A7E9583A0}">
      <dgm:prSet/>
      <dgm:spPr/>
      <dgm:t>
        <a:bodyPr/>
        <a:lstStyle/>
        <a:p>
          <a:endParaRPr lang="es-PE"/>
        </a:p>
      </dgm:t>
    </dgm:pt>
    <dgm:pt modelId="{27A966BB-7522-4789-9F24-CEBAADA92677}" type="sibTrans" cxnId="{80EB787E-330F-445E-9DCE-282A7E9583A0}">
      <dgm:prSet/>
      <dgm:spPr/>
      <dgm:t>
        <a:bodyPr/>
        <a:lstStyle/>
        <a:p>
          <a:endParaRPr lang="es-PE"/>
        </a:p>
      </dgm:t>
    </dgm:pt>
    <dgm:pt modelId="{3EE70A8B-19E4-4D21-A1D1-83EC36822D3F}" type="pres">
      <dgm:prSet presAssocID="{A24E4704-DB8A-4C76-A6DF-619718CFC3D6}" presName="diagram" presStyleCnt="0">
        <dgm:presLayoutVars>
          <dgm:dir/>
          <dgm:resizeHandles val="exact"/>
        </dgm:presLayoutVars>
      </dgm:prSet>
      <dgm:spPr/>
    </dgm:pt>
    <dgm:pt modelId="{2006EC85-A936-4323-AD23-3DA07382B023}" type="pres">
      <dgm:prSet presAssocID="{1E57321B-F353-421A-AE09-9635BFEB6092}" presName="node" presStyleLbl="node1" presStyleIdx="0" presStyleCnt="5">
        <dgm:presLayoutVars>
          <dgm:bulletEnabled val="1"/>
        </dgm:presLayoutVars>
      </dgm:prSet>
      <dgm:spPr/>
    </dgm:pt>
    <dgm:pt modelId="{FAA5DB38-6591-46D7-8D65-3E7B2F1BED81}" type="pres">
      <dgm:prSet presAssocID="{E119A3E8-B1D6-4BBA-8CEA-06B84EF24F45}" presName="sibTrans" presStyleCnt="0"/>
      <dgm:spPr/>
    </dgm:pt>
    <dgm:pt modelId="{8F8AA7EF-C866-4BD9-BCA2-E6FF3546C98E}" type="pres">
      <dgm:prSet presAssocID="{FAE0B48C-067D-4DF9-8A4B-AC4A04032A7B}" presName="node" presStyleLbl="node1" presStyleIdx="1" presStyleCnt="5">
        <dgm:presLayoutVars>
          <dgm:bulletEnabled val="1"/>
        </dgm:presLayoutVars>
      </dgm:prSet>
      <dgm:spPr/>
    </dgm:pt>
    <dgm:pt modelId="{A3A28A91-41DC-434B-B3FD-7C197C49212C}" type="pres">
      <dgm:prSet presAssocID="{FCDED1D4-1E37-49FF-9EF6-A89AD61FEF88}" presName="sibTrans" presStyleCnt="0"/>
      <dgm:spPr/>
    </dgm:pt>
    <dgm:pt modelId="{B92899C2-A849-4922-B6E2-C7102F9610DE}" type="pres">
      <dgm:prSet presAssocID="{129AB2BC-4C17-4B9E-9750-86ADDD8D17B8}" presName="node" presStyleLbl="node1" presStyleIdx="2" presStyleCnt="5">
        <dgm:presLayoutVars>
          <dgm:bulletEnabled val="1"/>
        </dgm:presLayoutVars>
      </dgm:prSet>
      <dgm:spPr/>
    </dgm:pt>
    <dgm:pt modelId="{0223ABF4-B476-4870-AD95-2B17AACC908D}" type="pres">
      <dgm:prSet presAssocID="{19FE3930-32B8-4968-998C-69C21F4A64B8}" presName="sibTrans" presStyleCnt="0"/>
      <dgm:spPr/>
    </dgm:pt>
    <dgm:pt modelId="{169007AB-AC53-4D2F-90D2-556427E7D211}" type="pres">
      <dgm:prSet presAssocID="{AF27A434-845F-4296-A9B2-2EAECBD6E2DA}" presName="node" presStyleLbl="node1" presStyleIdx="3" presStyleCnt="5">
        <dgm:presLayoutVars>
          <dgm:bulletEnabled val="1"/>
        </dgm:presLayoutVars>
      </dgm:prSet>
      <dgm:spPr/>
    </dgm:pt>
    <dgm:pt modelId="{F532ED91-D38F-4FC1-930B-420D7E917D47}" type="pres">
      <dgm:prSet presAssocID="{4D1D1C9C-B757-425B-984F-F2F4CCB8F86F}" presName="sibTrans" presStyleCnt="0"/>
      <dgm:spPr/>
    </dgm:pt>
    <dgm:pt modelId="{94FEC29E-D8E7-4C02-8FDC-86F1F3B5FC72}" type="pres">
      <dgm:prSet presAssocID="{49A1228F-BD73-4271-AD6C-04F01B7CB751}" presName="node" presStyleLbl="node1" presStyleIdx="4" presStyleCnt="5">
        <dgm:presLayoutVars>
          <dgm:bulletEnabled val="1"/>
        </dgm:presLayoutVars>
      </dgm:prSet>
      <dgm:spPr/>
    </dgm:pt>
  </dgm:ptLst>
  <dgm:cxnLst>
    <dgm:cxn modelId="{7DA8A816-E783-4100-A06A-5141C2E1D1BC}" srcId="{A24E4704-DB8A-4C76-A6DF-619718CFC3D6}" destId="{AF27A434-845F-4296-A9B2-2EAECBD6E2DA}" srcOrd="3" destOrd="0" parTransId="{343B90A0-2B17-45D7-B3EE-6F606DF9E580}" sibTransId="{4D1D1C9C-B757-425B-984F-F2F4CCB8F86F}"/>
    <dgm:cxn modelId="{B69AD818-E3F0-4416-9BD7-EC68205A6707}" type="presOf" srcId="{1E57321B-F353-421A-AE09-9635BFEB6092}" destId="{2006EC85-A936-4323-AD23-3DA07382B023}" srcOrd="0" destOrd="0" presId="urn:microsoft.com/office/officeart/2005/8/layout/default"/>
    <dgm:cxn modelId="{9C3A8119-CAF6-4B9F-AB2B-B4E10DFEAA8C}" srcId="{A24E4704-DB8A-4C76-A6DF-619718CFC3D6}" destId="{1E57321B-F353-421A-AE09-9635BFEB6092}" srcOrd="0" destOrd="0" parTransId="{31F2EC83-C530-4457-BCEB-73515D79E700}" sibTransId="{E119A3E8-B1D6-4BBA-8CEA-06B84EF24F45}"/>
    <dgm:cxn modelId="{D201231E-655F-4272-81E4-9C8D892CDEDF}" type="presOf" srcId="{A24E4704-DB8A-4C76-A6DF-619718CFC3D6}" destId="{3EE70A8B-19E4-4D21-A1D1-83EC36822D3F}" srcOrd="0" destOrd="0" presId="urn:microsoft.com/office/officeart/2005/8/layout/default"/>
    <dgm:cxn modelId="{95A0422B-106B-4F99-B1EA-FC60DC3EB842}" type="presOf" srcId="{FAE0B48C-067D-4DF9-8A4B-AC4A04032A7B}" destId="{8F8AA7EF-C866-4BD9-BCA2-E6FF3546C98E}" srcOrd="0" destOrd="0" presId="urn:microsoft.com/office/officeart/2005/8/layout/default"/>
    <dgm:cxn modelId="{0B0FCE55-AAF7-409D-AFD4-D87B53D37261}" type="presOf" srcId="{AF27A434-845F-4296-A9B2-2EAECBD6E2DA}" destId="{169007AB-AC53-4D2F-90D2-556427E7D211}" srcOrd="0" destOrd="0" presId="urn:microsoft.com/office/officeart/2005/8/layout/default"/>
    <dgm:cxn modelId="{80EB787E-330F-445E-9DCE-282A7E9583A0}" srcId="{A24E4704-DB8A-4C76-A6DF-619718CFC3D6}" destId="{49A1228F-BD73-4271-AD6C-04F01B7CB751}" srcOrd="4" destOrd="0" parTransId="{D21FD377-7B83-4C8C-9A76-FD08B05EE038}" sibTransId="{27A966BB-7522-4789-9F24-CEBAADA92677}"/>
    <dgm:cxn modelId="{931122AA-216B-4293-8BA5-05C8AE9052CD}" type="presOf" srcId="{49A1228F-BD73-4271-AD6C-04F01B7CB751}" destId="{94FEC29E-D8E7-4C02-8FDC-86F1F3B5FC72}" srcOrd="0" destOrd="0" presId="urn:microsoft.com/office/officeart/2005/8/layout/default"/>
    <dgm:cxn modelId="{5AF896C1-8889-45C7-A896-07318BC6903C}" srcId="{A24E4704-DB8A-4C76-A6DF-619718CFC3D6}" destId="{FAE0B48C-067D-4DF9-8A4B-AC4A04032A7B}" srcOrd="1" destOrd="0" parTransId="{87B5C730-4216-4E3E-A43F-BB5738FEDC39}" sibTransId="{FCDED1D4-1E37-49FF-9EF6-A89AD61FEF88}"/>
    <dgm:cxn modelId="{9F77EFCF-DB67-429E-B2A1-860C2E0D94ED}" type="presOf" srcId="{129AB2BC-4C17-4B9E-9750-86ADDD8D17B8}" destId="{B92899C2-A849-4922-B6E2-C7102F9610DE}" srcOrd="0" destOrd="0" presId="urn:microsoft.com/office/officeart/2005/8/layout/default"/>
    <dgm:cxn modelId="{364AACE5-EFE2-4140-839F-CC2753EB9D93}" srcId="{A24E4704-DB8A-4C76-A6DF-619718CFC3D6}" destId="{129AB2BC-4C17-4B9E-9750-86ADDD8D17B8}" srcOrd="2" destOrd="0" parTransId="{75DAFE5F-105A-4E83-A4C7-981620EA7760}" sibTransId="{19FE3930-32B8-4968-998C-69C21F4A64B8}"/>
    <dgm:cxn modelId="{AC64B6BF-5ED5-43B1-BBB5-9D496A4771D9}" type="presParOf" srcId="{3EE70A8B-19E4-4D21-A1D1-83EC36822D3F}" destId="{2006EC85-A936-4323-AD23-3DA07382B023}" srcOrd="0" destOrd="0" presId="urn:microsoft.com/office/officeart/2005/8/layout/default"/>
    <dgm:cxn modelId="{72291EFA-5410-44FF-AFCD-66C85C13B96D}" type="presParOf" srcId="{3EE70A8B-19E4-4D21-A1D1-83EC36822D3F}" destId="{FAA5DB38-6591-46D7-8D65-3E7B2F1BED81}" srcOrd="1" destOrd="0" presId="urn:microsoft.com/office/officeart/2005/8/layout/default"/>
    <dgm:cxn modelId="{7679E056-75A9-4E8F-8872-38F59A6CFEC4}" type="presParOf" srcId="{3EE70A8B-19E4-4D21-A1D1-83EC36822D3F}" destId="{8F8AA7EF-C866-4BD9-BCA2-E6FF3546C98E}" srcOrd="2" destOrd="0" presId="urn:microsoft.com/office/officeart/2005/8/layout/default"/>
    <dgm:cxn modelId="{18A892D4-53F6-4714-A3AA-7951F2718AAE}" type="presParOf" srcId="{3EE70A8B-19E4-4D21-A1D1-83EC36822D3F}" destId="{A3A28A91-41DC-434B-B3FD-7C197C49212C}" srcOrd="3" destOrd="0" presId="urn:microsoft.com/office/officeart/2005/8/layout/default"/>
    <dgm:cxn modelId="{B71D5732-F164-4FFA-BA2F-972258E1DC09}" type="presParOf" srcId="{3EE70A8B-19E4-4D21-A1D1-83EC36822D3F}" destId="{B92899C2-A849-4922-B6E2-C7102F9610DE}" srcOrd="4" destOrd="0" presId="urn:microsoft.com/office/officeart/2005/8/layout/default"/>
    <dgm:cxn modelId="{13758348-663B-4A5D-A07F-EEA67F533BBE}" type="presParOf" srcId="{3EE70A8B-19E4-4D21-A1D1-83EC36822D3F}" destId="{0223ABF4-B476-4870-AD95-2B17AACC908D}" srcOrd="5" destOrd="0" presId="urn:microsoft.com/office/officeart/2005/8/layout/default"/>
    <dgm:cxn modelId="{0C13E0E8-A690-4E4A-AD3E-6FA5C596FC64}" type="presParOf" srcId="{3EE70A8B-19E4-4D21-A1D1-83EC36822D3F}" destId="{169007AB-AC53-4D2F-90D2-556427E7D211}" srcOrd="6" destOrd="0" presId="urn:microsoft.com/office/officeart/2005/8/layout/default"/>
    <dgm:cxn modelId="{2C8B2A72-E96B-4FD0-BBC0-28433384EF3E}" type="presParOf" srcId="{3EE70A8B-19E4-4D21-A1D1-83EC36822D3F}" destId="{F532ED91-D38F-4FC1-930B-420D7E917D47}" srcOrd="7" destOrd="0" presId="urn:microsoft.com/office/officeart/2005/8/layout/default"/>
    <dgm:cxn modelId="{39BEEBE2-1CE5-48C5-8B3C-C917340FA4A2}" type="presParOf" srcId="{3EE70A8B-19E4-4D21-A1D1-83EC36822D3F}" destId="{94FEC29E-D8E7-4C02-8FDC-86F1F3B5FC7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20A918-32C3-46CD-A8D8-7D1B4B9EF4C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AC6EBA8C-BEDE-49AE-8709-2F5670403044}">
      <dgm:prSet/>
      <dgm:spPr/>
      <dgm:t>
        <a:bodyPr/>
        <a:lstStyle/>
        <a:p>
          <a:r>
            <a:rPr lang="es-ES"/>
            <a:t>Poder de negociación de los clientes: </a:t>
          </a:r>
          <a:endParaRPr lang="es-PE"/>
        </a:p>
      </dgm:t>
    </dgm:pt>
    <dgm:pt modelId="{224D1D1B-7BE3-4CB9-8E8F-73D4E9AAF6F6}" type="parTrans" cxnId="{998014DA-04CC-402C-9FB7-F21BA6E391D6}">
      <dgm:prSet/>
      <dgm:spPr/>
      <dgm:t>
        <a:bodyPr/>
        <a:lstStyle/>
        <a:p>
          <a:endParaRPr lang="es-PE"/>
        </a:p>
      </dgm:t>
    </dgm:pt>
    <dgm:pt modelId="{F7551357-9BB2-42B7-B70C-F1C99BE2801D}" type="sibTrans" cxnId="{998014DA-04CC-402C-9FB7-F21BA6E391D6}">
      <dgm:prSet/>
      <dgm:spPr/>
      <dgm:t>
        <a:bodyPr/>
        <a:lstStyle/>
        <a:p>
          <a:endParaRPr lang="es-PE"/>
        </a:p>
      </dgm:t>
    </dgm:pt>
    <dgm:pt modelId="{8936C597-F1CC-43B3-A14A-9A3E87667458}">
      <dgm:prSet/>
      <dgm:spPr/>
      <dgm:t>
        <a:bodyPr/>
        <a:lstStyle/>
        <a:p>
          <a:r>
            <a:rPr lang="es-ES"/>
            <a:t>Alto → los consumidores pueden elegir entre Starbucks, Dunkin’, Costa Coffee o cafeterías locales.</a:t>
          </a:r>
          <a:endParaRPr lang="es-PE"/>
        </a:p>
      </dgm:t>
    </dgm:pt>
    <dgm:pt modelId="{E5E95E20-BC6F-485D-9187-80832DAD38BD}" type="parTrans" cxnId="{355AC9D5-88CB-4257-9631-BF77247A954D}">
      <dgm:prSet/>
      <dgm:spPr/>
      <dgm:t>
        <a:bodyPr/>
        <a:lstStyle/>
        <a:p>
          <a:endParaRPr lang="es-PE"/>
        </a:p>
      </dgm:t>
    </dgm:pt>
    <dgm:pt modelId="{6EF1AAAC-FFA1-4C5E-8CE5-63873B1096A1}" type="sibTrans" cxnId="{355AC9D5-88CB-4257-9631-BF77247A954D}">
      <dgm:prSet/>
      <dgm:spPr/>
      <dgm:t>
        <a:bodyPr/>
        <a:lstStyle/>
        <a:p>
          <a:endParaRPr lang="es-PE"/>
        </a:p>
      </dgm:t>
    </dgm:pt>
    <dgm:pt modelId="{B9E9B0AD-641C-4830-9EA9-514770ADCF53}">
      <dgm:prSet/>
      <dgm:spPr/>
      <dgm:t>
        <a:bodyPr/>
        <a:lstStyle/>
        <a:p>
          <a:r>
            <a:rPr lang="es-ES"/>
            <a:t>Poder de negociación de los proveedores: </a:t>
          </a:r>
          <a:endParaRPr lang="es-PE"/>
        </a:p>
      </dgm:t>
    </dgm:pt>
    <dgm:pt modelId="{2E068298-4DB3-43BB-9CCE-9EAC6960116E}" type="parTrans" cxnId="{F669EFA5-5539-4B8D-8717-4E04C86211CA}">
      <dgm:prSet/>
      <dgm:spPr/>
      <dgm:t>
        <a:bodyPr/>
        <a:lstStyle/>
        <a:p>
          <a:endParaRPr lang="es-PE"/>
        </a:p>
      </dgm:t>
    </dgm:pt>
    <dgm:pt modelId="{88F1A1F5-5036-46FD-8F0B-9E9D5CFBDE33}" type="sibTrans" cxnId="{F669EFA5-5539-4B8D-8717-4E04C86211CA}">
      <dgm:prSet/>
      <dgm:spPr/>
      <dgm:t>
        <a:bodyPr/>
        <a:lstStyle/>
        <a:p>
          <a:endParaRPr lang="es-PE"/>
        </a:p>
      </dgm:t>
    </dgm:pt>
    <dgm:pt modelId="{3B392A2C-C642-4BCA-808C-A2BD5AE4B90A}">
      <dgm:prSet/>
      <dgm:spPr/>
      <dgm:t>
        <a:bodyPr/>
        <a:lstStyle/>
        <a:p>
          <a:r>
            <a:rPr lang="es-ES"/>
            <a:t>Medio → Starbucks depende de productores de café, pero por su tamaño logra negociar precios.</a:t>
          </a:r>
          <a:endParaRPr lang="es-PE"/>
        </a:p>
      </dgm:t>
    </dgm:pt>
    <dgm:pt modelId="{8AE0E0B3-9F7C-4542-A3D5-C6FBB97BCB29}" type="parTrans" cxnId="{DD968CD0-EB3D-45DB-BAAF-8DF15C854117}">
      <dgm:prSet/>
      <dgm:spPr/>
      <dgm:t>
        <a:bodyPr/>
        <a:lstStyle/>
        <a:p>
          <a:endParaRPr lang="es-PE"/>
        </a:p>
      </dgm:t>
    </dgm:pt>
    <dgm:pt modelId="{CDAB639F-FE62-4DAB-A4EB-7501AA92233B}" type="sibTrans" cxnId="{DD968CD0-EB3D-45DB-BAAF-8DF15C854117}">
      <dgm:prSet/>
      <dgm:spPr/>
      <dgm:t>
        <a:bodyPr/>
        <a:lstStyle/>
        <a:p>
          <a:endParaRPr lang="es-PE"/>
        </a:p>
      </dgm:t>
    </dgm:pt>
    <dgm:pt modelId="{CDEA0EBD-2259-4999-8333-962ED9E9B232}">
      <dgm:prSet/>
      <dgm:spPr/>
      <dgm:t>
        <a:bodyPr/>
        <a:lstStyle/>
        <a:p>
          <a:r>
            <a:rPr lang="es-ES"/>
            <a:t>Amenaza de nuevos entrantes: </a:t>
          </a:r>
          <a:endParaRPr lang="es-PE"/>
        </a:p>
      </dgm:t>
    </dgm:pt>
    <dgm:pt modelId="{4FEFD174-0141-49CA-9D87-9C47F8224E08}" type="parTrans" cxnId="{A68FC3F2-0585-4E2A-857F-319827E9C331}">
      <dgm:prSet/>
      <dgm:spPr/>
      <dgm:t>
        <a:bodyPr/>
        <a:lstStyle/>
        <a:p>
          <a:endParaRPr lang="es-PE"/>
        </a:p>
      </dgm:t>
    </dgm:pt>
    <dgm:pt modelId="{CB49DC47-FAB7-4677-8FAE-9013228BB8F0}" type="sibTrans" cxnId="{A68FC3F2-0585-4E2A-857F-319827E9C331}">
      <dgm:prSet/>
      <dgm:spPr/>
      <dgm:t>
        <a:bodyPr/>
        <a:lstStyle/>
        <a:p>
          <a:endParaRPr lang="es-PE"/>
        </a:p>
      </dgm:t>
    </dgm:pt>
    <dgm:pt modelId="{6D3AA9F6-CF4F-489B-B4A2-090635522B24}">
      <dgm:prSet/>
      <dgm:spPr/>
      <dgm:t>
        <a:bodyPr/>
        <a:lstStyle/>
        <a:p>
          <a:r>
            <a:rPr lang="es-ES"/>
            <a:t>Media → abrir una cafetería es relativamente fácil, aunque competir con la marca y logística de Starbucks es difícil.</a:t>
          </a:r>
          <a:endParaRPr lang="es-PE"/>
        </a:p>
      </dgm:t>
    </dgm:pt>
    <dgm:pt modelId="{498ACDD0-49E7-41AB-A2E2-DF2C33C0EDAC}" type="parTrans" cxnId="{44D3CDF2-7F4D-408C-869A-28C04E9EFF57}">
      <dgm:prSet/>
      <dgm:spPr/>
      <dgm:t>
        <a:bodyPr/>
        <a:lstStyle/>
        <a:p>
          <a:endParaRPr lang="es-PE"/>
        </a:p>
      </dgm:t>
    </dgm:pt>
    <dgm:pt modelId="{4B0FB7FD-44DB-49B8-A614-2C771E5447F3}" type="sibTrans" cxnId="{44D3CDF2-7F4D-408C-869A-28C04E9EFF57}">
      <dgm:prSet/>
      <dgm:spPr/>
      <dgm:t>
        <a:bodyPr/>
        <a:lstStyle/>
        <a:p>
          <a:endParaRPr lang="es-PE"/>
        </a:p>
      </dgm:t>
    </dgm:pt>
    <dgm:pt modelId="{1FDCC553-C9B6-45F7-AC1C-9AE706D198F1}">
      <dgm:prSet/>
      <dgm:spPr/>
      <dgm:t>
        <a:bodyPr/>
        <a:lstStyle/>
        <a:p>
          <a:r>
            <a:rPr lang="es-ES"/>
            <a:t>Amenaza de productos sustitutos: </a:t>
          </a:r>
          <a:endParaRPr lang="es-PE"/>
        </a:p>
      </dgm:t>
    </dgm:pt>
    <dgm:pt modelId="{5A950287-E17A-4DB5-B0B4-7D6DA268555A}" type="parTrans" cxnId="{EF45B197-EEE4-4FEE-948F-9382BD7D754D}">
      <dgm:prSet/>
      <dgm:spPr/>
      <dgm:t>
        <a:bodyPr/>
        <a:lstStyle/>
        <a:p>
          <a:endParaRPr lang="es-PE"/>
        </a:p>
      </dgm:t>
    </dgm:pt>
    <dgm:pt modelId="{EC55223B-ECC4-4141-80A5-FCC7C03419A9}" type="sibTrans" cxnId="{EF45B197-EEE4-4FEE-948F-9382BD7D754D}">
      <dgm:prSet/>
      <dgm:spPr/>
      <dgm:t>
        <a:bodyPr/>
        <a:lstStyle/>
        <a:p>
          <a:endParaRPr lang="es-PE"/>
        </a:p>
      </dgm:t>
    </dgm:pt>
    <dgm:pt modelId="{C4107442-C1EE-4286-8A31-7CF3FB5F464F}">
      <dgm:prSet/>
      <dgm:spPr/>
      <dgm:t>
        <a:bodyPr/>
        <a:lstStyle/>
        <a:p>
          <a:r>
            <a:rPr lang="es-ES"/>
            <a:t>Alta → té, bebidas energéticas, café instantáneo o incluso preparar café en casa.</a:t>
          </a:r>
          <a:endParaRPr lang="es-PE"/>
        </a:p>
      </dgm:t>
    </dgm:pt>
    <dgm:pt modelId="{0042A9F6-99DD-438A-A1C2-6DFFD3FD31E2}" type="parTrans" cxnId="{A191694E-12A8-4DD2-AD01-CCFFDF790FF7}">
      <dgm:prSet/>
      <dgm:spPr/>
      <dgm:t>
        <a:bodyPr/>
        <a:lstStyle/>
        <a:p>
          <a:endParaRPr lang="es-PE"/>
        </a:p>
      </dgm:t>
    </dgm:pt>
    <dgm:pt modelId="{DD568B39-B37E-49B4-9ECC-2CB88EEEE29A}" type="sibTrans" cxnId="{A191694E-12A8-4DD2-AD01-CCFFDF790FF7}">
      <dgm:prSet/>
      <dgm:spPr/>
      <dgm:t>
        <a:bodyPr/>
        <a:lstStyle/>
        <a:p>
          <a:endParaRPr lang="es-PE"/>
        </a:p>
      </dgm:t>
    </dgm:pt>
    <dgm:pt modelId="{541EFA98-8404-4A76-9A3B-8E4155AF8F01}">
      <dgm:prSet/>
      <dgm:spPr/>
      <dgm:t>
        <a:bodyPr/>
        <a:lstStyle/>
        <a:p>
          <a:r>
            <a:rPr lang="es-ES"/>
            <a:t>Rivalidad entre competidores: </a:t>
          </a:r>
          <a:endParaRPr lang="es-PE"/>
        </a:p>
      </dgm:t>
    </dgm:pt>
    <dgm:pt modelId="{D838B1A6-888D-4D28-9D4E-9F6BC94736AE}" type="parTrans" cxnId="{3EE47DDB-40A4-4EFC-AC70-95ACB7DEA2D2}">
      <dgm:prSet/>
      <dgm:spPr/>
      <dgm:t>
        <a:bodyPr/>
        <a:lstStyle/>
        <a:p>
          <a:endParaRPr lang="es-PE"/>
        </a:p>
      </dgm:t>
    </dgm:pt>
    <dgm:pt modelId="{67956F9F-9982-4918-820C-CA64271114A8}" type="sibTrans" cxnId="{3EE47DDB-40A4-4EFC-AC70-95ACB7DEA2D2}">
      <dgm:prSet/>
      <dgm:spPr/>
      <dgm:t>
        <a:bodyPr/>
        <a:lstStyle/>
        <a:p>
          <a:endParaRPr lang="es-PE"/>
        </a:p>
      </dgm:t>
    </dgm:pt>
    <dgm:pt modelId="{05A12FA8-5E33-4E59-B447-0E5A90F05C95}">
      <dgm:prSet/>
      <dgm:spPr/>
      <dgm:t>
        <a:bodyPr/>
        <a:lstStyle/>
        <a:p>
          <a:r>
            <a:rPr lang="es-ES"/>
            <a:t>Alta → muchas cadenas globales y locales compiten en precio, calidad y experiencia.</a:t>
          </a:r>
          <a:endParaRPr lang="es-PE"/>
        </a:p>
      </dgm:t>
    </dgm:pt>
    <dgm:pt modelId="{7B296281-5B22-42D1-B363-5C1C104F0F22}" type="parTrans" cxnId="{0072DA2E-C486-41F6-9A27-02719C6FA271}">
      <dgm:prSet/>
      <dgm:spPr/>
      <dgm:t>
        <a:bodyPr/>
        <a:lstStyle/>
        <a:p>
          <a:endParaRPr lang="es-PE"/>
        </a:p>
      </dgm:t>
    </dgm:pt>
    <dgm:pt modelId="{B71F89B8-C09A-4D3C-9420-F4459C817AC5}" type="sibTrans" cxnId="{0072DA2E-C486-41F6-9A27-02719C6FA271}">
      <dgm:prSet/>
      <dgm:spPr/>
      <dgm:t>
        <a:bodyPr/>
        <a:lstStyle/>
        <a:p>
          <a:endParaRPr lang="es-PE"/>
        </a:p>
      </dgm:t>
    </dgm:pt>
    <dgm:pt modelId="{27A8BA3E-75CD-4E5C-BA5A-AC1327BD07A4}" type="pres">
      <dgm:prSet presAssocID="{0320A918-32C3-46CD-A8D8-7D1B4B9EF4CB}" presName="Name0" presStyleCnt="0">
        <dgm:presLayoutVars>
          <dgm:dir/>
          <dgm:animLvl val="lvl"/>
          <dgm:resizeHandles val="exact"/>
        </dgm:presLayoutVars>
      </dgm:prSet>
      <dgm:spPr/>
    </dgm:pt>
    <dgm:pt modelId="{65AD4245-779E-4DB9-B956-478C843E7A3A}" type="pres">
      <dgm:prSet presAssocID="{AC6EBA8C-BEDE-49AE-8709-2F5670403044}" presName="linNode" presStyleCnt="0"/>
      <dgm:spPr/>
    </dgm:pt>
    <dgm:pt modelId="{8885D9BF-8530-4F61-A061-29FA17988928}" type="pres">
      <dgm:prSet presAssocID="{AC6EBA8C-BEDE-49AE-8709-2F5670403044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0F7EB55F-FB76-42C1-9C69-A582D05957B4}" type="pres">
      <dgm:prSet presAssocID="{AC6EBA8C-BEDE-49AE-8709-2F5670403044}" presName="descendantText" presStyleLbl="alignAccFollowNode1" presStyleIdx="0" presStyleCnt="5">
        <dgm:presLayoutVars>
          <dgm:bulletEnabled val="1"/>
        </dgm:presLayoutVars>
      </dgm:prSet>
      <dgm:spPr/>
    </dgm:pt>
    <dgm:pt modelId="{A3EA18B1-6078-442A-A39C-5B5CAE63910D}" type="pres">
      <dgm:prSet presAssocID="{F7551357-9BB2-42B7-B70C-F1C99BE2801D}" presName="sp" presStyleCnt="0"/>
      <dgm:spPr/>
    </dgm:pt>
    <dgm:pt modelId="{8AD0FFDF-9169-4FB1-8ABB-6B42642A14A6}" type="pres">
      <dgm:prSet presAssocID="{B9E9B0AD-641C-4830-9EA9-514770ADCF53}" presName="linNode" presStyleCnt="0"/>
      <dgm:spPr/>
    </dgm:pt>
    <dgm:pt modelId="{E459BCD6-8133-4A8E-83FB-5B6C8F82A6B6}" type="pres">
      <dgm:prSet presAssocID="{B9E9B0AD-641C-4830-9EA9-514770ADCF53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E825D579-9BCD-4101-897B-4AD2B4136118}" type="pres">
      <dgm:prSet presAssocID="{B9E9B0AD-641C-4830-9EA9-514770ADCF53}" presName="descendantText" presStyleLbl="alignAccFollowNode1" presStyleIdx="1" presStyleCnt="5">
        <dgm:presLayoutVars>
          <dgm:bulletEnabled val="1"/>
        </dgm:presLayoutVars>
      </dgm:prSet>
      <dgm:spPr/>
    </dgm:pt>
    <dgm:pt modelId="{A40635A3-A977-41E4-BC0F-FBFD706169A9}" type="pres">
      <dgm:prSet presAssocID="{88F1A1F5-5036-46FD-8F0B-9E9D5CFBDE33}" presName="sp" presStyleCnt="0"/>
      <dgm:spPr/>
    </dgm:pt>
    <dgm:pt modelId="{408DA2BD-FB5F-48A8-B3C4-E357914765B1}" type="pres">
      <dgm:prSet presAssocID="{CDEA0EBD-2259-4999-8333-962ED9E9B232}" presName="linNode" presStyleCnt="0"/>
      <dgm:spPr/>
    </dgm:pt>
    <dgm:pt modelId="{EF27B0C1-3BA6-4E28-8228-E01E630784DB}" type="pres">
      <dgm:prSet presAssocID="{CDEA0EBD-2259-4999-8333-962ED9E9B23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20674111-F6D5-44CE-B635-01A6AF92577C}" type="pres">
      <dgm:prSet presAssocID="{CDEA0EBD-2259-4999-8333-962ED9E9B232}" presName="descendantText" presStyleLbl="alignAccFollowNode1" presStyleIdx="2" presStyleCnt="5">
        <dgm:presLayoutVars>
          <dgm:bulletEnabled val="1"/>
        </dgm:presLayoutVars>
      </dgm:prSet>
      <dgm:spPr/>
    </dgm:pt>
    <dgm:pt modelId="{1792D644-EC7B-444F-82EB-F665DBB186E2}" type="pres">
      <dgm:prSet presAssocID="{CB49DC47-FAB7-4677-8FAE-9013228BB8F0}" presName="sp" presStyleCnt="0"/>
      <dgm:spPr/>
    </dgm:pt>
    <dgm:pt modelId="{25D4F657-2315-4487-B58F-97220155F3C9}" type="pres">
      <dgm:prSet presAssocID="{1FDCC553-C9B6-45F7-AC1C-9AE706D198F1}" presName="linNode" presStyleCnt="0"/>
      <dgm:spPr/>
    </dgm:pt>
    <dgm:pt modelId="{AB46E0AE-5D61-477B-BC51-7802D984674F}" type="pres">
      <dgm:prSet presAssocID="{1FDCC553-C9B6-45F7-AC1C-9AE706D198F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B686B9BA-C99B-4E26-A10A-E37A21A65FAA}" type="pres">
      <dgm:prSet presAssocID="{1FDCC553-C9B6-45F7-AC1C-9AE706D198F1}" presName="descendantText" presStyleLbl="alignAccFollowNode1" presStyleIdx="3" presStyleCnt="5">
        <dgm:presLayoutVars>
          <dgm:bulletEnabled val="1"/>
        </dgm:presLayoutVars>
      </dgm:prSet>
      <dgm:spPr/>
    </dgm:pt>
    <dgm:pt modelId="{EB9AE812-BBDD-4177-BDF3-C8C2C290AA67}" type="pres">
      <dgm:prSet presAssocID="{EC55223B-ECC4-4141-80A5-FCC7C03419A9}" presName="sp" presStyleCnt="0"/>
      <dgm:spPr/>
    </dgm:pt>
    <dgm:pt modelId="{A50612A3-A030-4DAB-950E-020DF0AABBBB}" type="pres">
      <dgm:prSet presAssocID="{541EFA98-8404-4A76-9A3B-8E4155AF8F01}" presName="linNode" presStyleCnt="0"/>
      <dgm:spPr/>
    </dgm:pt>
    <dgm:pt modelId="{BB9AE982-3872-4790-BDDE-73780FE7A448}" type="pres">
      <dgm:prSet presAssocID="{541EFA98-8404-4A76-9A3B-8E4155AF8F01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A539659A-A06F-4635-B0BC-BC0363C57AF2}" type="pres">
      <dgm:prSet presAssocID="{541EFA98-8404-4A76-9A3B-8E4155AF8F01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5C9AB212-C1E0-4759-9027-45A995511057}" type="presOf" srcId="{6D3AA9F6-CF4F-489B-B4A2-090635522B24}" destId="{20674111-F6D5-44CE-B635-01A6AF92577C}" srcOrd="0" destOrd="0" presId="urn:microsoft.com/office/officeart/2005/8/layout/vList5"/>
    <dgm:cxn modelId="{D9E39618-7D18-432E-8D86-2AC3D9EBA3D0}" type="presOf" srcId="{AC6EBA8C-BEDE-49AE-8709-2F5670403044}" destId="{8885D9BF-8530-4F61-A061-29FA17988928}" srcOrd="0" destOrd="0" presId="urn:microsoft.com/office/officeart/2005/8/layout/vList5"/>
    <dgm:cxn modelId="{C5E5471E-7301-4776-A397-AD7D9EBBC067}" type="presOf" srcId="{0320A918-32C3-46CD-A8D8-7D1B4B9EF4CB}" destId="{27A8BA3E-75CD-4E5C-BA5A-AC1327BD07A4}" srcOrd="0" destOrd="0" presId="urn:microsoft.com/office/officeart/2005/8/layout/vList5"/>
    <dgm:cxn modelId="{0072DA2E-C486-41F6-9A27-02719C6FA271}" srcId="{541EFA98-8404-4A76-9A3B-8E4155AF8F01}" destId="{05A12FA8-5E33-4E59-B447-0E5A90F05C95}" srcOrd="0" destOrd="0" parTransId="{7B296281-5B22-42D1-B363-5C1C104F0F22}" sibTransId="{B71F89B8-C09A-4D3C-9420-F4459C817AC5}"/>
    <dgm:cxn modelId="{8D52BB30-A692-48F0-9B5A-CDD1ED47CFAF}" type="presOf" srcId="{05A12FA8-5E33-4E59-B447-0E5A90F05C95}" destId="{A539659A-A06F-4635-B0BC-BC0363C57AF2}" srcOrd="0" destOrd="0" presId="urn:microsoft.com/office/officeart/2005/8/layout/vList5"/>
    <dgm:cxn modelId="{5E3ADF31-5E45-4234-BE00-5110DF93992C}" type="presOf" srcId="{CDEA0EBD-2259-4999-8333-962ED9E9B232}" destId="{EF27B0C1-3BA6-4E28-8228-E01E630784DB}" srcOrd="0" destOrd="0" presId="urn:microsoft.com/office/officeart/2005/8/layout/vList5"/>
    <dgm:cxn modelId="{007EE546-CE3B-4CF2-ACE8-38BE7B1C02F7}" type="presOf" srcId="{541EFA98-8404-4A76-9A3B-8E4155AF8F01}" destId="{BB9AE982-3872-4790-BDDE-73780FE7A448}" srcOrd="0" destOrd="0" presId="urn:microsoft.com/office/officeart/2005/8/layout/vList5"/>
    <dgm:cxn modelId="{A191694E-12A8-4DD2-AD01-CCFFDF790FF7}" srcId="{1FDCC553-C9B6-45F7-AC1C-9AE706D198F1}" destId="{C4107442-C1EE-4286-8A31-7CF3FB5F464F}" srcOrd="0" destOrd="0" parTransId="{0042A9F6-99DD-438A-A1C2-6DFFD3FD31E2}" sibTransId="{DD568B39-B37E-49B4-9ECC-2CB88EEEE29A}"/>
    <dgm:cxn modelId="{D2622F8A-9169-4388-B544-3613B8791915}" type="presOf" srcId="{B9E9B0AD-641C-4830-9EA9-514770ADCF53}" destId="{E459BCD6-8133-4A8E-83FB-5B6C8F82A6B6}" srcOrd="0" destOrd="0" presId="urn:microsoft.com/office/officeart/2005/8/layout/vList5"/>
    <dgm:cxn modelId="{EF45B197-EEE4-4FEE-948F-9382BD7D754D}" srcId="{0320A918-32C3-46CD-A8D8-7D1B4B9EF4CB}" destId="{1FDCC553-C9B6-45F7-AC1C-9AE706D198F1}" srcOrd="3" destOrd="0" parTransId="{5A950287-E17A-4DB5-B0B4-7D6DA268555A}" sibTransId="{EC55223B-ECC4-4141-80A5-FCC7C03419A9}"/>
    <dgm:cxn modelId="{0AD1959D-4AE5-485C-9C73-368818FC7D42}" type="presOf" srcId="{8936C597-F1CC-43B3-A14A-9A3E87667458}" destId="{0F7EB55F-FB76-42C1-9C69-A582D05957B4}" srcOrd="0" destOrd="0" presId="urn:microsoft.com/office/officeart/2005/8/layout/vList5"/>
    <dgm:cxn modelId="{FB24DDA5-B69B-4FF8-9795-F2FAF3913BD6}" type="presOf" srcId="{1FDCC553-C9B6-45F7-AC1C-9AE706D198F1}" destId="{AB46E0AE-5D61-477B-BC51-7802D984674F}" srcOrd="0" destOrd="0" presId="urn:microsoft.com/office/officeart/2005/8/layout/vList5"/>
    <dgm:cxn modelId="{F669EFA5-5539-4B8D-8717-4E04C86211CA}" srcId="{0320A918-32C3-46CD-A8D8-7D1B4B9EF4CB}" destId="{B9E9B0AD-641C-4830-9EA9-514770ADCF53}" srcOrd="1" destOrd="0" parTransId="{2E068298-4DB3-43BB-9CCE-9EAC6960116E}" sibTransId="{88F1A1F5-5036-46FD-8F0B-9E9D5CFBDE33}"/>
    <dgm:cxn modelId="{DD968CD0-EB3D-45DB-BAAF-8DF15C854117}" srcId="{B9E9B0AD-641C-4830-9EA9-514770ADCF53}" destId="{3B392A2C-C642-4BCA-808C-A2BD5AE4B90A}" srcOrd="0" destOrd="0" parTransId="{8AE0E0B3-9F7C-4542-A3D5-C6FBB97BCB29}" sibTransId="{CDAB639F-FE62-4DAB-A4EB-7501AA92233B}"/>
    <dgm:cxn modelId="{9BC928D2-B76F-4E5D-AFF3-AFE9EA59D7F8}" type="presOf" srcId="{C4107442-C1EE-4286-8A31-7CF3FB5F464F}" destId="{B686B9BA-C99B-4E26-A10A-E37A21A65FAA}" srcOrd="0" destOrd="0" presId="urn:microsoft.com/office/officeart/2005/8/layout/vList5"/>
    <dgm:cxn modelId="{355AC9D5-88CB-4257-9631-BF77247A954D}" srcId="{AC6EBA8C-BEDE-49AE-8709-2F5670403044}" destId="{8936C597-F1CC-43B3-A14A-9A3E87667458}" srcOrd="0" destOrd="0" parTransId="{E5E95E20-BC6F-485D-9187-80832DAD38BD}" sibTransId="{6EF1AAAC-FFA1-4C5E-8CE5-63873B1096A1}"/>
    <dgm:cxn modelId="{998014DA-04CC-402C-9FB7-F21BA6E391D6}" srcId="{0320A918-32C3-46CD-A8D8-7D1B4B9EF4CB}" destId="{AC6EBA8C-BEDE-49AE-8709-2F5670403044}" srcOrd="0" destOrd="0" parTransId="{224D1D1B-7BE3-4CB9-8E8F-73D4E9AAF6F6}" sibTransId="{F7551357-9BB2-42B7-B70C-F1C99BE2801D}"/>
    <dgm:cxn modelId="{3EE47DDB-40A4-4EFC-AC70-95ACB7DEA2D2}" srcId="{0320A918-32C3-46CD-A8D8-7D1B4B9EF4CB}" destId="{541EFA98-8404-4A76-9A3B-8E4155AF8F01}" srcOrd="4" destOrd="0" parTransId="{D838B1A6-888D-4D28-9D4E-9F6BC94736AE}" sibTransId="{67956F9F-9982-4918-820C-CA64271114A8}"/>
    <dgm:cxn modelId="{A68FC3F2-0585-4E2A-857F-319827E9C331}" srcId="{0320A918-32C3-46CD-A8D8-7D1B4B9EF4CB}" destId="{CDEA0EBD-2259-4999-8333-962ED9E9B232}" srcOrd="2" destOrd="0" parTransId="{4FEFD174-0141-49CA-9D87-9C47F8224E08}" sibTransId="{CB49DC47-FAB7-4677-8FAE-9013228BB8F0}"/>
    <dgm:cxn modelId="{44D3CDF2-7F4D-408C-869A-28C04E9EFF57}" srcId="{CDEA0EBD-2259-4999-8333-962ED9E9B232}" destId="{6D3AA9F6-CF4F-489B-B4A2-090635522B24}" srcOrd="0" destOrd="0" parTransId="{498ACDD0-49E7-41AB-A2E2-DF2C33C0EDAC}" sibTransId="{4B0FB7FD-44DB-49B8-A614-2C771E5447F3}"/>
    <dgm:cxn modelId="{0EF1A0F5-77DE-436C-902A-21C764BD9AE2}" type="presOf" srcId="{3B392A2C-C642-4BCA-808C-A2BD5AE4B90A}" destId="{E825D579-9BCD-4101-897B-4AD2B4136118}" srcOrd="0" destOrd="0" presId="urn:microsoft.com/office/officeart/2005/8/layout/vList5"/>
    <dgm:cxn modelId="{EE2FE98B-280E-4A2B-B8C3-9821780E4B2B}" type="presParOf" srcId="{27A8BA3E-75CD-4E5C-BA5A-AC1327BD07A4}" destId="{65AD4245-779E-4DB9-B956-478C843E7A3A}" srcOrd="0" destOrd="0" presId="urn:microsoft.com/office/officeart/2005/8/layout/vList5"/>
    <dgm:cxn modelId="{70E659E8-D041-4D30-A8D3-A5C755A7AD8D}" type="presParOf" srcId="{65AD4245-779E-4DB9-B956-478C843E7A3A}" destId="{8885D9BF-8530-4F61-A061-29FA17988928}" srcOrd="0" destOrd="0" presId="urn:microsoft.com/office/officeart/2005/8/layout/vList5"/>
    <dgm:cxn modelId="{F99E1874-A2A3-4C3B-A562-04DE51CAE8FF}" type="presParOf" srcId="{65AD4245-779E-4DB9-B956-478C843E7A3A}" destId="{0F7EB55F-FB76-42C1-9C69-A582D05957B4}" srcOrd="1" destOrd="0" presId="urn:microsoft.com/office/officeart/2005/8/layout/vList5"/>
    <dgm:cxn modelId="{3081A772-6851-4A3E-BF02-B8EF1D36D2AB}" type="presParOf" srcId="{27A8BA3E-75CD-4E5C-BA5A-AC1327BD07A4}" destId="{A3EA18B1-6078-442A-A39C-5B5CAE63910D}" srcOrd="1" destOrd="0" presId="urn:microsoft.com/office/officeart/2005/8/layout/vList5"/>
    <dgm:cxn modelId="{E922EE82-99BC-401C-80B8-766C18A42C84}" type="presParOf" srcId="{27A8BA3E-75CD-4E5C-BA5A-AC1327BD07A4}" destId="{8AD0FFDF-9169-4FB1-8ABB-6B42642A14A6}" srcOrd="2" destOrd="0" presId="urn:microsoft.com/office/officeart/2005/8/layout/vList5"/>
    <dgm:cxn modelId="{EC20A334-E66A-4284-9A46-F33ECE6BC7C1}" type="presParOf" srcId="{8AD0FFDF-9169-4FB1-8ABB-6B42642A14A6}" destId="{E459BCD6-8133-4A8E-83FB-5B6C8F82A6B6}" srcOrd="0" destOrd="0" presId="urn:microsoft.com/office/officeart/2005/8/layout/vList5"/>
    <dgm:cxn modelId="{CBBA40DF-B600-4961-904F-5963CAE152C1}" type="presParOf" srcId="{8AD0FFDF-9169-4FB1-8ABB-6B42642A14A6}" destId="{E825D579-9BCD-4101-897B-4AD2B4136118}" srcOrd="1" destOrd="0" presId="urn:microsoft.com/office/officeart/2005/8/layout/vList5"/>
    <dgm:cxn modelId="{62891A73-74D1-4D9A-A483-70FC27946253}" type="presParOf" srcId="{27A8BA3E-75CD-4E5C-BA5A-AC1327BD07A4}" destId="{A40635A3-A977-41E4-BC0F-FBFD706169A9}" srcOrd="3" destOrd="0" presId="urn:microsoft.com/office/officeart/2005/8/layout/vList5"/>
    <dgm:cxn modelId="{FD67746B-23D6-4ABC-A07B-C8E65A8F08DA}" type="presParOf" srcId="{27A8BA3E-75CD-4E5C-BA5A-AC1327BD07A4}" destId="{408DA2BD-FB5F-48A8-B3C4-E357914765B1}" srcOrd="4" destOrd="0" presId="urn:microsoft.com/office/officeart/2005/8/layout/vList5"/>
    <dgm:cxn modelId="{7E80FE9C-6049-4FD3-AA13-8D6E01BA1975}" type="presParOf" srcId="{408DA2BD-FB5F-48A8-B3C4-E357914765B1}" destId="{EF27B0C1-3BA6-4E28-8228-E01E630784DB}" srcOrd="0" destOrd="0" presId="urn:microsoft.com/office/officeart/2005/8/layout/vList5"/>
    <dgm:cxn modelId="{A6975A62-3D4A-4B8B-97C9-63212840A491}" type="presParOf" srcId="{408DA2BD-FB5F-48A8-B3C4-E357914765B1}" destId="{20674111-F6D5-44CE-B635-01A6AF92577C}" srcOrd="1" destOrd="0" presId="urn:microsoft.com/office/officeart/2005/8/layout/vList5"/>
    <dgm:cxn modelId="{8D46D24F-39FE-450D-B595-B6AF455E5D8B}" type="presParOf" srcId="{27A8BA3E-75CD-4E5C-BA5A-AC1327BD07A4}" destId="{1792D644-EC7B-444F-82EB-F665DBB186E2}" srcOrd="5" destOrd="0" presId="urn:microsoft.com/office/officeart/2005/8/layout/vList5"/>
    <dgm:cxn modelId="{D1F4510F-75FB-4633-8DCE-876D77244A88}" type="presParOf" srcId="{27A8BA3E-75CD-4E5C-BA5A-AC1327BD07A4}" destId="{25D4F657-2315-4487-B58F-97220155F3C9}" srcOrd="6" destOrd="0" presId="urn:microsoft.com/office/officeart/2005/8/layout/vList5"/>
    <dgm:cxn modelId="{BA4EE869-E712-4B37-9F5A-B99912514B7F}" type="presParOf" srcId="{25D4F657-2315-4487-B58F-97220155F3C9}" destId="{AB46E0AE-5D61-477B-BC51-7802D984674F}" srcOrd="0" destOrd="0" presId="urn:microsoft.com/office/officeart/2005/8/layout/vList5"/>
    <dgm:cxn modelId="{8A3795B6-7F52-4D61-9003-7487463B06F1}" type="presParOf" srcId="{25D4F657-2315-4487-B58F-97220155F3C9}" destId="{B686B9BA-C99B-4E26-A10A-E37A21A65FAA}" srcOrd="1" destOrd="0" presId="urn:microsoft.com/office/officeart/2005/8/layout/vList5"/>
    <dgm:cxn modelId="{BFE61BB6-CF18-43F0-9AA2-D27D5BE82576}" type="presParOf" srcId="{27A8BA3E-75CD-4E5C-BA5A-AC1327BD07A4}" destId="{EB9AE812-BBDD-4177-BDF3-C8C2C290AA67}" srcOrd="7" destOrd="0" presId="urn:microsoft.com/office/officeart/2005/8/layout/vList5"/>
    <dgm:cxn modelId="{A6E5CA2B-1AED-48D6-9E06-2ACCC04C2613}" type="presParOf" srcId="{27A8BA3E-75CD-4E5C-BA5A-AC1327BD07A4}" destId="{A50612A3-A030-4DAB-950E-020DF0AABBBB}" srcOrd="8" destOrd="0" presId="urn:microsoft.com/office/officeart/2005/8/layout/vList5"/>
    <dgm:cxn modelId="{F0F63590-3D40-485D-8CD7-06F82BA1A084}" type="presParOf" srcId="{A50612A3-A030-4DAB-950E-020DF0AABBBB}" destId="{BB9AE982-3872-4790-BDDE-73780FE7A448}" srcOrd="0" destOrd="0" presId="urn:microsoft.com/office/officeart/2005/8/layout/vList5"/>
    <dgm:cxn modelId="{8CE313D9-327F-4455-8C12-2564CFD0F5DC}" type="presParOf" srcId="{A50612A3-A030-4DAB-950E-020DF0AABBBB}" destId="{A539659A-A06F-4635-B0BC-BC0363C57AF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9C6311-1969-4EA5-8B8D-E7EB45A9DE4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s-PE"/>
        </a:p>
      </dgm:t>
    </dgm:pt>
    <dgm:pt modelId="{9BC38C0D-53A1-40F7-873B-2DA2188E0E50}">
      <dgm:prSet/>
      <dgm:spPr/>
      <dgm:t>
        <a:bodyPr/>
        <a:lstStyle/>
        <a:p>
          <a:r>
            <a:rPr lang="es-ES"/>
            <a:t>Poder de negociación de los clientes: </a:t>
          </a:r>
          <a:endParaRPr lang="es-PE"/>
        </a:p>
      </dgm:t>
    </dgm:pt>
    <dgm:pt modelId="{7BCA1A98-081B-4BCC-B79B-49084D60BA74}" type="parTrans" cxnId="{8D384EE2-A594-45A9-8DB4-1CA25C770B28}">
      <dgm:prSet/>
      <dgm:spPr/>
      <dgm:t>
        <a:bodyPr/>
        <a:lstStyle/>
        <a:p>
          <a:endParaRPr lang="es-PE"/>
        </a:p>
      </dgm:t>
    </dgm:pt>
    <dgm:pt modelId="{EE7B056C-B92A-4A6B-AEBD-726FC26F53F5}" type="sibTrans" cxnId="{8D384EE2-A594-45A9-8DB4-1CA25C770B28}">
      <dgm:prSet/>
      <dgm:spPr/>
      <dgm:t>
        <a:bodyPr/>
        <a:lstStyle/>
        <a:p>
          <a:endParaRPr lang="es-PE"/>
        </a:p>
      </dgm:t>
    </dgm:pt>
    <dgm:pt modelId="{21B090CE-9DA7-475E-9742-DE07A525D50C}">
      <dgm:prSet/>
      <dgm:spPr/>
      <dgm:t>
        <a:bodyPr/>
        <a:lstStyle/>
        <a:p>
          <a:r>
            <a:rPr lang="es-ES"/>
            <a:t>Alto → los usuarios pueden cancelar en cualquier momento y cambiar a Disney+, HBO Max, Amazon Prime.</a:t>
          </a:r>
          <a:endParaRPr lang="es-PE"/>
        </a:p>
      </dgm:t>
    </dgm:pt>
    <dgm:pt modelId="{95E6214A-4EF3-4EEE-93A6-9134C4975174}" type="parTrans" cxnId="{20EB33CB-C9B4-478C-8794-B6871FEA85A1}">
      <dgm:prSet/>
      <dgm:spPr/>
      <dgm:t>
        <a:bodyPr/>
        <a:lstStyle/>
        <a:p>
          <a:endParaRPr lang="es-PE"/>
        </a:p>
      </dgm:t>
    </dgm:pt>
    <dgm:pt modelId="{D965FE6D-3C14-4F76-AC27-FBEAB1503B35}" type="sibTrans" cxnId="{20EB33CB-C9B4-478C-8794-B6871FEA85A1}">
      <dgm:prSet/>
      <dgm:spPr/>
      <dgm:t>
        <a:bodyPr/>
        <a:lstStyle/>
        <a:p>
          <a:endParaRPr lang="es-PE"/>
        </a:p>
      </dgm:t>
    </dgm:pt>
    <dgm:pt modelId="{7CE68EA6-3474-4C2A-A6B2-A03FC04F6D13}">
      <dgm:prSet/>
      <dgm:spPr/>
      <dgm:t>
        <a:bodyPr/>
        <a:lstStyle/>
        <a:p>
          <a:r>
            <a:rPr lang="es-ES"/>
            <a:t>Poder de negociación de los proveedores: </a:t>
          </a:r>
          <a:endParaRPr lang="es-PE"/>
        </a:p>
      </dgm:t>
    </dgm:pt>
    <dgm:pt modelId="{18F245C8-70E7-4CB2-82CE-34599545F037}" type="parTrans" cxnId="{1A49A97D-932F-4D87-85FC-2158632A16D3}">
      <dgm:prSet/>
      <dgm:spPr/>
      <dgm:t>
        <a:bodyPr/>
        <a:lstStyle/>
        <a:p>
          <a:endParaRPr lang="es-PE"/>
        </a:p>
      </dgm:t>
    </dgm:pt>
    <dgm:pt modelId="{FAE5B774-DA0E-41DC-A8F6-51C2BE56A864}" type="sibTrans" cxnId="{1A49A97D-932F-4D87-85FC-2158632A16D3}">
      <dgm:prSet/>
      <dgm:spPr/>
      <dgm:t>
        <a:bodyPr/>
        <a:lstStyle/>
        <a:p>
          <a:endParaRPr lang="es-PE"/>
        </a:p>
      </dgm:t>
    </dgm:pt>
    <dgm:pt modelId="{D467EF40-01BF-4427-A9C6-5751CC2BE846}">
      <dgm:prSet/>
      <dgm:spPr/>
      <dgm:t>
        <a:bodyPr/>
        <a:lstStyle/>
        <a:p>
          <a:r>
            <a:rPr lang="es-ES"/>
            <a:t>Alto → estudios de cine y productoras negocian precios altos por licencias de contenido.</a:t>
          </a:r>
          <a:endParaRPr lang="es-PE"/>
        </a:p>
      </dgm:t>
    </dgm:pt>
    <dgm:pt modelId="{63F5B532-07FB-4F50-9AC2-1A6C8C30141C}" type="parTrans" cxnId="{9373FA1A-5AAB-4A11-A058-F9A5CD944BB6}">
      <dgm:prSet/>
      <dgm:spPr/>
      <dgm:t>
        <a:bodyPr/>
        <a:lstStyle/>
        <a:p>
          <a:endParaRPr lang="es-PE"/>
        </a:p>
      </dgm:t>
    </dgm:pt>
    <dgm:pt modelId="{C5902E6D-B7E3-4D87-B947-544885E33BCA}" type="sibTrans" cxnId="{9373FA1A-5AAB-4A11-A058-F9A5CD944BB6}">
      <dgm:prSet/>
      <dgm:spPr/>
      <dgm:t>
        <a:bodyPr/>
        <a:lstStyle/>
        <a:p>
          <a:endParaRPr lang="es-PE"/>
        </a:p>
      </dgm:t>
    </dgm:pt>
    <dgm:pt modelId="{3A2C9BBF-CEED-4723-BAED-14FF33953C15}">
      <dgm:prSet/>
      <dgm:spPr/>
      <dgm:t>
        <a:bodyPr/>
        <a:lstStyle/>
        <a:p>
          <a:r>
            <a:rPr lang="es-ES"/>
            <a:t>Amenaza de nuevos entrantes: </a:t>
          </a:r>
          <a:endParaRPr lang="es-PE"/>
        </a:p>
      </dgm:t>
    </dgm:pt>
    <dgm:pt modelId="{894AC879-B25A-440A-AF2B-052638A5A9C7}" type="parTrans" cxnId="{5AEE0305-C7B5-4BE5-B64A-E3860096AB7C}">
      <dgm:prSet/>
      <dgm:spPr/>
      <dgm:t>
        <a:bodyPr/>
        <a:lstStyle/>
        <a:p>
          <a:endParaRPr lang="es-PE"/>
        </a:p>
      </dgm:t>
    </dgm:pt>
    <dgm:pt modelId="{4202E433-A654-4478-89A3-1C6D2B3BDF1D}" type="sibTrans" cxnId="{5AEE0305-C7B5-4BE5-B64A-E3860096AB7C}">
      <dgm:prSet/>
      <dgm:spPr/>
      <dgm:t>
        <a:bodyPr/>
        <a:lstStyle/>
        <a:p>
          <a:endParaRPr lang="es-PE"/>
        </a:p>
      </dgm:t>
    </dgm:pt>
    <dgm:pt modelId="{5BAB76A4-6504-48D3-9F7E-6C4736650A1A}">
      <dgm:prSet/>
      <dgm:spPr/>
      <dgm:t>
        <a:bodyPr/>
        <a:lstStyle/>
        <a:p>
          <a:r>
            <a:rPr lang="es-ES"/>
            <a:t>Media-Alta → empresas como Apple TV+ o plataformas regionales pueden ingresar con facilidad.</a:t>
          </a:r>
          <a:endParaRPr lang="es-PE"/>
        </a:p>
      </dgm:t>
    </dgm:pt>
    <dgm:pt modelId="{01E0A672-3A60-4A31-959A-D73ACF2E931C}" type="parTrans" cxnId="{F8FAB680-6EEE-444E-9B6C-242F684C9EB5}">
      <dgm:prSet/>
      <dgm:spPr/>
      <dgm:t>
        <a:bodyPr/>
        <a:lstStyle/>
        <a:p>
          <a:endParaRPr lang="es-PE"/>
        </a:p>
      </dgm:t>
    </dgm:pt>
    <dgm:pt modelId="{A506417F-C504-4D24-ADE9-01C13486FDD3}" type="sibTrans" cxnId="{F8FAB680-6EEE-444E-9B6C-242F684C9EB5}">
      <dgm:prSet/>
      <dgm:spPr/>
      <dgm:t>
        <a:bodyPr/>
        <a:lstStyle/>
        <a:p>
          <a:endParaRPr lang="es-PE"/>
        </a:p>
      </dgm:t>
    </dgm:pt>
    <dgm:pt modelId="{498520EE-BC94-4E11-A06A-4444454C47E0}">
      <dgm:prSet/>
      <dgm:spPr/>
      <dgm:t>
        <a:bodyPr/>
        <a:lstStyle/>
        <a:p>
          <a:r>
            <a:rPr lang="es-ES"/>
            <a:t>Amenaza de productos sustitutos: </a:t>
          </a:r>
          <a:endParaRPr lang="es-PE"/>
        </a:p>
      </dgm:t>
    </dgm:pt>
    <dgm:pt modelId="{70C5BF17-9C80-4D06-9395-9D66F51F5924}" type="parTrans" cxnId="{2686E584-763F-4210-837F-47A3DD608B65}">
      <dgm:prSet/>
      <dgm:spPr/>
      <dgm:t>
        <a:bodyPr/>
        <a:lstStyle/>
        <a:p>
          <a:endParaRPr lang="es-PE"/>
        </a:p>
      </dgm:t>
    </dgm:pt>
    <dgm:pt modelId="{69D92710-5769-487E-9D17-8D6F123D23BD}" type="sibTrans" cxnId="{2686E584-763F-4210-837F-47A3DD608B65}">
      <dgm:prSet/>
      <dgm:spPr/>
      <dgm:t>
        <a:bodyPr/>
        <a:lstStyle/>
        <a:p>
          <a:endParaRPr lang="es-PE"/>
        </a:p>
      </dgm:t>
    </dgm:pt>
    <dgm:pt modelId="{483E3D83-7EFF-4B9D-985F-BA7C3914B212}">
      <dgm:prSet/>
      <dgm:spPr/>
      <dgm:t>
        <a:bodyPr/>
        <a:lstStyle/>
        <a:p>
          <a:r>
            <a:rPr lang="es-ES"/>
            <a:t>Alta → TV abierta, YouTube, videojuegos, redes sociales.</a:t>
          </a:r>
          <a:endParaRPr lang="es-PE"/>
        </a:p>
      </dgm:t>
    </dgm:pt>
    <dgm:pt modelId="{6433E70A-6EF2-4459-9837-41C413549058}" type="parTrans" cxnId="{609A377C-B5F4-4CAF-B451-EA15E55D8CB2}">
      <dgm:prSet/>
      <dgm:spPr/>
      <dgm:t>
        <a:bodyPr/>
        <a:lstStyle/>
        <a:p>
          <a:endParaRPr lang="es-PE"/>
        </a:p>
      </dgm:t>
    </dgm:pt>
    <dgm:pt modelId="{F4C99B44-D36F-4E03-AC6B-CE6F720E2A30}" type="sibTrans" cxnId="{609A377C-B5F4-4CAF-B451-EA15E55D8CB2}">
      <dgm:prSet/>
      <dgm:spPr/>
      <dgm:t>
        <a:bodyPr/>
        <a:lstStyle/>
        <a:p>
          <a:endParaRPr lang="es-PE"/>
        </a:p>
      </dgm:t>
    </dgm:pt>
    <dgm:pt modelId="{371EE125-4C1F-455F-9818-B4FD068576F0}">
      <dgm:prSet/>
      <dgm:spPr/>
      <dgm:t>
        <a:bodyPr/>
        <a:lstStyle/>
        <a:p>
          <a:r>
            <a:rPr lang="es-ES"/>
            <a:t>Rivalidad entre competidores: </a:t>
          </a:r>
          <a:endParaRPr lang="es-PE"/>
        </a:p>
      </dgm:t>
    </dgm:pt>
    <dgm:pt modelId="{F388528C-210F-4C05-B0FA-373681BC795F}" type="parTrans" cxnId="{ECDC8473-93D0-4B3D-A620-ACE35727E27A}">
      <dgm:prSet/>
      <dgm:spPr/>
      <dgm:t>
        <a:bodyPr/>
        <a:lstStyle/>
        <a:p>
          <a:endParaRPr lang="es-PE"/>
        </a:p>
      </dgm:t>
    </dgm:pt>
    <dgm:pt modelId="{6BA8CEB8-63B2-4147-81DB-46F11EC05B5D}" type="sibTrans" cxnId="{ECDC8473-93D0-4B3D-A620-ACE35727E27A}">
      <dgm:prSet/>
      <dgm:spPr/>
      <dgm:t>
        <a:bodyPr/>
        <a:lstStyle/>
        <a:p>
          <a:endParaRPr lang="es-PE"/>
        </a:p>
      </dgm:t>
    </dgm:pt>
    <dgm:pt modelId="{62B737C6-2CC2-4F5E-B35E-7EA68080D738}">
      <dgm:prSet/>
      <dgm:spPr/>
      <dgm:t>
        <a:bodyPr/>
        <a:lstStyle/>
        <a:p>
          <a:r>
            <a:rPr lang="es-ES"/>
            <a:t>Muy alta → Disney+, HBO Max, Amazon Prime Video, Apple TV+ compiten por el mismo mercado.</a:t>
          </a:r>
          <a:endParaRPr lang="es-PE"/>
        </a:p>
      </dgm:t>
    </dgm:pt>
    <dgm:pt modelId="{D49D2551-1EB8-4A07-8248-2038EF0654F1}" type="parTrans" cxnId="{E81B9D33-4AC9-4850-9B68-AD4B10F754A8}">
      <dgm:prSet/>
      <dgm:spPr/>
      <dgm:t>
        <a:bodyPr/>
        <a:lstStyle/>
        <a:p>
          <a:endParaRPr lang="es-PE"/>
        </a:p>
      </dgm:t>
    </dgm:pt>
    <dgm:pt modelId="{02A84F9A-6A04-401A-9505-5BE17D199816}" type="sibTrans" cxnId="{E81B9D33-4AC9-4850-9B68-AD4B10F754A8}">
      <dgm:prSet/>
      <dgm:spPr/>
      <dgm:t>
        <a:bodyPr/>
        <a:lstStyle/>
        <a:p>
          <a:endParaRPr lang="es-PE"/>
        </a:p>
      </dgm:t>
    </dgm:pt>
    <dgm:pt modelId="{F7EB3C71-A5DF-4F4A-B108-2E6710AD4749}" type="pres">
      <dgm:prSet presAssocID="{689C6311-1969-4EA5-8B8D-E7EB45A9DE42}" presName="Name0" presStyleCnt="0">
        <dgm:presLayoutVars>
          <dgm:dir/>
          <dgm:animLvl val="lvl"/>
          <dgm:resizeHandles val="exact"/>
        </dgm:presLayoutVars>
      </dgm:prSet>
      <dgm:spPr/>
    </dgm:pt>
    <dgm:pt modelId="{0675E729-601D-4053-BADF-19C0DF7FE824}" type="pres">
      <dgm:prSet presAssocID="{9BC38C0D-53A1-40F7-873B-2DA2188E0E50}" presName="linNode" presStyleCnt="0"/>
      <dgm:spPr/>
    </dgm:pt>
    <dgm:pt modelId="{39C7E06E-B375-4795-A9F8-2B979940D414}" type="pres">
      <dgm:prSet presAssocID="{9BC38C0D-53A1-40F7-873B-2DA2188E0E50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E0245896-B170-4091-BAE5-E0F8BF9D3F84}" type="pres">
      <dgm:prSet presAssocID="{9BC38C0D-53A1-40F7-873B-2DA2188E0E50}" presName="descendantText" presStyleLbl="alignAccFollowNode1" presStyleIdx="0" presStyleCnt="5">
        <dgm:presLayoutVars>
          <dgm:bulletEnabled val="1"/>
        </dgm:presLayoutVars>
      </dgm:prSet>
      <dgm:spPr/>
    </dgm:pt>
    <dgm:pt modelId="{59784E80-82BE-4682-B1CB-1C3924B01636}" type="pres">
      <dgm:prSet presAssocID="{EE7B056C-B92A-4A6B-AEBD-726FC26F53F5}" presName="sp" presStyleCnt="0"/>
      <dgm:spPr/>
    </dgm:pt>
    <dgm:pt modelId="{277EEB66-15E3-466B-AF24-997D97870BEC}" type="pres">
      <dgm:prSet presAssocID="{7CE68EA6-3474-4C2A-A6B2-A03FC04F6D13}" presName="linNode" presStyleCnt="0"/>
      <dgm:spPr/>
    </dgm:pt>
    <dgm:pt modelId="{5BCAAC3F-54A6-497D-A708-0486720F6497}" type="pres">
      <dgm:prSet presAssocID="{7CE68EA6-3474-4C2A-A6B2-A03FC04F6D13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0A717CF0-A126-4C76-9136-4270474B1341}" type="pres">
      <dgm:prSet presAssocID="{7CE68EA6-3474-4C2A-A6B2-A03FC04F6D13}" presName="descendantText" presStyleLbl="alignAccFollowNode1" presStyleIdx="1" presStyleCnt="5">
        <dgm:presLayoutVars>
          <dgm:bulletEnabled val="1"/>
        </dgm:presLayoutVars>
      </dgm:prSet>
      <dgm:spPr/>
    </dgm:pt>
    <dgm:pt modelId="{AD8BF153-D4B4-42E5-8E85-29789271B81E}" type="pres">
      <dgm:prSet presAssocID="{FAE5B774-DA0E-41DC-A8F6-51C2BE56A864}" presName="sp" presStyleCnt="0"/>
      <dgm:spPr/>
    </dgm:pt>
    <dgm:pt modelId="{68B553D6-90AD-4741-B2A1-4F6FDC1E1A66}" type="pres">
      <dgm:prSet presAssocID="{3A2C9BBF-CEED-4723-BAED-14FF33953C15}" presName="linNode" presStyleCnt="0"/>
      <dgm:spPr/>
    </dgm:pt>
    <dgm:pt modelId="{1769D64F-EE07-4B0C-A94C-7A113DA3FE33}" type="pres">
      <dgm:prSet presAssocID="{3A2C9BBF-CEED-4723-BAED-14FF33953C15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C000857-845B-419C-9DBA-0E14CB10206B}" type="pres">
      <dgm:prSet presAssocID="{3A2C9BBF-CEED-4723-BAED-14FF33953C15}" presName="descendantText" presStyleLbl="alignAccFollowNode1" presStyleIdx="2" presStyleCnt="5">
        <dgm:presLayoutVars>
          <dgm:bulletEnabled val="1"/>
        </dgm:presLayoutVars>
      </dgm:prSet>
      <dgm:spPr/>
    </dgm:pt>
    <dgm:pt modelId="{B5A001D6-5948-4245-BDC5-3317B883646A}" type="pres">
      <dgm:prSet presAssocID="{4202E433-A654-4478-89A3-1C6D2B3BDF1D}" presName="sp" presStyleCnt="0"/>
      <dgm:spPr/>
    </dgm:pt>
    <dgm:pt modelId="{1831D382-DD3F-43AD-A185-9D1D3724E98B}" type="pres">
      <dgm:prSet presAssocID="{498520EE-BC94-4E11-A06A-4444454C47E0}" presName="linNode" presStyleCnt="0"/>
      <dgm:spPr/>
    </dgm:pt>
    <dgm:pt modelId="{E4C6473B-10ED-4ACD-87A9-1ED69C85D17B}" type="pres">
      <dgm:prSet presAssocID="{498520EE-BC94-4E11-A06A-4444454C47E0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7E850D0-EFB3-416E-B01E-BC721C038583}" type="pres">
      <dgm:prSet presAssocID="{498520EE-BC94-4E11-A06A-4444454C47E0}" presName="descendantText" presStyleLbl="alignAccFollowNode1" presStyleIdx="3" presStyleCnt="5">
        <dgm:presLayoutVars>
          <dgm:bulletEnabled val="1"/>
        </dgm:presLayoutVars>
      </dgm:prSet>
      <dgm:spPr/>
    </dgm:pt>
    <dgm:pt modelId="{EBD30AA9-A47A-425B-A8AF-DFF15FE60334}" type="pres">
      <dgm:prSet presAssocID="{69D92710-5769-487E-9D17-8D6F123D23BD}" presName="sp" presStyleCnt="0"/>
      <dgm:spPr/>
    </dgm:pt>
    <dgm:pt modelId="{4712BB77-407C-4365-A129-C2B0ED1C8702}" type="pres">
      <dgm:prSet presAssocID="{371EE125-4C1F-455F-9818-B4FD068576F0}" presName="linNode" presStyleCnt="0"/>
      <dgm:spPr/>
    </dgm:pt>
    <dgm:pt modelId="{7346C04A-EB15-4D6A-80A4-86A3BBCDF35D}" type="pres">
      <dgm:prSet presAssocID="{371EE125-4C1F-455F-9818-B4FD068576F0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F98795D3-7E20-4ACD-82AC-DB981187398B}" type="pres">
      <dgm:prSet presAssocID="{371EE125-4C1F-455F-9818-B4FD068576F0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5AEE0305-C7B5-4BE5-B64A-E3860096AB7C}" srcId="{689C6311-1969-4EA5-8B8D-E7EB45A9DE42}" destId="{3A2C9BBF-CEED-4723-BAED-14FF33953C15}" srcOrd="2" destOrd="0" parTransId="{894AC879-B25A-440A-AF2B-052638A5A9C7}" sibTransId="{4202E433-A654-4478-89A3-1C6D2B3BDF1D}"/>
    <dgm:cxn modelId="{2693AF0E-A1B3-47AF-A433-7BE80EE6C0F3}" type="presOf" srcId="{62B737C6-2CC2-4F5E-B35E-7EA68080D738}" destId="{F98795D3-7E20-4ACD-82AC-DB981187398B}" srcOrd="0" destOrd="0" presId="urn:microsoft.com/office/officeart/2005/8/layout/vList5"/>
    <dgm:cxn modelId="{9C0E0E10-7AB2-4569-8120-4B46B0B7E30B}" type="presOf" srcId="{3A2C9BBF-CEED-4723-BAED-14FF33953C15}" destId="{1769D64F-EE07-4B0C-A94C-7A113DA3FE33}" srcOrd="0" destOrd="0" presId="urn:microsoft.com/office/officeart/2005/8/layout/vList5"/>
    <dgm:cxn modelId="{9373FA1A-5AAB-4A11-A058-F9A5CD944BB6}" srcId="{7CE68EA6-3474-4C2A-A6B2-A03FC04F6D13}" destId="{D467EF40-01BF-4427-A9C6-5751CC2BE846}" srcOrd="0" destOrd="0" parTransId="{63F5B532-07FB-4F50-9AC2-1A6C8C30141C}" sibTransId="{C5902E6D-B7E3-4D87-B947-544885E33BCA}"/>
    <dgm:cxn modelId="{79C7E520-8E5C-47DF-B74E-E2F1F2ECEA5C}" type="presOf" srcId="{21B090CE-9DA7-475E-9742-DE07A525D50C}" destId="{E0245896-B170-4091-BAE5-E0F8BF9D3F84}" srcOrd="0" destOrd="0" presId="urn:microsoft.com/office/officeart/2005/8/layout/vList5"/>
    <dgm:cxn modelId="{0A486D2D-F6E7-43F6-8E01-B3EC69C7E394}" type="presOf" srcId="{483E3D83-7EFF-4B9D-985F-BA7C3914B212}" destId="{47E850D0-EFB3-416E-B01E-BC721C038583}" srcOrd="0" destOrd="0" presId="urn:microsoft.com/office/officeart/2005/8/layout/vList5"/>
    <dgm:cxn modelId="{E81B9D33-4AC9-4850-9B68-AD4B10F754A8}" srcId="{371EE125-4C1F-455F-9818-B4FD068576F0}" destId="{62B737C6-2CC2-4F5E-B35E-7EA68080D738}" srcOrd="0" destOrd="0" parTransId="{D49D2551-1EB8-4A07-8248-2038EF0654F1}" sibTransId="{02A84F9A-6A04-401A-9505-5BE17D199816}"/>
    <dgm:cxn modelId="{ECDC8473-93D0-4B3D-A620-ACE35727E27A}" srcId="{689C6311-1969-4EA5-8B8D-E7EB45A9DE42}" destId="{371EE125-4C1F-455F-9818-B4FD068576F0}" srcOrd="4" destOrd="0" parTransId="{F388528C-210F-4C05-B0FA-373681BC795F}" sibTransId="{6BA8CEB8-63B2-4147-81DB-46F11EC05B5D}"/>
    <dgm:cxn modelId="{609A377C-B5F4-4CAF-B451-EA15E55D8CB2}" srcId="{498520EE-BC94-4E11-A06A-4444454C47E0}" destId="{483E3D83-7EFF-4B9D-985F-BA7C3914B212}" srcOrd="0" destOrd="0" parTransId="{6433E70A-6EF2-4459-9837-41C413549058}" sibTransId="{F4C99B44-D36F-4E03-AC6B-CE6F720E2A30}"/>
    <dgm:cxn modelId="{1A49A97D-932F-4D87-85FC-2158632A16D3}" srcId="{689C6311-1969-4EA5-8B8D-E7EB45A9DE42}" destId="{7CE68EA6-3474-4C2A-A6B2-A03FC04F6D13}" srcOrd="1" destOrd="0" parTransId="{18F245C8-70E7-4CB2-82CE-34599545F037}" sibTransId="{FAE5B774-DA0E-41DC-A8F6-51C2BE56A864}"/>
    <dgm:cxn modelId="{F8FAB680-6EEE-444E-9B6C-242F684C9EB5}" srcId="{3A2C9BBF-CEED-4723-BAED-14FF33953C15}" destId="{5BAB76A4-6504-48D3-9F7E-6C4736650A1A}" srcOrd="0" destOrd="0" parTransId="{01E0A672-3A60-4A31-959A-D73ACF2E931C}" sibTransId="{A506417F-C504-4D24-ADE9-01C13486FDD3}"/>
    <dgm:cxn modelId="{2686E584-763F-4210-837F-47A3DD608B65}" srcId="{689C6311-1969-4EA5-8B8D-E7EB45A9DE42}" destId="{498520EE-BC94-4E11-A06A-4444454C47E0}" srcOrd="3" destOrd="0" parTransId="{70C5BF17-9C80-4D06-9395-9D66F51F5924}" sibTransId="{69D92710-5769-487E-9D17-8D6F123D23BD}"/>
    <dgm:cxn modelId="{1AC0568A-AB00-47BA-841A-822E883F0C63}" type="presOf" srcId="{689C6311-1969-4EA5-8B8D-E7EB45A9DE42}" destId="{F7EB3C71-A5DF-4F4A-B108-2E6710AD4749}" srcOrd="0" destOrd="0" presId="urn:microsoft.com/office/officeart/2005/8/layout/vList5"/>
    <dgm:cxn modelId="{800CF291-CA27-4249-A1D5-6869CF0D537A}" type="presOf" srcId="{371EE125-4C1F-455F-9818-B4FD068576F0}" destId="{7346C04A-EB15-4D6A-80A4-86A3BBCDF35D}" srcOrd="0" destOrd="0" presId="urn:microsoft.com/office/officeart/2005/8/layout/vList5"/>
    <dgm:cxn modelId="{05E4ADB3-F104-4031-B603-AAB9175B8C6D}" type="presOf" srcId="{5BAB76A4-6504-48D3-9F7E-6C4736650A1A}" destId="{AC000857-845B-419C-9DBA-0E14CB10206B}" srcOrd="0" destOrd="0" presId="urn:microsoft.com/office/officeart/2005/8/layout/vList5"/>
    <dgm:cxn modelId="{20EB33CB-C9B4-478C-8794-B6871FEA85A1}" srcId="{9BC38C0D-53A1-40F7-873B-2DA2188E0E50}" destId="{21B090CE-9DA7-475E-9742-DE07A525D50C}" srcOrd="0" destOrd="0" parTransId="{95E6214A-4EF3-4EEE-93A6-9134C4975174}" sibTransId="{D965FE6D-3C14-4F76-AC27-FBEAB1503B35}"/>
    <dgm:cxn modelId="{31A53AD3-869B-4C8F-9C2E-BFDAC2A34AB4}" type="presOf" srcId="{D467EF40-01BF-4427-A9C6-5751CC2BE846}" destId="{0A717CF0-A126-4C76-9136-4270474B1341}" srcOrd="0" destOrd="0" presId="urn:microsoft.com/office/officeart/2005/8/layout/vList5"/>
    <dgm:cxn modelId="{7EA64FDA-17AA-4EC8-8716-A819C1CAE507}" type="presOf" srcId="{7CE68EA6-3474-4C2A-A6B2-A03FC04F6D13}" destId="{5BCAAC3F-54A6-497D-A708-0486720F6497}" srcOrd="0" destOrd="0" presId="urn:microsoft.com/office/officeart/2005/8/layout/vList5"/>
    <dgm:cxn modelId="{8D384EE2-A594-45A9-8DB4-1CA25C770B28}" srcId="{689C6311-1969-4EA5-8B8D-E7EB45A9DE42}" destId="{9BC38C0D-53A1-40F7-873B-2DA2188E0E50}" srcOrd="0" destOrd="0" parTransId="{7BCA1A98-081B-4BCC-B79B-49084D60BA74}" sibTransId="{EE7B056C-B92A-4A6B-AEBD-726FC26F53F5}"/>
    <dgm:cxn modelId="{B5CACFF2-D0B6-4544-A635-95BFF3B0C10C}" type="presOf" srcId="{9BC38C0D-53A1-40F7-873B-2DA2188E0E50}" destId="{39C7E06E-B375-4795-A9F8-2B979940D414}" srcOrd="0" destOrd="0" presId="urn:microsoft.com/office/officeart/2005/8/layout/vList5"/>
    <dgm:cxn modelId="{37DF94FC-BCC2-45E9-9E7B-492099A91D45}" type="presOf" srcId="{498520EE-BC94-4E11-A06A-4444454C47E0}" destId="{E4C6473B-10ED-4ACD-87A9-1ED69C85D17B}" srcOrd="0" destOrd="0" presId="urn:microsoft.com/office/officeart/2005/8/layout/vList5"/>
    <dgm:cxn modelId="{B0A360E6-75BC-4891-B6E5-CB6F4E90300E}" type="presParOf" srcId="{F7EB3C71-A5DF-4F4A-B108-2E6710AD4749}" destId="{0675E729-601D-4053-BADF-19C0DF7FE824}" srcOrd="0" destOrd="0" presId="urn:microsoft.com/office/officeart/2005/8/layout/vList5"/>
    <dgm:cxn modelId="{C099F082-B927-45F4-9964-CCBDC4B709F6}" type="presParOf" srcId="{0675E729-601D-4053-BADF-19C0DF7FE824}" destId="{39C7E06E-B375-4795-A9F8-2B979940D414}" srcOrd="0" destOrd="0" presId="urn:microsoft.com/office/officeart/2005/8/layout/vList5"/>
    <dgm:cxn modelId="{73CD19C5-3CA5-4447-91B0-5A9A8390E01E}" type="presParOf" srcId="{0675E729-601D-4053-BADF-19C0DF7FE824}" destId="{E0245896-B170-4091-BAE5-E0F8BF9D3F84}" srcOrd="1" destOrd="0" presId="urn:microsoft.com/office/officeart/2005/8/layout/vList5"/>
    <dgm:cxn modelId="{D49BD3E1-1809-4AEC-A955-44AC4ED330D2}" type="presParOf" srcId="{F7EB3C71-A5DF-4F4A-B108-2E6710AD4749}" destId="{59784E80-82BE-4682-B1CB-1C3924B01636}" srcOrd="1" destOrd="0" presId="urn:microsoft.com/office/officeart/2005/8/layout/vList5"/>
    <dgm:cxn modelId="{11EF263B-8824-4F47-BD08-6D4752E4AFF2}" type="presParOf" srcId="{F7EB3C71-A5DF-4F4A-B108-2E6710AD4749}" destId="{277EEB66-15E3-466B-AF24-997D97870BEC}" srcOrd="2" destOrd="0" presId="urn:microsoft.com/office/officeart/2005/8/layout/vList5"/>
    <dgm:cxn modelId="{4FF30C0C-EDFB-4E3D-A547-077092CDD734}" type="presParOf" srcId="{277EEB66-15E3-466B-AF24-997D97870BEC}" destId="{5BCAAC3F-54A6-497D-A708-0486720F6497}" srcOrd="0" destOrd="0" presId="urn:microsoft.com/office/officeart/2005/8/layout/vList5"/>
    <dgm:cxn modelId="{7FA497E6-09AF-4315-B2D7-1CB8BFCF6C01}" type="presParOf" srcId="{277EEB66-15E3-466B-AF24-997D97870BEC}" destId="{0A717CF0-A126-4C76-9136-4270474B1341}" srcOrd="1" destOrd="0" presId="urn:microsoft.com/office/officeart/2005/8/layout/vList5"/>
    <dgm:cxn modelId="{CE71BD7F-82B8-415B-9B15-E54A02DC5471}" type="presParOf" srcId="{F7EB3C71-A5DF-4F4A-B108-2E6710AD4749}" destId="{AD8BF153-D4B4-42E5-8E85-29789271B81E}" srcOrd="3" destOrd="0" presId="urn:microsoft.com/office/officeart/2005/8/layout/vList5"/>
    <dgm:cxn modelId="{086E6DA1-2894-4976-8F1A-1959BAED4A2F}" type="presParOf" srcId="{F7EB3C71-A5DF-4F4A-B108-2E6710AD4749}" destId="{68B553D6-90AD-4741-B2A1-4F6FDC1E1A66}" srcOrd="4" destOrd="0" presId="urn:microsoft.com/office/officeart/2005/8/layout/vList5"/>
    <dgm:cxn modelId="{0EBB48E4-E54D-4966-8834-0D8EE8E5636A}" type="presParOf" srcId="{68B553D6-90AD-4741-B2A1-4F6FDC1E1A66}" destId="{1769D64F-EE07-4B0C-A94C-7A113DA3FE33}" srcOrd="0" destOrd="0" presId="urn:microsoft.com/office/officeart/2005/8/layout/vList5"/>
    <dgm:cxn modelId="{98F88796-F2FB-4EBB-8783-742798F7A46F}" type="presParOf" srcId="{68B553D6-90AD-4741-B2A1-4F6FDC1E1A66}" destId="{AC000857-845B-419C-9DBA-0E14CB10206B}" srcOrd="1" destOrd="0" presId="urn:microsoft.com/office/officeart/2005/8/layout/vList5"/>
    <dgm:cxn modelId="{290FD6EC-88D7-43E2-AF16-E46E0FEF4C2E}" type="presParOf" srcId="{F7EB3C71-A5DF-4F4A-B108-2E6710AD4749}" destId="{B5A001D6-5948-4245-BDC5-3317B883646A}" srcOrd="5" destOrd="0" presId="urn:microsoft.com/office/officeart/2005/8/layout/vList5"/>
    <dgm:cxn modelId="{D1CA0CFE-60A1-43DB-B814-630E7CAEACC6}" type="presParOf" srcId="{F7EB3C71-A5DF-4F4A-B108-2E6710AD4749}" destId="{1831D382-DD3F-43AD-A185-9D1D3724E98B}" srcOrd="6" destOrd="0" presId="urn:microsoft.com/office/officeart/2005/8/layout/vList5"/>
    <dgm:cxn modelId="{A3A08CDC-1F4A-4983-B441-BA8628CB6BC3}" type="presParOf" srcId="{1831D382-DD3F-43AD-A185-9D1D3724E98B}" destId="{E4C6473B-10ED-4ACD-87A9-1ED69C85D17B}" srcOrd="0" destOrd="0" presId="urn:microsoft.com/office/officeart/2005/8/layout/vList5"/>
    <dgm:cxn modelId="{DAA14547-EDE9-4675-97C7-10672DC18B31}" type="presParOf" srcId="{1831D382-DD3F-43AD-A185-9D1D3724E98B}" destId="{47E850D0-EFB3-416E-B01E-BC721C038583}" srcOrd="1" destOrd="0" presId="urn:microsoft.com/office/officeart/2005/8/layout/vList5"/>
    <dgm:cxn modelId="{565F7DD5-F827-41C2-A415-FEB707C734BF}" type="presParOf" srcId="{F7EB3C71-A5DF-4F4A-B108-2E6710AD4749}" destId="{EBD30AA9-A47A-425B-A8AF-DFF15FE60334}" srcOrd="7" destOrd="0" presId="urn:microsoft.com/office/officeart/2005/8/layout/vList5"/>
    <dgm:cxn modelId="{CCE1882A-D3DB-47D7-977D-4BCD7D8E4FE9}" type="presParOf" srcId="{F7EB3C71-A5DF-4F4A-B108-2E6710AD4749}" destId="{4712BB77-407C-4365-A129-C2B0ED1C8702}" srcOrd="8" destOrd="0" presId="urn:microsoft.com/office/officeart/2005/8/layout/vList5"/>
    <dgm:cxn modelId="{F3E79C6A-46E7-42CE-AF00-84D6D9DE3AF1}" type="presParOf" srcId="{4712BB77-407C-4365-A129-C2B0ED1C8702}" destId="{7346C04A-EB15-4D6A-80A4-86A3BBCDF35D}" srcOrd="0" destOrd="0" presId="urn:microsoft.com/office/officeart/2005/8/layout/vList5"/>
    <dgm:cxn modelId="{24197A7F-ED7E-4C98-8D8D-BA1E4A525C7B}" type="presParOf" srcId="{4712BB77-407C-4365-A129-C2B0ED1C8702}" destId="{F98795D3-7E20-4ACD-82AC-DB981187398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D5DCF5-8B94-4733-8D31-2C9365618910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s-PE"/>
        </a:p>
      </dgm:t>
    </dgm:pt>
    <dgm:pt modelId="{C6CDEE8F-3C00-4503-8410-BF6D18E3914E}">
      <dgm:prSet/>
      <dgm:spPr/>
      <dgm:t>
        <a:bodyPr/>
        <a:lstStyle/>
        <a:p>
          <a:r>
            <a:rPr lang="es-ES"/>
            <a:t>Poder de negociación de los clientes: </a:t>
          </a:r>
          <a:endParaRPr lang="es-PE"/>
        </a:p>
      </dgm:t>
    </dgm:pt>
    <dgm:pt modelId="{708A4D44-9CE2-4832-AEEF-DF9F22191E42}" type="parTrans" cxnId="{E125F362-B6D0-4DB3-897C-EBE29D6854EE}">
      <dgm:prSet/>
      <dgm:spPr/>
      <dgm:t>
        <a:bodyPr/>
        <a:lstStyle/>
        <a:p>
          <a:endParaRPr lang="es-PE"/>
        </a:p>
      </dgm:t>
    </dgm:pt>
    <dgm:pt modelId="{079B4634-6BC6-47DF-8607-006DE15D545C}" type="sibTrans" cxnId="{E125F362-B6D0-4DB3-897C-EBE29D6854EE}">
      <dgm:prSet/>
      <dgm:spPr/>
      <dgm:t>
        <a:bodyPr/>
        <a:lstStyle/>
        <a:p>
          <a:endParaRPr lang="es-PE"/>
        </a:p>
      </dgm:t>
    </dgm:pt>
    <dgm:pt modelId="{72FE140C-23F1-4B78-B596-3EED584BCC45}">
      <dgm:prSet/>
      <dgm:spPr/>
      <dgm:t>
        <a:bodyPr/>
        <a:lstStyle/>
        <a:p>
          <a:r>
            <a:rPr lang="es-ES"/>
            <a:t>Medio → aún hay pocos fabricantes, pero los clientes tienen más opciones que antes (Ford, BYD, Volkswagen).</a:t>
          </a:r>
          <a:endParaRPr lang="es-PE"/>
        </a:p>
      </dgm:t>
    </dgm:pt>
    <dgm:pt modelId="{EEB285F0-1431-43A5-AF21-E98ADC69CF98}" type="parTrans" cxnId="{989A4574-21F7-4D36-B71D-F6D40CA709A5}">
      <dgm:prSet/>
      <dgm:spPr/>
      <dgm:t>
        <a:bodyPr/>
        <a:lstStyle/>
        <a:p>
          <a:endParaRPr lang="es-PE"/>
        </a:p>
      </dgm:t>
    </dgm:pt>
    <dgm:pt modelId="{DA4A4906-70BA-4994-AF7E-AFF235A130A6}" type="sibTrans" cxnId="{989A4574-21F7-4D36-B71D-F6D40CA709A5}">
      <dgm:prSet/>
      <dgm:spPr/>
      <dgm:t>
        <a:bodyPr/>
        <a:lstStyle/>
        <a:p>
          <a:endParaRPr lang="es-PE"/>
        </a:p>
      </dgm:t>
    </dgm:pt>
    <dgm:pt modelId="{DFE2CD4E-478C-44F2-A6B6-58463110D349}">
      <dgm:prSet/>
      <dgm:spPr/>
      <dgm:t>
        <a:bodyPr/>
        <a:lstStyle/>
        <a:p>
          <a:r>
            <a:rPr lang="es-ES"/>
            <a:t>Poder de negociación de los proveedores: </a:t>
          </a:r>
          <a:endParaRPr lang="es-PE"/>
        </a:p>
      </dgm:t>
    </dgm:pt>
    <dgm:pt modelId="{70CEA067-A3C4-4F8D-AB75-C508D8348658}" type="parTrans" cxnId="{94712FA8-916E-4C09-9BE1-E4126BC37693}">
      <dgm:prSet/>
      <dgm:spPr/>
      <dgm:t>
        <a:bodyPr/>
        <a:lstStyle/>
        <a:p>
          <a:endParaRPr lang="es-PE"/>
        </a:p>
      </dgm:t>
    </dgm:pt>
    <dgm:pt modelId="{D8A175DD-23C4-48C2-8486-88464A67C25C}" type="sibTrans" cxnId="{94712FA8-916E-4C09-9BE1-E4126BC37693}">
      <dgm:prSet/>
      <dgm:spPr/>
      <dgm:t>
        <a:bodyPr/>
        <a:lstStyle/>
        <a:p>
          <a:endParaRPr lang="es-PE"/>
        </a:p>
      </dgm:t>
    </dgm:pt>
    <dgm:pt modelId="{FA33ECC0-6447-4879-AAEA-305B1B257EEF}">
      <dgm:prSet/>
      <dgm:spPr/>
      <dgm:t>
        <a:bodyPr/>
        <a:lstStyle/>
        <a:p>
          <a:r>
            <a:rPr lang="es-ES"/>
            <a:t>Alto → Tesla depende de proveedores de litio y baterías, que son limitados y caros.</a:t>
          </a:r>
          <a:endParaRPr lang="es-PE"/>
        </a:p>
      </dgm:t>
    </dgm:pt>
    <dgm:pt modelId="{1E525839-1D4A-4591-9528-C5C4DC55A090}" type="parTrans" cxnId="{85571E35-D5E5-4664-8FB2-B6B875CDCEB5}">
      <dgm:prSet/>
      <dgm:spPr/>
      <dgm:t>
        <a:bodyPr/>
        <a:lstStyle/>
        <a:p>
          <a:endParaRPr lang="es-PE"/>
        </a:p>
      </dgm:t>
    </dgm:pt>
    <dgm:pt modelId="{63ABFC3B-6E0E-404F-B713-929694F0FC0F}" type="sibTrans" cxnId="{85571E35-D5E5-4664-8FB2-B6B875CDCEB5}">
      <dgm:prSet/>
      <dgm:spPr/>
      <dgm:t>
        <a:bodyPr/>
        <a:lstStyle/>
        <a:p>
          <a:endParaRPr lang="es-PE"/>
        </a:p>
      </dgm:t>
    </dgm:pt>
    <dgm:pt modelId="{B0D3DD33-D01D-4705-BB4B-B1AA2DC375A9}">
      <dgm:prSet/>
      <dgm:spPr/>
      <dgm:t>
        <a:bodyPr/>
        <a:lstStyle/>
        <a:p>
          <a:r>
            <a:rPr lang="es-ES"/>
            <a:t>Amenaza de nuevos entrantes: </a:t>
          </a:r>
          <a:endParaRPr lang="es-PE"/>
        </a:p>
      </dgm:t>
    </dgm:pt>
    <dgm:pt modelId="{4F5358A7-D13F-4155-B9A3-E28DD931E361}" type="parTrans" cxnId="{793A1F54-DD6F-423F-9B76-5F88A84FE375}">
      <dgm:prSet/>
      <dgm:spPr/>
      <dgm:t>
        <a:bodyPr/>
        <a:lstStyle/>
        <a:p>
          <a:endParaRPr lang="es-PE"/>
        </a:p>
      </dgm:t>
    </dgm:pt>
    <dgm:pt modelId="{8942D4C8-F631-4D78-B790-34821E4D245D}" type="sibTrans" cxnId="{793A1F54-DD6F-423F-9B76-5F88A84FE375}">
      <dgm:prSet/>
      <dgm:spPr/>
      <dgm:t>
        <a:bodyPr/>
        <a:lstStyle/>
        <a:p>
          <a:endParaRPr lang="es-PE"/>
        </a:p>
      </dgm:t>
    </dgm:pt>
    <dgm:pt modelId="{0F7CDAC6-F0F5-4DB6-83E5-37E55C1B3FB2}">
      <dgm:prSet/>
      <dgm:spPr/>
      <dgm:t>
        <a:bodyPr/>
        <a:lstStyle/>
        <a:p>
          <a:r>
            <a:rPr lang="es-ES"/>
            <a:t>Media → alto costo de inversión en fábricas, tecnología y marca hace difícil que aparezcan nuevos jugadores.</a:t>
          </a:r>
          <a:endParaRPr lang="es-PE"/>
        </a:p>
      </dgm:t>
    </dgm:pt>
    <dgm:pt modelId="{33400133-ABBB-4BD5-B8CB-9BBEBCD14FD3}" type="parTrans" cxnId="{8785B552-A2FE-428D-A205-65D3B85D2500}">
      <dgm:prSet/>
      <dgm:spPr/>
      <dgm:t>
        <a:bodyPr/>
        <a:lstStyle/>
        <a:p>
          <a:endParaRPr lang="es-PE"/>
        </a:p>
      </dgm:t>
    </dgm:pt>
    <dgm:pt modelId="{4969B8E5-51C3-4A99-A3F6-FDE3F1B89120}" type="sibTrans" cxnId="{8785B552-A2FE-428D-A205-65D3B85D2500}">
      <dgm:prSet/>
      <dgm:spPr/>
      <dgm:t>
        <a:bodyPr/>
        <a:lstStyle/>
        <a:p>
          <a:endParaRPr lang="es-PE"/>
        </a:p>
      </dgm:t>
    </dgm:pt>
    <dgm:pt modelId="{A182DB00-79FD-4FEC-AAE9-74DAD5E95B68}">
      <dgm:prSet/>
      <dgm:spPr/>
      <dgm:t>
        <a:bodyPr/>
        <a:lstStyle/>
        <a:p>
          <a:r>
            <a:rPr lang="es-ES"/>
            <a:t>Amenaza de productos sustitutos: </a:t>
          </a:r>
          <a:endParaRPr lang="es-PE"/>
        </a:p>
      </dgm:t>
    </dgm:pt>
    <dgm:pt modelId="{185FF7C3-F31A-4142-95BB-36C68340E46C}" type="parTrans" cxnId="{5D6CB3F0-06E1-4EFA-9628-CC752144FD42}">
      <dgm:prSet/>
      <dgm:spPr/>
      <dgm:t>
        <a:bodyPr/>
        <a:lstStyle/>
        <a:p>
          <a:endParaRPr lang="es-PE"/>
        </a:p>
      </dgm:t>
    </dgm:pt>
    <dgm:pt modelId="{B5B43B30-67A7-40F7-9674-3FF90BFF81A4}" type="sibTrans" cxnId="{5D6CB3F0-06E1-4EFA-9628-CC752144FD42}">
      <dgm:prSet/>
      <dgm:spPr/>
      <dgm:t>
        <a:bodyPr/>
        <a:lstStyle/>
        <a:p>
          <a:endParaRPr lang="es-PE"/>
        </a:p>
      </dgm:t>
    </dgm:pt>
    <dgm:pt modelId="{2BB6E29F-2CA4-4CEA-A38E-F5EA78ABF217}">
      <dgm:prSet/>
      <dgm:spPr/>
      <dgm:t>
        <a:bodyPr/>
        <a:lstStyle/>
        <a:p>
          <a:r>
            <a:rPr lang="es-ES"/>
            <a:t>Media → autos de combustión siguen siendo mayoría, además de transporte público o bicicletas eléctricas.</a:t>
          </a:r>
          <a:endParaRPr lang="es-PE"/>
        </a:p>
      </dgm:t>
    </dgm:pt>
    <dgm:pt modelId="{A25A55CC-2C8E-4761-9081-16C65D7A15F7}" type="parTrans" cxnId="{C352EBC5-BB64-4DDE-95EC-7DDC87949680}">
      <dgm:prSet/>
      <dgm:spPr/>
      <dgm:t>
        <a:bodyPr/>
        <a:lstStyle/>
        <a:p>
          <a:endParaRPr lang="es-PE"/>
        </a:p>
      </dgm:t>
    </dgm:pt>
    <dgm:pt modelId="{B0DBD5D9-3D16-4BDB-93F5-5DD34250CF69}" type="sibTrans" cxnId="{C352EBC5-BB64-4DDE-95EC-7DDC87949680}">
      <dgm:prSet/>
      <dgm:spPr/>
      <dgm:t>
        <a:bodyPr/>
        <a:lstStyle/>
        <a:p>
          <a:endParaRPr lang="es-PE"/>
        </a:p>
      </dgm:t>
    </dgm:pt>
    <dgm:pt modelId="{24463B4F-F9C4-433F-A0FB-5B7294869C20}">
      <dgm:prSet/>
      <dgm:spPr/>
      <dgm:t>
        <a:bodyPr/>
        <a:lstStyle/>
        <a:p>
          <a:r>
            <a:rPr lang="es-ES"/>
            <a:t>Rivalidad entre competidores: </a:t>
          </a:r>
          <a:endParaRPr lang="es-PE"/>
        </a:p>
      </dgm:t>
    </dgm:pt>
    <dgm:pt modelId="{146DB7FE-15B1-47F4-8EBA-9318BCC71F94}" type="parTrans" cxnId="{86D50BAD-4F70-4115-8758-3CB7F8C4B5D2}">
      <dgm:prSet/>
      <dgm:spPr/>
      <dgm:t>
        <a:bodyPr/>
        <a:lstStyle/>
        <a:p>
          <a:endParaRPr lang="es-PE"/>
        </a:p>
      </dgm:t>
    </dgm:pt>
    <dgm:pt modelId="{DDA38124-186C-4078-ADEA-8BB942629C0A}" type="sibTrans" cxnId="{86D50BAD-4F70-4115-8758-3CB7F8C4B5D2}">
      <dgm:prSet/>
      <dgm:spPr/>
      <dgm:t>
        <a:bodyPr/>
        <a:lstStyle/>
        <a:p>
          <a:endParaRPr lang="es-PE"/>
        </a:p>
      </dgm:t>
    </dgm:pt>
    <dgm:pt modelId="{2CCAB3CC-661F-4A53-B004-31E9945A4288}">
      <dgm:prSet/>
      <dgm:spPr/>
      <dgm:t>
        <a:bodyPr/>
        <a:lstStyle/>
        <a:p>
          <a:r>
            <a:rPr lang="es-ES"/>
            <a:t>Creciente → empresas tradicionales (GM, Toyota, Ford) y nuevas (Rivian, Nio) aumentan la competencia.</a:t>
          </a:r>
          <a:endParaRPr lang="es-PE"/>
        </a:p>
      </dgm:t>
    </dgm:pt>
    <dgm:pt modelId="{3C77754E-D589-4876-8115-CA198ECFABF0}" type="parTrans" cxnId="{4AF899D4-2013-4139-B6A7-32C7AB13131C}">
      <dgm:prSet/>
      <dgm:spPr/>
      <dgm:t>
        <a:bodyPr/>
        <a:lstStyle/>
        <a:p>
          <a:endParaRPr lang="es-PE"/>
        </a:p>
      </dgm:t>
    </dgm:pt>
    <dgm:pt modelId="{D5BFE934-64F2-420C-9DB5-FE3B4D645DD4}" type="sibTrans" cxnId="{4AF899D4-2013-4139-B6A7-32C7AB13131C}">
      <dgm:prSet/>
      <dgm:spPr/>
      <dgm:t>
        <a:bodyPr/>
        <a:lstStyle/>
        <a:p>
          <a:endParaRPr lang="es-PE"/>
        </a:p>
      </dgm:t>
    </dgm:pt>
    <dgm:pt modelId="{B58FE9FE-3813-4E56-867B-43248E7FA1F6}" type="pres">
      <dgm:prSet presAssocID="{BDD5DCF5-8B94-4733-8D31-2C9365618910}" presName="Name0" presStyleCnt="0">
        <dgm:presLayoutVars>
          <dgm:dir/>
          <dgm:animLvl val="lvl"/>
          <dgm:resizeHandles val="exact"/>
        </dgm:presLayoutVars>
      </dgm:prSet>
      <dgm:spPr/>
    </dgm:pt>
    <dgm:pt modelId="{0EFF5D20-1AC3-4BB4-9505-7A780C7F2D60}" type="pres">
      <dgm:prSet presAssocID="{C6CDEE8F-3C00-4503-8410-BF6D18E3914E}" presName="linNode" presStyleCnt="0"/>
      <dgm:spPr/>
    </dgm:pt>
    <dgm:pt modelId="{F78617C0-5C7C-48BF-A90E-7327E3B08C9B}" type="pres">
      <dgm:prSet presAssocID="{C6CDEE8F-3C00-4503-8410-BF6D18E3914E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D7EA2D41-97A0-4038-88C7-1204678D097D}" type="pres">
      <dgm:prSet presAssocID="{C6CDEE8F-3C00-4503-8410-BF6D18E3914E}" presName="descendantText" presStyleLbl="alignAccFollowNode1" presStyleIdx="0" presStyleCnt="5">
        <dgm:presLayoutVars>
          <dgm:bulletEnabled val="1"/>
        </dgm:presLayoutVars>
      </dgm:prSet>
      <dgm:spPr/>
    </dgm:pt>
    <dgm:pt modelId="{1CF8F058-6495-4300-9561-39FDBB63ACDE}" type="pres">
      <dgm:prSet presAssocID="{079B4634-6BC6-47DF-8607-006DE15D545C}" presName="sp" presStyleCnt="0"/>
      <dgm:spPr/>
    </dgm:pt>
    <dgm:pt modelId="{FC8E40DC-4DB5-48FF-A2F4-3BE31D398AE8}" type="pres">
      <dgm:prSet presAssocID="{DFE2CD4E-478C-44F2-A6B6-58463110D349}" presName="linNode" presStyleCnt="0"/>
      <dgm:spPr/>
    </dgm:pt>
    <dgm:pt modelId="{694483BF-EAEF-416A-BFAF-6EAFC03C51DE}" type="pres">
      <dgm:prSet presAssocID="{DFE2CD4E-478C-44F2-A6B6-58463110D349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6E89BE4A-B6ED-4817-8BAF-AAAF0445F1E8}" type="pres">
      <dgm:prSet presAssocID="{DFE2CD4E-478C-44F2-A6B6-58463110D349}" presName="descendantText" presStyleLbl="alignAccFollowNode1" presStyleIdx="1" presStyleCnt="5">
        <dgm:presLayoutVars>
          <dgm:bulletEnabled val="1"/>
        </dgm:presLayoutVars>
      </dgm:prSet>
      <dgm:spPr/>
    </dgm:pt>
    <dgm:pt modelId="{BBBFF871-3932-4597-A4A2-5A12D926972A}" type="pres">
      <dgm:prSet presAssocID="{D8A175DD-23C4-48C2-8486-88464A67C25C}" presName="sp" presStyleCnt="0"/>
      <dgm:spPr/>
    </dgm:pt>
    <dgm:pt modelId="{CD50C233-9951-477B-898A-EDAE6C78E872}" type="pres">
      <dgm:prSet presAssocID="{B0D3DD33-D01D-4705-BB4B-B1AA2DC375A9}" presName="linNode" presStyleCnt="0"/>
      <dgm:spPr/>
    </dgm:pt>
    <dgm:pt modelId="{C178F973-AF55-4A5D-BC9A-D7475F1DAB95}" type="pres">
      <dgm:prSet presAssocID="{B0D3DD33-D01D-4705-BB4B-B1AA2DC375A9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9CB4F083-AD05-44E5-B169-F8C93F791B91}" type="pres">
      <dgm:prSet presAssocID="{B0D3DD33-D01D-4705-BB4B-B1AA2DC375A9}" presName="descendantText" presStyleLbl="alignAccFollowNode1" presStyleIdx="2" presStyleCnt="5">
        <dgm:presLayoutVars>
          <dgm:bulletEnabled val="1"/>
        </dgm:presLayoutVars>
      </dgm:prSet>
      <dgm:spPr/>
    </dgm:pt>
    <dgm:pt modelId="{EF4B74EA-2579-4161-B468-C904CEE37BA4}" type="pres">
      <dgm:prSet presAssocID="{8942D4C8-F631-4D78-B790-34821E4D245D}" presName="sp" presStyleCnt="0"/>
      <dgm:spPr/>
    </dgm:pt>
    <dgm:pt modelId="{0EA8C0EA-C27A-40F9-91B7-E0CAF091C309}" type="pres">
      <dgm:prSet presAssocID="{A182DB00-79FD-4FEC-AAE9-74DAD5E95B68}" presName="linNode" presStyleCnt="0"/>
      <dgm:spPr/>
    </dgm:pt>
    <dgm:pt modelId="{58E862F5-E297-4EA3-A796-9A3E8F9D1AB0}" type="pres">
      <dgm:prSet presAssocID="{A182DB00-79FD-4FEC-AAE9-74DAD5E95B68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8DBD8B32-9BBB-45DB-A919-92ABC640F41B}" type="pres">
      <dgm:prSet presAssocID="{A182DB00-79FD-4FEC-AAE9-74DAD5E95B68}" presName="descendantText" presStyleLbl="alignAccFollowNode1" presStyleIdx="3" presStyleCnt="5">
        <dgm:presLayoutVars>
          <dgm:bulletEnabled val="1"/>
        </dgm:presLayoutVars>
      </dgm:prSet>
      <dgm:spPr/>
    </dgm:pt>
    <dgm:pt modelId="{D5BE6D0A-3D72-4ABC-BB9A-9EA9C9A5015C}" type="pres">
      <dgm:prSet presAssocID="{B5B43B30-67A7-40F7-9674-3FF90BFF81A4}" presName="sp" presStyleCnt="0"/>
      <dgm:spPr/>
    </dgm:pt>
    <dgm:pt modelId="{E526928A-595B-4DAF-B320-10BBCBFE5554}" type="pres">
      <dgm:prSet presAssocID="{24463B4F-F9C4-433F-A0FB-5B7294869C20}" presName="linNode" presStyleCnt="0"/>
      <dgm:spPr/>
    </dgm:pt>
    <dgm:pt modelId="{B90BC25D-6A87-44A2-A039-90DEA540A7FB}" type="pres">
      <dgm:prSet presAssocID="{24463B4F-F9C4-433F-A0FB-5B7294869C20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20F21CC1-AB3B-436D-80E7-02F67CCFEC9E}" type="pres">
      <dgm:prSet presAssocID="{24463B4F-F9C4-433F-A0FB-5B7294869C20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187A9820-B304-413D-86B4-124C5B8AF726}" type="presOf" srcId="{2CCAB3CC-661F-4A53-B004-31E9945A4288}" destId="{20F21CC1-AB3B-436D-80E7-02F67CCFEC9E}" srcOrd="0" destOrd="0" presId="urn:microsoft.com/office/officeart/2005/8/layout/vList5"/>
    <dgm:cxn modelId="{85571E35-D5E5-4664-8FB2-B6B875CDCEB5}" srcId="{DFE2CD4E-478C-44F2-A6B6-58463110D349}" destId="{FA33ECC0-6447-4879-AAEA-305B1B257EEF}" srcOrd="0" destOrd="0" parTransId="{1E525839-1D4A-4591-9528-C5C4DC55A090}" sibTransId="{63ABFC3B-6E0E-404F-B713-929694F0FC0F}"/>
    <dgm:cxn modelId="{E125F362-B6D0-4DB3-897C-EBE29D6854EE}" srcId="{BDD5DCF5-8B94-4733-8D31-2C9365618910}" destId="{C6CDEE8F-3C00-4503-8410-BF6D18E3914E}" srcOrd="0" destOrd="0" parTransId="{708A4D44-9CE2-4832-AEEF-DF9F22191E42}" sibTransId="{079B4634-6BC6-47DF-8607-006DE15D545C}"/>
    <dgm:cxn modelId="{9FE4E446-64A0-446A-89EA-7234FCDDD76E}" type="presOf" srcId="{24463B4F-F9C4-433F-A0FB-5B7294869C20}" destId="{B90BC25D-6A87-44A2-A039-90DEA540A7FB}" srcOrd="0" destOrd="0" presId="urn:microsoft.com/office/officeart/2005/8/layout/vList5"/>
    <dgm:cxn modelId="{8AF24E68-9333-424A-B83C-AE72F8BD8829}" type="presOf" srcId="{0F7CDAC6-F0F5-4DB6-83E5-37E55C1B3FB2}" destId="{9CB4F083-AD05-44E5-B169-F8C93F791B91}" srcOrd="0" destOrd="0" presId="urn:microsoft.com/office/officeart/2005/8/layout/vList5"/>
    <dgm:cxn modelId="{DB664A49-8599-4A3A-B158-FB46228A02EE}" type="presOf" srcId="{BDD5DCF5-8B94-4733-8D31-2C9365618910}" destId="{B58FE9FE-3813-4E56-867B-43248E7FA1F6}" srcOrd="0" destOrd="0" presId="urn:microsoft.com/office/officeart/2005/8/layout/vList5"/>
    <dgm:cxn modelId="{8785B552-A2FE-428D-A205-65D3B85D2500}" srcId="{B0D3DD33-D01D-4705-BB4B-B1AA2DC375A9}" destId="{0F7CDAC6-F0F5-4DB6-83E5-37E55C1B3FB2}" srcOrd="0" destOrd="0" parTransId="{33400133-ABBB-4BD5-B8CB-9BBEBCD14FD3}" sibTransId="{4969B8E5-51C3-4A99-A3F6-FDE3F1B89120}"/>
    <dgm:cxn modelId="{793A1F54-DD6F-423F-9B76-5F88A84FE375}" srcId="{BDD5DCF5-8B94-4733-8D31-2C9365618910}" destId="{B0D3DD33-D01D-4705-BB4B-B1AA2DC375A9}" srcOrd="2" destOrd="0" parTransId="{4F5358A7-D13F-4155-B9A3-E28DD931E361}" sibTransId="{8942D4C8-F631-4D78-B790-34821E4D245D}"/>
    <dgm:cxn modelId="{989A4574-21F7-4D36-B71D-F6D40CA709A5}" srcId="{C6CDEE8F-3C00-4503-8410-BF6D18E3914E}" destId="{72FE140C-23F1-4B78-B596-3EED584BCC45}" srcOrd="0" destOrd="0" parTransId="{EEB285F0-1431-43A5-AF21-E98ADC69CF98}" sibTransId="{DA4A4906-70BA-4994-AF7E-AFF235A130A6}"/>
    <dgm:cxn modelId="{1F67E854-9781-4D1A-AACB-FACD836E1EF4}" type="presOf" srcId="{A182DB00-79FD-4FEC-AAE9-74DAD5E95B68}" destId="{58E862F5-E297-4EA3-A796-9A3E8F9D1AB0}" srcOrd="0" destOrd="0" presId="urn:microsoft.com/office/officeart/2005/8/layout/vList5"/>
    <dgm:cxn modelId="{2CD6AB86-3F9B-442E-8132-23370D2781FF}" type="presOf" srcId="{2BB6E29F-2CA4-4CEA-A38E-F5EA78ABF217}" destId="{8DBD8B32-9BBB-45DB-A919-92ABC640F41B}" srcOrd="0" destOrd="0" presId="urn:microsoft.com/office/officeart/2005/8/layout/vList5"/>
    <dgm:cxn modelId="{94712FA8-916E-4C09-9BE1-E4126BC37693}" srcId="{BDD5DCF5-8B94-4733-8D31-2C9365618910}" destId="{DFE2CD4E-478C-44F2-A6B6-58463110D349}" srcOrd="1" destOrd="0" parTransId="{70CEA067-A3C4-4F8D-AB75-C508D8348658}" sibTransId="{D8A175DD-23C4-48C2-8486-88464A67C25C}"/>
    <dgm:cxn modelId="{86D50BAD-4F70-4115-8758-3CB7F8C4B5D2}" srcId="{BDD5DCF5-8B94-4733-8D31-2C9365618910}" destId="{24463B4F-F9C4-433F-A0FB-5B7294869C20}" srcOrd="4" destOrd="0" parTransId="{146DB7FE-15B1-47F4-8EBA-9318BCC71F94}" sibTransId="{DDA38124-186C-4078-ADEA-8BB942629C0A}"/>
    <dgm:cxn modelId="{3F33EBB5-DB25-401C-AC48-6E9AE33C525A}" type="presOf" srcId="{72FE140C-23F1-4B78-B596-3EED584BCC45}" destId="{D7EA2D41-97A0-4038-88C7-1204678D097D}" srcOrd="0" destOrd="0" presId="urn:microsoft.com/office/officeart/2005/8/layout/vList5"/>
    <dgm:cxn modelId="{C28C35BD-4823-4E51-AA31-F259583823C6}" type="presOf" srcId="{B0D3DD33-D01D-4705-BB4B-B1AA2DC375A9}" destId="{C178F973-AF55-4A5D-BC9A-D7475F1DAB95}" srcOrd="0" destOrd="0" presId="urn:microsoft.com/office/officeart/2005/8/layout/vList5"/>
    <dgm:cxn modelId="{4AE786C2-3E05-469D-B1B5-725931443BDC}" type="presOf" srcId="{C6CDEE8F-3C00-4503-8410-BF6D18E3914E}" destId="{F78617C0-5C7C-48BF-A90E-7327E3B08C9B}" srcOrd="0" destOrd="0" presId="urn:microsoft.com/office/officeart/2005/8/layout/vList5"/>
    <dgm:cxn modelId="{C352EBC5-BB64-4DDE-95EC-7DDC87949680}" srcId="{A182DB00-79FD-4FEC-AAE9-74DAD5E95B68}" destId="{2BB6E29F-2CA4-4CEA-A38E-F5EA78ABF217}" srcOrd="0" destOrd="0" parTransId="{A25A55CC-2C8E-4761-9081-16C65D7A15F7}" sibTransId="{B0DBD5D9-3D16-4BDB-93F5-5DD34250CF69}"/>
    <dgm:cxn modelId="{E506F8CA-8EFA-4C12-B100-9AFE94B75536}" type="presOf" srcId="{DFE2CD4E-478C-44F2-A6B6-58463110D349}" destId="{694483BF-EAEF-416A-BFAF-6EAFC03C51DE}" srcOrd="0" destOrd="0" presId="urn:microsoft.com/office/officeart/2005/8/layout/vList5"/>
    <dgm:cxn modelId="{4AF899D4-2013-4139-B6A7-32C7AB13131C}" srcId="{24463B4F-F9C4-433F-A0FB-5B7294869C20}" destId="{2CCAB3CC-661F-4A53-B004-31E9945A4288}" srcOrd="0" destOrd="0" parTransId="{3C77754E-D589-4876-8115-CA198ECFABF0}" sibTransId="{D5BFE934-64F2-420C-9DB5-FE3B4D645DD4}"/>
    <dgm:cxn modelId="{04DD08D8-8FD5-4B5D-BEA7-D3B0DB710D08}" type="presOf" srcId="{FA33ECC0-6447-4879-AAEA-305B1B257EEF}" destId="{6E89BE4A-B6ED-4817-8BAF-AAAF0445F1E8}" srcOrd="0" destOrd="0" presId="urn:microsoft.com/office/officeart/2005/8/layout/vList5"/>
    <dgm:cxn modelId="{5D6CB3F0-06E1-4EFA-9628-CC752144FD42}" srcId="{BDD5DCF5-8B94-4733-8D31-2C9365618910}" destId="{A182DB00-79FD-4FEC-AAE9-74DAD5E95B68}" srcOrd="3" destOrd="0" parTransId="{185FF7C3-F31A-4142-95BB-36C68340E46C}" sibTransId="{B5B43B30-67A7-40F7-9674-3FF90BFF81A4}"/>
    <dgm:cxn modelId="{BD2A4B76-3A35-4185-B7F5-6CB701250482}" type="presParOf" srcId="{B58FE9FE-3813-4E56-867B-43248E7FA1F6}" destId="{0EFF5D20-1AC3-4BB4-9505-7A780C7F2D60}" srcOrd="0" destOrd="0" presId="urn:microsoft.com/office/officeart/2005/8/layout/vList5"/>
    <dgm:cxn modelId="{C89C4B82-ACDC-4862-9FC5-2AE1D8A4F2E7}" type="presParOf" srcId="{0EFF5D20-1AC3-4BB4-9505-7A780C7F2D60}" destId="{F78617C0-5C7C-48BF-A90E-7327E3B08C9B}" srcOrd="0" destOrd="0" presId="urn:microsoft.com/office/officeart/2005/8/layout/vList5"/>
    <dgm:cxn modelId="{C52F4ACC-8BFE-49B7-834B-DA79CE070EF0}" type="presParOf" srcId="{0EFF5D20-1AC3-4BB4-9505-7A780C7F2D60}" destId="{D7EA2D41-97A0-4038-88C7-1204678D097D}" srcOrd="1" destOrd="0" presId="urn:microsoft.com/office/officeart/2005/8/layout/vList5"/>
    <dgm:cxn modelId="{D3FD04D6-6AE7-4535-855C-6032AB1CD618}" type="presParOf" srcId="{B58FE9FE-3813-4E56-867B-43248E7FA1F6}" destId="{1CF8F058-6495-4300-9561-39FDBB63ACDE}" srcOrd="1" destOrd="0" presId="urn:microsoft.com/office/officeart/2005/8/layout/vList5"/>
    <dgm:cxn modelId="{66372377-C4BC-4373-B2F7-E247E7A902E8}" type="presParOf" srcId="{B58FE9FE-3813-4E56-867B-43248E7FA1F6}" destId="{FC8E40DC-4DB5-48FF-A2F4-3BE31D398AE8}" srcOrd="2" destOrd="0" presId="urn:microsoft.com/office/officeart/2005/8/layout/vList5"/>
    <dgm:cxn modelId="{BFAA24E2-6496-4D66-BCAF-6656597A0A13}" type="presParOf" srcId="{FC8E40DC-4DB5-48FF-A2F4-3BE31D398AE8}" destId="{694483BF-EAEF-416A-BFAF-6EAFC03C51DE}" srcOrd="0" destOrd="0" presId="urn:microsoft.com/office/officeart/2005/8/layout/vList5"/>
    <dgm:cxn modelId="{E32498D4-2451-4519-8DC6-BE4444022654}" type="presParOf" srcId="{FC8E40DC-4DB5-48FF-A2F4-3BE31D398AE8}" destId="{6E89BE4A-B6ED-4817-8BAF-AAAF0445F1E8}" srcOrd="1" destOrd="0" presId="urn:microsoft.com/office/officeart/2005/8/layout/vList5"/>
    <dgm:cxn modelId="{96621577-857F-4F8D-A1CC-365AB458FD65}" type="presParOf" srcId="{B58FE9FE-3813-4E56-867B-43248E7FA1F6}" destId="{BBBFF871-3932-4597-A4A2-5A12D926972A}" srcOrd="3" destOrd="0" presId="urn:microsoft.com/office/officeart/2005/8/layout/vList5"/>
    <dgm:cxn modelId="{6A4E3DE7-508A-468F-9B85-34468EA7FD60}" type="presParOf" srcId="{B58FE9FE-3813-4E56-867B-43248E7FA1F6}" destId="{CD50C233-9951-477B-898A-EDAE6C78E872}" srcOrd="4" destOrd="0" presId="urn:microsoft.com/office/officeart/2005/8/layout/vList5"/>
    <dgm:cxn modelId="{DBABF80F-92C7-4281-BB6C-638C6366440D}" type="presParOf" srcId="{CD50C233-9951-477B-898A-EDAE6C78E872}" destId="{C178F973-AF55-4A5D-BC9A-D7475F1DAB95}" srcOrd="0" destOrd="0" presId="urn:microsoft.com/office/officeart/2005/8/layout/vList5"/>
    <dgm:cxn modelId="{63E924BA-6823-4084-A450-876EF7A3444F}" type="presParOf" srcId="{CD50C233-9951-477B-898A-EDAE6C78E872}" destId="{9CB4F083-AD05-44E5-B169-F8C93F791B91}" srcOrd="1" destOrd="0" presId="urn:microsoft.com/office/officeart/2005/8/layout/vList5"/>
    <dgm:cxn modelId="{595A418C-1AA5-4B5D-9F9F-CB13EF8114F5}" type="presParOf" srcId="{B58FE9FE-3813-4E56-867B-43248E7FA1F6}" destId="{EF4B74EA-2579-4161-B468-C904CEE37BA4}" srcOrd="5" destOrd="0" presId="urn:microsoft.com/office/officeart/2005/8/layout/vList5"/>
    <dgm:cxn modelId="{66CA3151-5058-4E9D-BFE6-9E2F2D6A6EDB}" type="presParOf" srcId="{B58FE9FE-3813-4E56-867B-43248E7FA1F6}" destId="{0EA8C0EA-C27A-40F9-91B7-E0CAF091C309}" srcOrd="6" destOrd="0" presId="urn:microsoft.com/office/officeart/2005/8/layout/vList5"/>
    <dgm:cxn modelId="{21C8265A-D6DE-4B4C-8E59-12AD56CD89E8}" type="presParOf" srcId="{0EA8C0EA-C27A-40F9-91B7-E0CAF091C309}" destId="{58E862F5-E297-4EA3-A796-9A3E8F9D1AB0}" srcOrd="0" destOrd="0" presId="urn:microsoft.com/office/officeart/2005/8/layout/vList5"/>
    <dgm:cxn modelId="{26FB8D37-6FE3-45F9-A7AC-ABA9F37DD7E2}" type="presParOf" srcId="{0EA8C0EA-C27A-40F9-91B7-E0CAF091C309}" destId="{8DBD8B32-9BBB-45DB-A919-92ABC640F41B}" srcOrd="1" destOrd="0" presId="urn:microsoft.com/office/officeart/2005/8/layout/vList5"/>
    <dgm:cxn modelId="{1BA95A48-0E49-4FB4-B2CD-F298E046CCE6}" type="presParOf" srcId="{B58FE9FE-3813-4E56-867B-43248E7FA1F6}" destId="{D5BE6D0A-3D72-4ABC-BB9A-9EA9C9A5015C}" srcOrd="7" destOrd="0" presId="urn:microsoft.com/office/officeart/2005/8/layout/vList5"/>
    <dgm:cxn modelId="{F7DB8942-93DD-419D-B58D-4EB5B5D4D92F}" type="presParOf" srcId="{B58FE9FE-3813-4E56-867B-43248E7FA1F6}" destId="{E526928A-595B-4DAF-B320-10BBCBFE5554}" srcOrd="8" destOrd="0" presId="urn:microsoft.com/office/officeart/2005/8/layout/vList5"/>
    <dgm:cxn modelId="{7FCEEB24-7A1D-4509-BCD3-B71DEE37191A}" type="presParOf" srcId="{E526928A-595B-4DAF-B320-10BBCBFE5554}" destId="{B90BC25D-6A87-44A2-A039-90DEA540A7FB}" srcOrd="0" destOrd="0" presId="urn:microsoft.com/office/officeart/2005/8/layout/vList5"/>
    <dgm:cxn modelId="{9D57E4D4-048A-4C23-97D6-4281C761C8B2}" type="presParOf" srcId="{E526928A-595B-4DAF-B320-10BBCBFE5554}" destId="{20F21CC1-AB3B-436D-80E7-02F67CCFEC9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21B52F-120A-4537-A711-F673C37530D3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5CDF3FA4-869D-43B0-86E2-F296DA4BFC5F}">
      <dgm:prSet/>
      <dgm:spPr/>
      <dgm:t>
        <a:bodyPr/>
        <a:lstStyle/>
        <a:p>
          <a:r>
            <a:rPr lang="es-ES"/>
            <a:t>Conjunto de actividades que generan valor para el cliente.</a:t>
          </a:r>
          <a:endParaRPr lang="es-PE"/>
        </a:p>
      </dgm:t>
    </dgm:pt>
    <dgm:pt modelId="{79B7DB3A-A227-4EB1-A052-FC6A2B6659D1}" type="parTrans" cxnId="{13BF5BD6-613F-4EAA-A32A-9D30E37598BB}">
      <dgm:prSet/>
      <dgm:spPr/>
      <dgm:t>
        <a:bodyPr/>
        <a:lstStyle/>
        <a:p>
          <a:endParaRPr lang="es-PE"/>
        </a:p>
      </dgm:t>
    </dgm:pt>
    <dgm:pt modelId="{EA134A35-2B0B-43E9-9A89-91FA8792D463}" type="sibTrans" cxnId="{13BF5BD6-613F-4EAA-A32A-9D30E37598BB}">
      <dgm:prSet/>
      <dgm:spPr/>
      <dgm:t>
        <a:bodyPr/>
        <a:lstStyle/>
        <a:p>
          <a:endParaRPr lang="es-PE"/>
        </a:p>
      </dgm:t>
    </dgm:pt>
    <dgm:pt modelId="{BCE190A4-475E-4E1C-9C6F-D04BE6C980F0}">
      <dgm:prSet/>
      <dgm:spPr/>
      <dgm:t>
        <a:bodyPr/>
        <a:lstStyle/>
        <a:p>
          <a:r>
            <a:rPr lang="es-ES"/>
            <a:t>Actividades primarias: logística interna, operaciones, logística externa, marketing y ventas, servicio posventa.</a:t>
          </a:r>
          <a:endParaRPr lang="es-PE"/>
        </a:p>
      </dgm:t>
    </dgm:pt>
    <dgm:pt modelId="{9210104B-52F4-4558-A1AC-0C6F6B4ABFF9}" type="parTrans" cxnId="{8FFE61BD-5EFB-435D-8073-B681894E0A8C}">
      <dgm:prSet/>
      <dgm:spPr/>
      <dgm:t>
        <a:bodyPr/>
        <a:lstStyle/>
        <a:p>
          <a:endParaRPr lang="es-PE"/>
        </a:p>
      </dgm:t>
    </dgm:pt>
    <dgm:pt modelId="{2C6632BB-1D52-4E18-BBAC-DA9797060EBB}" type="sibTrans" cxnId="{8FFE61BD-5EFB-435D-8073-B681894E0A8C}">
      <dgm:prSet/>
      <dgm:spPr/>
      <dgm:t>
        <a:bodyPr/>
        <a:lstStyle/>
        <a:p>
          <a:endParaRPr lang="es-PE"/>
        </a:p>
      </dgm:t>
    </dgm:pt>
    <dgm:pt modelId="{F561EA18-D05A-4C3F-BB40-092415DB2F1B}">
      <dgm:prSet/>
      <dgm:spPr/>
      <dgm:t>
        <a:bodyPr/>
        <a:lstStyle/>
        <a:p>
          <a:r>
            <a:rPr lang="es-ES"/>
            <a:t>Actividades de apoyo: infraestructura, gestión de recursos humanos, desarrollo tecnológico, adquisiciones.</a:t>
          </a:r>
          <a:endParaRPr lang="es-PE"/>
        </a:p>
      </dgm:t>
    </dgm:pt>
    <dgm:pt modelId="{6C51E592-90A5-4E17-A587-3A4A257486CF}" type="parTrans" cxnId="{41BC5A0C-1B05-4E7D-8CDE-8C51E15BC6D8}">
      <dgm:prSet/>
      <dgm:spPr/>
      <dgm:t>
        <a:bodyPr/>
        <a:lstStyle/>
        <a:p>
          <a:endParaRPr lang="es-PE"/>
        </a:p>
      </dgm:t>
    </dgm:pt>
    <dgm:pt modelId="{10840AC8-413D-4BB3-A07B-3ADBE09CD46B}" type="sibTrans" cxnId="{41BC5A0C-1B05-4E7D-8CDE-8C51E15BC6D8}">
      <dgm:prSet/>
      <dgm:spPr/>
      <dgm:t>
        <a:bodyPr/>
        <a:lstStyle/>
        <a:p>
          <a:endParaRPr lang="es-PE"/>
        </a:p>
      </dgm:t>
    </dgm:pt>
    <dgm:pt modelId="{F1E276AA-2EE5-416D-B478-DA52CE23EAB6}" type="pres">
      <dgm:prSet presAssocID="{4821B52F-120A-4537-A711-F673C37530D3}" presName="CompostProcess" presStyleCnt="0">
        <dgm:presLayoutVars>
          <dgm:dir/>
          <dgm:resizeHandles val="exact"/>
        </dgm:presLayoutVars>
      </dgm:prSet>
      <dgm:spPr/>
    </dgm:pt>
    <dgm:pt modelId="{A953F6E5-C8CD-4EAC-A8C5-78F0CA344884}" type="pres">
      <dgm:prSet presAssocID="{4821B52F-120A-4537-A711-F673C37530D3}" presName="arrow" presStyleLbl="bgShp" presStyleIdx="0" presStyleCnt="1"/>
      <dgm:spPr/>
    </dgm:pt>
    <dgm:pt modelId="{857EBAE5-DFC2-4690-8CA9-EDA3DBD8EB2F}" type="pres">
      <dgm:prSet presAssocID="{4821B52F-120A-4537-A711-F673C37530D3}" presName="linearProcess" presStyleCnt="0"/>
      <dgm:spPr/>
    </dgm:pt>
    <dgm:pt modelId="{743AD14C-2E75-4D4A-B099-62B08BF37007}" type="pres">
      <dgm:prSet presAssocID="{5CDF3FA4-869D-43B0-86E2-F296DA4BFC5F}" presName="textNode" presStyleLbl="node1" presStyleIdx="0" presStyleCnt="3">
        <dgm:presLayoutVars>
          <dgm:bulletEnabled val="1"/>
        </dgm:presLayoutVars>
      </dgm:prSet>
      <dgm:spPr/>
    </dgm:pt>
    <dgm:pt modelId="{ACC73CB6-DA58-48B4-9DF7-2E7E3E5712C6}" type="pres">
      <dgm:prSet presAssocID="{EA134A35-2B0B-43E9-9A89-91FA8792D463}" presName="sibTrans" presStyleCnt="0"/>
      <dgm:spPr/>
    </dgm:pt>
    <dgm:pt modelId="{897D6478-0F86-4C6C-A31F-1B4437A7FA73}" type="pres">
      <dgm:prSet presAssocID="{BCE190A4-475E-4E1C-9C6F-D04BE6C980F0}" presName="textNode" presStyleLbl="node1" presStyleIdx="1" presStyleCnt="3">
        <dgm:presLayoutVars>
          <dgm:bulletEnabled val="1"/>
        </dgm:presLayoutVars>
      </dgm:prSet>
      <dgm:spPr/>
    </dgm:pt>
    <dgm:pt modelId="{7786D0B9-4F0B-42DC-BED1-0829822BDA7F}" type="pres">
      <dgm:prSet presAssocID="{2C6632BB-1D52-4E18-BBAC-DA9797060EBB}" presName="sibTrans" presStyleCnt="0"/>
      <dgm:spPr/>
    </dgm:pt>
    <dgm:pt modelId="{CEB07389-E531-4567-B9FA-E64BE86B2F8A}" type="pres">
      <dgm:prSet presAssocID="{F561EA18-D05A-4C3F-BB40-092415DB2F1B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1BC5A0C-1B05-4E7D-8CDE-8C51E15BC6D8}" srcId="{4821B52F-120A-4537-A711-F673C37530D3}" destId="{F561EA18-D05A-4C3F-BB40-092415DB2F1B}" srcOrd="2" destOrd="0" parTransId="{6C51E592-90A5-4E17-A587-3A4A257486CF}" sibTransId="{10840AC8-413D-4BB3-A07B-3ADBE09CD46B}"/>
    <dgm:cxn modelId="{DE7FB269-FA74-4F06-B4B2-1D0CD6C5DE7E}" type="presOf" srcId="{4821B52F-120A-4537-A711-F673C37530D3}" destId="{F1E276AA-2EE5-416D-B478-DA52CE23EAB6}" srcOrd="0" destOrd="0" presId="urn:microsoft.com/office/officeart/2005/8/layout/hProcess9"/>
    <dgm:cxn modelId="{B54E01AD-D36C-45D5-AC2D-C4DE900CBB23}" type="presOf" srcId="{BCE190A4-475E-4E1C-9C6F-D04BE6C980F0}" destId="{897D6478-0F86-4C6C-A31F-1B4437A7FA73}" srcOrd="0" destOrd="0" presId="urn:microsoft.com/office/officeart/2005/8/layout/hProcess9"/>
    <dgm:cxn modelId="{8FFE61BD-5EFB-435D-8073-B681894E0A8C}" srcId="{4821B52F-120A-4537-A711-F673C37530D3}" destId="{BCE190A4-475E-4E1C-9C6F-D04BE6C980F0}" srcOrd="1" destOrd="0" parTransId="{9210104B-52F4-4558-A1AC-0C6F6B4ABFF9}" sibTransId="{2C6632BB-1D52-4E18-BBAC-DA9797060EBB}"/>
    <dgm:cxn modelId="{FE25B2D4-8F61-4044-8B20-587B5845F8DF}" type="presOf" srcId="{5CDF3FA4-869D-43B0-86E2-F296DA4BFC5F}" destId="{743AD14C-2E75-4D4A-B099-62B08BF37007}" srcOrd="0" destOrd="0" presId="urn:microsoft.com/office/officeart/2005/8/layout/hProcess9"/>
    <dgm:cxn modelId="{13BF5BD6-613F-4EAA-A32A-9D30E37598BB}" srcId="{4821B52F-120A-4537-A711-F673C37530D3}" destId="{5CDF3FA4-869D-43B0-86E2-F296DA4BFC5F}" srcOrd="0" destOrd="0" parTransId="{79B7DB3A-A227-4EB1-A052-FC6A2B6659D1}" sibTransId="{EA134A35-2B0B-43E9-9A89-91FA8792D463}"/>
    <dgm:cxn modelId="{D7FDADD9-2757-4AD9-9EB9-CFF51AA2C114}" type="presOf" srcId="{F561EA18-D05A-4C3F-BB40-092415DB2F1B}" destId="{CEB07389-E531-4567-B9FA-E64BE86B2F8A}" srcOrd="0" destOrd="0" presId="urn:microsoft.com/office/officeart/2005/8/layout/hProcess9"/>
    <dgm:cxn modelId="{57CF5C7E-3A16-4380-8A8F-8912972497C5}" type="presParOf" srcId="{F1E276AA-2EE5-416D-B478-DA52CE23EAB6}" destId="{A953F6E5-C8CD-4EAC-A8C5-78F0CA344884}" srcOrd="0" destOrd="0" presId="urn:microsoft.com/office/officeart/2005/8/layout/hProcess9"/>
    <dgm:cxn modelId="{973C7008-55BB-4888-899C-4DA446C0FF85}" type="presParOf" srcId="{F1E276AA-2EE5-416D-B478-DA52CE23EAB6}" destId="{857EBAE5-DFC2-4690-8CA9-EDA3DBD8EB2F}" srcOrd="1" destOrd="0" presId="urn:microsoft.com/office/officeart/2005/8/layout/hProcess9"/>
    <dgm:cxn modelId="{84CDEDEF-D514-4D70-A4ED-813ABB68CA98}" type="presParOf" srcId="{857EBAE5-DFC2-4690-8CA9-EDA3DBD8EB2F}" destId="{743AD14C-2E75-4D4A-B099-62B08BF37007}" srcOrd="0" destOrd="0" presId="urn:microsoft.com/office/officeart/2005/8/layout/hProcess9"/>
    <dgm:cxn modelId="{5DF511F5-D97E-480E-B914-4D18CB449346}" type="presParOf" srcId="{857EBAE5-DFC2-4690-8CA9-EDA3DBD8EB2F}" destId="{ACC73CB6-DA58-48B4-9DF7-2E7E3E5712C6}" srcOrd="1" destOrd="0" presId="urn:microsoft.com/office/officeart/2005/8/layout/hProcess9"/>
    <dgm:cxn modelId="{29C6ECE5-13E8-462A-940A-6C0307D148A0}" type="presParOf" srcId="{857EBAE5-DFC2-4690-8CA9-EDA3DBD8EB2F}" destId="{897D6478-0F86-4C6C-A31F-1B4437A7FA73}" srcOrd="2" destOrd="0" presId="urn:microsoft.com/office/officeart/2005/8/layout/hProcess9"/>
    <dgm:cxn modelId="{7EE0C2BA-ABEF-4635-8920-144FE4BE6695}" type="presParOf" srcId="{857EBAE5-DFC2-4690-8CA9-EDA3DBD8EB2F}" destId="{7786D0B9-4F0B-42DC-BED1-0829822BDA7F}" srcOrd="3" destOrd="0" presId="urn:microsoft.com/office/officeart/2005/8/layout/hProcess9"/>
    <dgm:cxn modelId="{F297AE8A-A87D-430A-A236-AA61791AE137}" type="presParOf" srcId="{857EBAE5-DFC2-4690-8CA9-EDA3DBD8EB2F}" destId="{CEB07389-E531-4567-B9FA-E64BE86B2F8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4D26A0-B2EE-4094-BF0D-4A028E653E6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E1A46BAB-7896-45CF-8167-E0309F8F9A36}">
      <dgm:prSet/>
      <dgm:spPr/>
      <dgm:t>
        <a:bodyPr/>
        <a:lstStyle/>
        <a:p>
          <a:r>
            <a:rPr lang="es-ES" b="1"/>
            <a:t>Fortalezas: </a:t>
          </a:r>
          <a:endParaRPr lang="es-PE"/>
        </a:p>
      </dgm:t>
    </dgm:pt>
    <dgm:pt modelId="{09F72E81-E4F6-4529-8D8E-1431B5F693CB}" type="parTrans" cxnId="{A5C521C9-77FB-43D0-8651-4DAC773C49CA}">
      <dgm:prSet/>
      <dgm:spPr/>
      <dgm:t>
        <a:bodyPr/>
        <a:lstStyle/>
        <a:p>
          <a:endParaRPr lang="es-PE"/>
        </a:p>
      </dgm:t>
    </dgm:pt>
    <dgm:pt modelId="{4C77103B-D15D-4FFF-884E-3AABF2D5CEC3}" type="sibTrans" cxnId="{A5C521C9-77FB-43D0-8651-4DAC773C49CA}">
      <dgm:prSet/>
      <dgm:spPr/>
      <dgm:t>
        <a:bodyPr/>
        <a:lstStyle/>
        <a:p>
          <a:endParaRPr lang="es-PE"/>
        </a:p>
      </dgm:t>
    </dgm:pt>
    <dgm:pt modelId="{24FE447E-D9FE-428C-B66D-B4823C854FDE}">
      <dgm:prSet/>
      <dgm:spPr/>
      <dgm:t>
        <a:bodyPr/>
        <a:lstStyle/>
        <a:p>
          <a:r>
            <a:rPr lang="es-ES"/>
            <a:t>Capacidades internas que representan ventajas.</a:t>
          </a:r>
          <a:endParaRPr lang="es-PE"/>
        </a:p>
      </dgm:t>
    </dgm:pt>
    <dgm:pt modelId="{06372E77-3A7B-4244-B89F-49A4A64A5DC1}" type="parTrans" cxnId="{F9AC4FA8-C05F-4D88-9DE6-30C722ADC972}">
      <dgm:prSet/>
      <dgm:spPr/>
      <dgm:t>
        <a:bodyPr/>
        <a:lstStyle/>
        <a:p>
          <a:endParaRPr lang="es-PE"/>
        </a:p>
      </dgm:t>
    </dgm:pt>
    <dgm:pt modelId="{C2A9D609-1905-47C6-95BE-6DCE208D97B3}" type="sibTrans" cxnId="{F9AC4FA8-C05F-4D88-9DE6-30C722ADC972}">
      <dgm:prSet/>
      <dgm:spPr/>
      <dgm:t>
        <a:bodyPr/>
        <a:lstStyle/>
        <a:p>
          <a:endParaRPr lang="es-PE"/>
        </a:p>
      </dgm:t>
    </dgm:pt>
    <dgm:pt modelId="{44C9D81D-7FB6-4476-9AB5-D72910C0626A}">
      <dgm:prSet/>
      <dgm:spPr/>
      <dgm:t>
        <a:bodyPr/>
        <a:lstStyle/>
        <a:p>
          <a:r>
            <a:rPr lang="es-ES" b="1"/>
            <a:t>Oportunidades: </a:t>
          </a:r>
          <a:endParaRPr lang="es-PE"/>
        </a:p>
      </dgm:t>
    </dgm:pt>
    <dgm:pt modelId="{D804D092-2839-42F0-994E-E63E8A8C326F}" type="parTrans" cxnId="{0C182483-A228-4B7D-8D76-39581439C33E}">
      <dgm:prSet/>
      <dgm:spPr/>
      <dgm:t>
        <a:bodyPr/>
        <a:lstStyle/>
        <a:p>
          <a:endParaRPr lang="es-PE"/>
        </a:p>
      </dgm:t>
    </dgm:pt>
    <dgm:pt modelId="{3C055478-76D4-4338-BAF8-DD466D8FDEBC}" type="sibTrans" cxnId="{0C182483-A228-4B7D-8D76-39581439C33E}">
      <dgm:prSet/>
      <dgm:spPr/>
      <dgm:t>
        <a:bodyPr/>
        <a:lstStyle/>
        <a:p>
          <a:endParaRPr lang="es-PE"/>
        </a:p>
      </dgm:t>
    </dgm:pt>
    <dgm:pt modelId="{72FEAAB7-44F6-468A-9E19-BB31EDCA3296}">
      <dgm:prSet/>
      <dgm:spPr/>
      <dgm:t>
        <a:bodyPr/>
        <a:lstStyle/>
        <a:p>
          <a:r>
            <a:rPr lang="es-ES"/>
            <a:t>Factores externos positivos.</a:t>
          </a:r>
          <a:endParaRPr lang="es-PE"/>
        </a:p>
      </dgm:t>
    </dgm:pt>
    <dgm:pt modelId="{BE0575D1-0A3C-45E9-83BD-50A7C8DBAB2D}" type="parTrans" cxnId="{7AFF168D-8425-48FD-BAE7-95958E8318EB}">
      <dgm:prSet/>
      <dgm:spPr/>
      <dgm:t>
        <a:bodyPr/>
        <a:lstStyle/>
        <a:p>
          <a:endParaRPr lang="es-PE"/>
        </a:p>
      </dgm:t>
    </dgm:pt>
    <dgm:pt modelId="{5E26E095-6BB2-4CBD-AABB-7D3B3DF4351E}" type="sibTrans" cxnId="{7AFF168D-8425-48FD-BAE7-95958E8318EB}">
      <dgm:prSet/>
      <dgm:spPr/>
      <dgm:t>
        <a:bodyPr/>
        <a:lstStyle/>
        <a:p>
          <a:endParaRPr lang="es-PE"/>
        </a:p>
      </dgm:t>
    </dgm:pt>
    <dgm:pt modelId="{CEEBB591-8365-42F9-BD20-A813F36596FB}">
      <dgm:prSet/>
      <dgm:spPr/>
      <dgm:t>
        <a:bodyPr/>
        <a:lstStyle/>
        <a:p>
          <a:r>
            <a:rPr lang="es-ES" b="1"/>
            <a:t>Debilidades: </a:t>
          </a:r>
          <a:endParaRPr lang="es-PE"/>
        </a:p>
      </dgm:t>
    </dgm:pt>
    <dgm:pt modelId="{0F08B3E4-42FE-4530-A855-1D0ED4F0FE9F}" type="parTrans" cxnId="{EC1D2F97-A99E-43C3-B114-1F7164F94F00}">
      <dgm:prSet/>
      <dgm:spPr/>
      <dgm:t>
        <a:bodyPr/>
        <a:lstStyle/>
        <a:p>
          <a:endParaRPr lang="es-PE"/>
        </a:p>
      </dgm:t>
    </dgm:pt>
    <dgm:pt modelId="{9BB2FC9E-9F39-4C1C-B529-86F821E07D87}" type="sibTrans" cxnId="{EC1D2F97-A99E-43C3-B114-1F7164F94F00}">
      <dgm:prSet/>
      <dgm:spPr/>
      <dgm:t>
        <a:bodyPr/>
        <a:lstStyle/>
        <a:p>
          <a:endParaRPr lang="es-PE"/>
        </a:p>
      </dgm:t>
    </dgm:pt>
    <dgm:pt modelId="{CEA0FBD9-1CCD-453B-A23D-8CE983DCD819}">
      <dgm:prSet/>
      <dgm:spPr/>
      <dgm:t>
        <a:bodyPr/>
        <a:lstStyle/>
        <a:p>
          <a:r>
            <a:rPr lang="es-ES"/>
            <a:t>Limitaciones internas.</a:t>
          </a:r>
          <a:endParaRPr lang="es-PE"/>
        </a:p>
      </dgm:t>
    </dgm:pt>
    <dgm:pt modelId="{0DE45905-C989-4BA5-98C2-5BA836A06ADE}" type="parTrans" cxnId="{06F830C3-706C-4F5C-AA18-0CFF572B8A59}">
      <dgm:prSet/>
      <dgm:spPr/>
      <dgm:t>
        <a:bodyPr/>
        <a:lstStyle/>
        <a:p>
          <a:endParaRPr lang="es-PE"/>
        </a:p>
      </dgm:t>
    </dgm:pt>
    <dgm:pt modelId="{BD6003A8-00B3-47F7-B901-C81FA4583533}" type="sibTrans" cxnId="{06F830C3-706C-4F5C-AA18-0CFF572B8A59}">
      <dgm:prSet/>
      <dgm:spPr/>
      <dgm:t>
        <a:bodyPr/>
        <a:lstStyle/>
        <a:p>
          <a:endParaRPr lang="es-PE"/>
        </a:p>
      </dgm:t>
    </dgm:pt>
    <dgm:pt modelId="{F7677802-365B-4F6B-8282-7B17F60B7BCB}">
      <dgm:prSet/>
      <dgm:spPr/>
      <dgm:t>
        <a:bodyPr/>
        <a:lstStyle/>
        <a:p>
          <a:r>
            <a:rPr lang="es-ES" b="1"/>
            <a:t>Amenazas: </a:t>
          </a:r>
          <a:endParaRPr lang="es-PE"/>
        </a:p>
      </dgm:t>
    </dgm:pt>
    <dgm:pt modelId="{66EFE00A-9564-4619-9831-A247883F4949}" type="parTrans" cxnId="{477DC7B8-D203-4A16-AE53-6ABD6DBE715B}">
      <dgm:prSet/>
      <dgm:spPr/>
      <dgm:t>
        <a:bodyPr/>
        <a:lstStyle/>
        <a:p>
          <a:endParaRPr lang="es-PE"/>
        </a:p>
      </dgm:t>
    </dgm:pt>
    <dgm:pt modelId="{1F519EF4-077E-4607-A2EA-FDBD885D537F}" type="sibTrans" cxnId="{477DC7B8-D203-4A16-AE53-6ABD6DBE715B}">
      <dgm:prSet/>
      <dgm:spPr/>
      <dgm:t>
        <a:bodyPr/>
        <a:lstStyle/>
        <a:p>
          <a:endParaRPr lang="es-PE"/>
        </a:p>
      </dgm:t>
    </dgm:pt>
    <dgm:pt modelId="{E382E682-EBE2-465B-8803-0724955784ED}">
      <dgm:prSet/>
      <dgm:spPr/>
      <dgm:t>
        <a:bodyPr/>
        <a:lstStyle/>
        <a:p>
          <a:r>
            <a:rPr lang="es-ES"/>
            <a:t>Factores externos que afectan negativamente.</a:t>
          </a:r>
          <a:endParaRPr lang="es-PE"/>
        </a:p>
      </dgm:t>
    </dgm:pt>
    <dgm:pt modelId="{05922049-61C6-48D1-B597-CA1CB6597830}" type="parTrans" cxnId="{5054B8F2-90C1-4AF7-A44C-638B79FB72EF}">
      <dgm:prSet/>
      <dgm:spPr/>
      <dgm:t>
        <a:bodyPr/>
        <a:lstStyle/>
        <a:p>
          <a:endParaRPr lang="es-PE"/>
        </a:p>
      </dgm:t>
    </dgm:pt>
    <dgm:pt modelId="{5D2DB3C4-D888-48C4-94E4-9EE7892B2E34}" type="sibTrans" cxnId="{5054B8F2-90C1-4AF7-A44C-638B79FB72EF}">
      <dgm:prSet/>
      <dgm:spPr/>
      <dgm:t>
        <a:bodyPr/>
        <a:lstStyle/>
        <a:p>
          <a:endParaRPr lang="es-PE"/>
        </a:p>
      </dgm:t>
    </dgm:pt>
    <dgm:pt modelId="{44D39846-F175-4A22-BAD1-7B1A305A9B53}">
      <dgm:prSet/>
      <dgm:spPr/>
      <dgm:t>
        <a:bodyPr/>
        <a:lstStyle/>
        <a:p>
          <a:r>
            <a:rPr lang="es-ES" b="1"/>
            <a:t>Relación entre F y O: </a:t>
          </a:r>
          <a:endParaRPr lang="es-PE"/>
        </a:p>
      </dgm:t>
    </dgm:pt>
    <dgm:pt modelId="{1E364010-95AD-4F23-B056-0058AAB788F6}" type="parTrans" cxnId="{63B025ED-9374-42D1-98C6-198E84C02663}">
      <dgm:prSet/>
      <dgm:spPr/>
      <dgm:t>
        <a:bodyPr/>
        <a:lstStyle/>
        <a:p>
          <a:endParaRPr lang="es-PE"/>
        </a:p>
      </dgm:t>
    </dgm:pt>
    <dgm:pt modelId="{660E0F89-84E6-442D-BF08-FE0CE7143F64}" type="sibTrans" cxnId="{63B025ED-9374-42D1-98C6-198E84C02663}">
      <dgm:prSet/>
      <dgm:spPr/>
      <dgm:t>
        <a:bodyPr/>
        <a:lstStyle/>
        <a:p>
          <a:endParaRPr lang="es-PE"/>
        </a:p>
      </dgm:t>
    </dgm:pt>
    <dgm:pt modelId="{2FD5AD22-A3FD-4F49-A2D9-024BAFBB2031}">
      <dgm:prSet/>
      <dgm:spPr/>
      <dgm:t>
        <a:bodyPr/>
        <a:lstStyle/>
        <a:p>
          <a:r>
            <a:rPr lang="es-ES"/>
            <a:t>para definir estrategias de crecimiento.</a:t>
          </a:r>
          <a:endParaRPr lang="es-PE"/>
        </a:p>
      </dgm:t>
    </dgm:pt>
    <dgm:pt modelId="{70B5587A-1815-4AE5-BF7E-5E053949BAD8}" type="parTrans" cxnId="{3037AF71-118C-4781-ACCB-22968725AD60}">
      <dgm:prSet/>
      <dgm:spPr/>
      <dgm:t>
        <a:bodyPr/>
        <a:lstStyle/>
        <a:p>
          <a:endParaRPr lang="es-PE"/>
        </a:p>
      </dgm:t>
    </dgm:pt>
    <dgm:pt modelId="{6B266224-5400-4C17-BA34-D7D6F0E2E3A2}" type="sibTrans" cxnId="{3037AF71-118C-4781-ACCB-22968725AD60}">
      <dgm:prSet/>
      <dgm:spPr/>
      <dgm:t>
        <a:bodyPr/>
        <a:lstStyle/>
        <a:p>
          <a:endParaRPr lang="es-PE"/>
        </a:p>
      </dgm:t>
    </dgm:pt>
    <dgm:pt modelId="{B99C84D6-37D5-48CB-A5F7-93929D42F736}">
      <dgm:prSet/>
      <dgm:spPr/>
      <dgm:t>
        <a:bodyPr/>
        <a:lstStyle/>
        <a:p>
          <a:r>
            <a:rPr lang="es-ES" b="1"/>
            <a:t>Relación entre D y A: </a:t>
          </a:r>
          <a:endParaRPr lang="es-PE"/>
        </a:p>
      </dgm:t>
    </dgm:pt>
    <dgm:pt modelId="{93EEF3C4-4B6F-416F-9A17-4D070905A02C}" type="parTrans" cxnId="{95A2A185-C72F-46B7-B076-2FC9B0F6162E}">
      <dgm:prSet/>
      <dgm:spPr/>
      <dgm:t>
        <a:bodyPr/>
        <a:lstStyle/>
        <a:p>
          <a:endParaRPr lang="es-PE"/>
        </a:p>
      </dgm:t>
    </dgm:pt>
    <dgm:pt modelId="{0E99D25F-BB4E-478D-9BCB-3225D648C0A6}" type="sibTrans" cxnId="{95A2A185-C72F-46B7-B076-2FC9B0F6162E}">
      <dgm:prSet/>
      <dgm:spPr/>
      <dgm:t>
        <a:bodyPr/>
        <a:lstStyle/>
        <a:p>
          <a:endParaRPr lang="es-PE"/>
        </a:p>
      </dgm:t>
    </dgm:pt>
    <dgm:pt modelId="{D509AE3E-605A-40DE-BFD6-ABEE59B81D97}">
      <dgm:prSet/>
      <dgm:spPr/>
      <dgm:t>
        <a:bodyPr/>
        <a:lstStyle/>
        <a:p>
          <a:r>
            <a:rPr lang="es-ES"/>
            <a:t>para mitigar riesgos.</a:t>
          </a:r>
          <a:endParaRPr lang="es-PE"/>
        </a:p>
      </dgm:t>
    </dgm:pt>
    <dgm:pt modelId="{E7116884-516F-4514-8073-8FD2A0DC745B}" type="parTrans" cxnId="{97B33BC9-9D0B-475B-AC51-D3FBE7E07B20}">
      <dgm:prSet/>
      <dgm:spPr/>
      <dgm:t>
        <a:bodyPr/>
        <a:lstStyle/>
        <a:p>
          <a:endParaRPr lang="es-PE"/>
        </a:p>
      </dgm:t>
    </dgm:pt>
    <dgm:pt modelId="{D05D5CED-92BD-4F6B-AA6B-0471E291092C}" type="sibTrans" cxnId="{97B33BC9-9D0B-475B-AC51-D3FBE7E07B20}">
      <dgm:prSet/>
      <dgm:spPr/>
      <dgm:t>
        <a:bodyPr/>
        <a:lstStyle/>
        <a:p>
          <a:endParaRPr lang="es-PE"/>
        </a:p>
      </dgm:t>
    </dgm:pt>
    <dgm:pt modelId="{9947BB07-4DA8-4BC1-BDA2-33D7B5A9D2DD}" type="pres">
      <dgm:prSet presAssocID="{C34D26A0-B2EE-4094-BF0D-4A028E653E63}" presName="vert0" presStyleCnt="0">
        <dgm:presLayoutVars>
          <dgm:dir/>
          <dgm:animOne val="branch"/>
          <dgm:animLvl val="lvl"/>
        </dgm:presLayoutVars>
      </dgm:prSet>
      <dgm:spPr/>
    </dgm:pt>
    <dgm:pt modelId="{D8C1D110-52DC-48FC-BE31-DA5B0F7230F2}" type="pres">
      <dgm:prSet presAssocID="{E1A46BAB-7896-45CF-8167-E0309F8F9A36}" presName="thickLine" presStyleLbl="alignNode1" presStyleIdx="0" presStyleCnt="6"/>
      <dgm:spPr/>
    </dgm:pt>
    <dgm:pt modelId="{B255F61B-4336-48A4-9CC0-C167E1389512}" type="pres">
      <dgm:prSet presAssocID="{E1A46BAB-7896-45CF-8167-E0309F8F9A36}" presName="horz1" presStyleCnt="0"/>
      <dgm:spPr/>
    </dgm:pt>
    <dgm:pt modelId="{EB506C10-56E1-4A3A-A59B-B7FADE38B645}" type="pres">
      <dgm:prSet presAssocID="{E1A46BAB-7896-45CF-8167-E0309F8F9A36}" presName="tx1" presStyleLbl="revTx" presStyleIdx="0" presStyleCnt="12"/>
      <dgm:spPr/>
    </dgm:pt>
    <dgm:pt modelId="{48EC917D-B671-4D6A-BAA5-0B4475348B7D}" type="pres">
      <dgm:prSet presAssocID="{E1A46BAB-7896-45CF-8167-E0309F8F9A36}" presName="vert1" presStyleCnt="0"/>
      <dgm:spPr/>
    </dgm:pt>
    <dgm:pt modelId="{254E0DA7-2E86-4726-A859-EB9CA325680C}" type="pres">
      <dgm:prSet presAssocID="{24FE447E-D9FE-428C-B66D-B4823C854FDE}" presName="vertSpace2a" presStyleCnt="0"/>
      <dgm:spPr/>
    </dgm:pt>
    <dgm:pt modelId="{D3D18441-E665-4A0B-A4B3-6A353F6FACDB}" type="pres">
      <dgm:prSet presAssocID="{24FE447E-D9FE-428C-B66D-B4823C854FDE}" presName="horz2" presStyleCnt="0"/>
      <dgm:spPr/>
    </dgm:pt>
    <dgm:pt modelId="{2737C684-120B-4925-86F3-03554609F03F}" type="pres">
      <dgm:prSet presAssocID="{24FE447E-D9FE-428C-B66D-B4823C854FDE}" presName="horzSpace2" presStyleCnt="0"/>
      <dgm:spPr/>
    </dgm:pt>
    <dgm:pt modelId="{CE4D38A2-7053-4B91-B9A9-F3FCA5C9ACF7}" type="pres">
      <dgm:prSet presAssocID="{24FE447E-D9FE-428C-B66D-B4823C854FDE}" presName="tx2" presStyleLbl="revTx" presStyleIdx="1" presStyleCnt="12"/>
      <dgm:spPr/>
    </dgm:pt>
    <dgm:pt modelId="{19A65C64-6B91-4143-9310-D486E74BA256}" type="pres">
      <dgm:prSet presAssocID="{24FE447E-D9FE-428C-B66D-B4823C854FDE}" presName="vert2" presStyleCnt="0"/>
      <dgm:spPr/>
    </dgm:pt>
    <dgm:pt modelId="{383A7889-A6FF-4DA0-B0C6-681A1F70C0D3}" type="pres">
      <dgm:prSet presAssocID="{24FE447E-D9FE-428C-B66D-B4823C854FDE}" presName="thinLine2b" presStyleLbl="callout" presStyleIdx="0" presStyleCnt="6"/>
      <dgm:spPr/>
    </dgm:pt>
    <dgm:pt modelId="{D822AD58-9B75-4AF7-8C44-07B511BEA45E}" type="pres">
      <dgm:prSet presAssocID="{24FE447E-D9FE-428C-B66D-B4823C854FDE}" presName="vertSpace2b" presStyleCnt="0"/>
      <dgm:spPr/>
    </dgm:pt>
    <dgm:pt modelId="{E5CAEEA5-D652-43DA-897B-23A0393ACE7F}" type="pres">
      <dgm:prSet presAssocID="{44C9D81D-7FB6-4476-9AB5-D72910C0626A}" presName="thickLine" presStyleLbl="alignNode1" presStyleIdx="1" presStyleCnt="6"/>
      <dgm:spPr/>
    </dgm:pt>
    <dgm:pt modelId="{8F1A3097-159F-480E-B36F-6AC800BBCBD6}" type="pres">
      <dgm:prSet presAssocID="{44C9D81D-7FB6-4476-9AB5-D72910C0626A}" presName="horz1" presStyleCnt="0"/>
      <dgm:spPr/>
    </dgm:pt>
    <dgm:pt modelId="{5E2AF0EA-08AD-4878-B291-97C9F8EDC3D2}" type="pres">
      <dgm:prSet presAssocID="{44C9D81D-7FB6-4476-9AB5-D72910C0626A}" presName="tx1" presStyleLbl="revTx" presStyleIdx="2" presStyleCnt="12"/>
      <dgm:spPr/>
    </dgm:pt>
    <dgm:pt modelId="{62BA28F3-EE29-4A06-BA15-80FC2F38B0D2}" type="pres">
      <dgm:prSet presAssocID="{44C9D81D-7FB6-4476-9AB5-D72910C0626A}" presName="vert1" presStyleCnt="0"/>
      <dgm:spPr/>
    </dgm:pt>
    <dgm:pt modelId="{DA557707-CD34-4649-A628-1D2D9143C1D1}" type="pres">
      <dgm:prSet presAssocID="{72FEAAB7-44F6-468A-9E19-BB31EDCA3296}" presName="vertSpace2a" presStyleCnt="0"/>
      <dgm:spPr/>
    </dgm:pt>
    <dgm:pt modelId="{C26EC636-3C20-4581-8F16-659D734370C1}" type="pres">
      <dgm:prSet presAssocID="{72FEAAB7-44F6-468A-9E19-BB31EDCA3296}" presName="horz2" presStyleCnt="0"/>
      <dgm:spPr/>
    </dgm:pt>
    <dgm:pt modelId="{8F5953B4-6317-4A64-BE43-0AEADC88882C}" type="pres">
      <dgm:prSet presAssocID="{72FEAAB7-44F6-468A-9E19-BB31EDCA3296}" presName="horzSpace2" presStyleCnt="0"/>
      <dgm:spPr/>
    </dgm:pt>
    <dgm:pt modelId="{BCF1423C-6603-4939-BDE0-B0BB08284C99}" type="pres">
      <dgm:prSet presAssocID="{72FEAAB7-44F6-468A-9E19-BB31EDCA3296}" presName="tx2" presStyleLbl="revTx" presStyleIdx="3" presStyleCnt="12"/>
      <dgm:spPr/>
    </dgm:pt>
    <dgm:pt modelId="{CEF1600C-0B3F-4D20-9F61-3C844D450043}" type="pres">
      <dgm:prSet presAssocID="{72FEAAB7-44F6-468A-9E19-BB31EDCA3296}" presName="vert2" presStyleCnt="0"/>
      <dgm:spPr/>
    </dgm:pt>
    <dgm:pt modelId="{1C344271-B91B-4623-B2FC-6F2A6EE28ECE}" type="pres">
      <dgm:prSet presAssocID="{72FEAAB7-44F6-468A-9E19-BB31EDCA3296}" presName="thinLine2b" presStyleLbl="callout" presStyleIdx="1" presStyleCnt="6"/>
      <dgm:spPr/>
    </dgm:pt>
    <dgm:pt modelId="{75821DA3-9C36-4F5E-9CA6-41DEE7326582}" type="pres">
      <dgm:prSet presAssocID="{72FEAAB7-44F6-468A-9E19-BB31EDCA3296}" presName="vertSpace2b" presStyleCnt="0"/>
      <dgm:spPr/>
    </dgm:pt>
    <dgm:pt modelId="{70ACB036-771E-4518-89C0-61646563D137}" type="pres">
      <dgm:prSet presAssocID="{CEEBB591-8365-42F9-BD20-A813F36596FB}" presName="thickLine" presStyleLbl="alignNode1" presStyleIdx="2" presStyleCnt="6"/>
      <dgm:spPr/>
    </dgm:pt>
    <dgm:pt modelId="{2DFD6A7F-AE2F-4967-A4B6-A222FF7F8301}" type="pres">
      <dgm:prSet presAssocID="{CEEBB591-8365-42F9-BD20-A813F36596FB}" presName="horz1" presStyleCnt="0"/>
      <dgm:spPr/>
    </dgm:pt>
    <dgm:pt modelId="{94C0473B-0E50-4D06-8C74-6E3C3A459F7F}" type="pres">
      <dgm:prSet presAssocID="{CEEBB591-8365-42F9-BD20-A813F36596FB}" presName="tx1" presStyleLbl="revTx" presStyleIdx="4" presStyleCnt="12"/>
      <dgm:spPr/>
    </dgm:pt>
    <dgm:pt modelId="{ACC3CE78-9240-4035-BA0D-2476C4382FFE}" type="pres">
      <dgm:prSet presAssocID="{CEEBB591-8365-42F9-BD20-A813F36596FB}" presName="vert1" presStyleCnt="0"/>
      <dgm:spPr/>
    </dgm:pt>
    <dgm:pt modelId="{15083004-12D6-47DB-823E-C1E7F7AB21B1}" type="pres">
      <dgm:prSet presAssocID="{CEA0FBD9-1CCD-453B-A23D-8CE983DCD819}" presName="vertSpace2a" presStyleCnt="0"/>
      <dgm:spPr/>
    </dgm:pt>
    <dgm:pt modelId="{ACF0AC5B-6899-4E69-B268-74583328F8D5}" type="pres">
      <dgm:prSet presAssocID="{CEA0FBD9-1CCD-453B-A23D-8CE983DCD819}" presName="horz2" presStyleCnt="0"/>
      <dgm:spPr/>
    </dgm:pt>
    <dgm:pt modelId="{D0C79B4D-99D5-4957-8C34-2AB2232C0841}" type="pres">
      <dgm:prSet presAssocID="{CEA0FBD9-1CCD-453B-A23D-8CE983DCD819}" presName="horzSpace2" presStyleCnt="0"/>
      <dgm:spPr/>
    </dgm:pt>
    <dgm:pt modelId="{5327F18B-43A4-4C30-A409-B880E9F6D594}" type="pres">
      <dgm:prSet presAssocID="{CEA0FBD9-1CCD-453B-A23D-8CE983DCD819}" presName="tx2" presStyleLbl="revTx" presStyleIdx="5" presStyleCnt="12"/>
      <dgm:spPr/>
    </dgm:pt>
    <dgm:pt modelId="{10A6474A-8F32-4D32-B6C0-601EB99E3172}" type="pres">
      <dgm:prSet presAssocID="{CEA0FBD9-1CCD-453B-A23D-8CE983DCD819}" presName="vert2" presStyleCnt="0"/>
      <dgm:spPr/>
    </dgm:pt>
    <dgm:pt modelId="{BD854F5C-354A-4A60-8052-6831559334CD}" type="pres">
      <dgm:prSet presAssocID="{CEA0FBD9-1CCD-453B-A23D-8CE983DCD819}" presName="thinLine2b" presStyleLbl="callout" presStyleIdx="2" presStyleCnt="6"/>
      <dgm:spPr/>
    </dgm:pt>
    <dgm:pt modelId="{D90C99DF-D538-41C9-8380-0D5BD43BB8B8}" type="pres">
      <dgm:prSet presAssocID="{CEA0FBD9-1CCD-453B-A23D-8CE983DCD819}" presName="vertSpace2b" presStyleCnt="0"/>
      <dgm:spPr/>
    </dgm:pt>
    <dgm:pt modelId="{EB0D9493-6BC8-492C-84D7-B1D52C380065}" type="pres">
      <dgm:prSet presAssocID="{F7677802-365B-4F6B-8282-7B17F60B7BCB}" presName="thickLine" presStyleLbl="alignNode1" presStyleIdx="3" presStyleCnt="6"/>
      <dgm:spPr/>
    </dgm:pt>
    <dgm:pt modelId="{B0951FC8-58C5-4AA4-BCC1-852B2D12AEE1}" type="pres">
      <dgm:prSet presAssocID="{F7677802-365B-4F6B-8282-7B17F60B7BCB}" presName="horz1" presStyleCnt="0"/>
      <dgm:spPr/>
    </dgm:pt>
    <dgm:pt modelId="{10175A60-9DA3-4312-BA23-F8631AB2DBF6}" type="pres">
      <dgm:prSet presAssocID="{F7677802-365B-4F6B-8282-7B17F60B7BCB}" presName="tx1" presStyleLbl="revTx" presStyleIdx="6" presStyleCnt="12"/>
      <dgm:spPr/>
    </dgm:pt>
    <dgm:pt modelId="{B8A7DE48-BA58-4C89-95C3-D11D55B75BC0}" type="pres">
      <dgm:prSet presAssocID="{F7677802-365B-4F6B-8282-7B17F60B7BCB}" presName="vert1" presStyleCnt="0"/>
      <dgm:spPr/>
    </dgm:pt>
    <dgm:pt modelId="{63FBA0E2-D53D-40DA-B199-63C581F848AF}" type="pres">
      <dgm:prSet presAssocID="{E382E682-EBE2-465B-8803-0724955784ED}" presName="vertSpace2a" presStyleCnt="0"/>
      <dgm:spPr/>
    </dgm:pt>
    <dgm:pt modelId="{700BFC21-B7C3-4114-A61C-4E77F178B630}" type="pres">
      <dgm:prSet presAssocID="{E382E682-EBE2-465B-8803-0724955784ED}" presName="horz2" presStyleCnt="0"/>
      <dgm:spPr/>
    </dgm:pt>
    <dgm:pt modelId="{0BBF9208-2476-469E-88C2-B99AA1BFC5B9}" type="pres">
      <dgm:prSet presAssocID="{E382E682-EBE2-465B-8803-0724955784ED}" presName="horzSpace2" presStyleCnt="0"/>
      <dgm:spPr/>
    </dgm:pt>
    <dgm:pt modelId="{235B9CF8-C5DE-45BF-A3AE-7F95696DA71A}" type="pres">
      <dgm:prSet presAssocID="{E382E682-EBE2-465B-8803-0724955784ED}" presName="tx2" presStyleLbl="revTx" presStyleIdx="7" presStyleCnt="12"/>
      <dgm:spPr/>
    </dgm:pt>
    <dgm:pt modelId="{897F61A2-A705-4414-B840-3BD148D42A58}" type="pres">
      <dgm:prSet presAssocID="{E382E682-EBE2-465B-8803-0724955784ED}" presName="vert2" presStyleCnt="0"/>
      <dgm:spPr/>
    </dgm:pt>
    <dgm:pt modelId="{74F6F257-5C7B-4D27-8BD9-EC02752E93BA}" type="pres">
      <dgm:prSet presAssocID="{E382E682-EBE2-465B-8803-0724955784ED}" presName="thinLine2b" presStyleLbl="callout" presStyleIdx="3" presStyleCnt="6"/>
      <dgm:spPr/>
    </dgm:pt>
    <dgm:pt modelId="{DA1AD494-8F55-404A-B992-3CA4EB497250}" type="pres">
      <dgm:prSet presAssocID="{E382E682-EBE2-465B-8803-0724955784ED}" presName="vertSpace2b" presStyleCnt="0"/>
      <dgm:spPr/>
    </dgm:pt>
    <dgm:pt modelId="{A0CA41E6-201F-4171-BA06-B2BF5E9A9C49}" type="pres">
      <dgm:prSet presAssocID="{44D39846-F175-4A22-BAD1-7B1A305A9B53}" presName="thickLine" presStyleLbl="alignNode1" presStyleIdx="4" presStyleCnt="6"/>
      <dgm:spPr/>
    </dgm:pt>
    <dgm:pt modelId="{25D4633A-E4D2-4FD7-88CF-3E2C7A299B61}" type="pres">
      <dgm:prSet presAssocID="{44D39846-F175-4A22-BAD1-7B1A305A9B53}" presName="horz1" presStyleCnt="0"/>
      <dgm:spPr/>
    </dgm:pt>
    <dgm:pt modelId="{EAE0D6B6-0E8C-40F9-A286-576AB74B3648}" type="pres">
      <dgm:prSet presAssocID="{44D39846-F175-4A22-BAD1-7B1A305A9B53}" presName="tx1" presStyleLbl="revTx" presStyleIdx="8" presStyleCnt="12"/>
      <dgm:spPr/>
    </dgm:pt>
    <dgm:pt modelId="{3609FCD5-BD70-4453-89BF-24DAC47EF3F0}" type="pres">
      <dgm:prSet presAssocID="{44D39846-F175-4A22-BAD1-7B1A305A9B53}" presName="vert1" presStyleCnt="0"/>
      <dgm:spPr/>
    </dgm:pt>
    <dgm:pt modelId="{9A6DCEB5-F14E-47FD-9062-1BC1F2689A7E}" type="pres">
      <dgm:prSet presAssocID="{2FD5AD22-A3FD-4F49-A2D9-024BAFBB2031}" presName="vertSpace2a" presStyleCnt="0"/>
      <dgm:spPr/>
    </dgm:pt>
    <dgm:pt modelId="{CF5E07AA-F055-441B-9CCB-0CE365797D81}" type="pres">
      <dgm:prSet presAssocID="{2FD5AD22-A3FD-4F49-A2D9-024BAFBB2031}" presName="horz2" presStyleCnt="0"/>
      <dgm:spPr/>
    </dgm:pt>
    <dgm:pt modelId="{0E7C5F60-54A1-4A6F-9C64-71C420459EA4}" type="pres">
      <dgm:prSet presAssocID="{2FD5AD22-A3FD-4F49-A2D9-024BAFBB2031}" presName="horzSpace2" presStyleCnt="0"/>
      <dgm:spPr/>
    </dgm:pt>
    <dgm:pt modelId="{C0A2AA11-2F8A-4FEF-8929-5EFB0D2AABD3}" type="pres">
      <dgm:prSet presAssocID="{2FD5AD22-A3FD-4F49-A2D9-024BAFBB2031}" presName="tx2" presStyleLbl="revTx" presStyleIdx="9" presStyleCnt="12"/>
      <dgm:spPr/>
    </dgm:pt>
    <dgm:pt modelId="{6BFBC966-5534-411C-89E9-C8C8D73D85D2}" type="pres">
      <dgm:prSet presAssocID="{2FD5AD22-A3FD-4F49-A2D9-024BAFBB2031}" presName="vert2" presStyleCnt="0"/>
      <dgm:spPr/>
    </dgm:pt>
    <dgm:pt modelId="{C88FA4A8-08E6-4C81-B54C-7BEE834B8672}" type="pres">
      <dgm:prSet presAssocID="{2FD5AD22-A3FD-4F49-A2D9-024BAFBB2031}" presName="thinLine2b" presStyleLbl="callout" presStyleIdx="4" presStyleCnt="6"/>
      <dgm:spPr/>
    </dgm:pt>
    <dgm:pt modelId="{78B0990D-815B-4BDA-9B12-28E56DBC89D7}" type="pres">
      <dgm:prSet presAssocID="{2FD5AD22-A3FD-4F49-A2D9-024BAFBB2031}" presName="vertSpace2b" presStyleCnt="0"/>
      <dgm:spPr/>
    </dgm:pt>
    <dgm:pt modelId="{9928C8F2-C74A-4A7B-8F9E-21AE0D95FCD1}" type="pres">
      <dgm:prSet presAssocID="{B99C84D6-37D5-48CB-A5F7-93929D42F736}" presName="thickLine" presStyleLbl="alignNode1" presStyleIdx="5" presStyleCnt="6"/>
      <dgm:spPr/>
    </dgm:pt>
    <dgm:pt modelId="{4CC0F7FA-D19B-4225-80F5-4E623729B878}" type="pres">
      <dgm:prSet presAssocID="{B99C84D6-37D5-48CB-A5F7-93929D42F736}" presName="horz1" presStyleCnt="0"/>
      <dgm:spPr/>
    </dgm:pt>
    <dgm:pt modelId="{19B091DD-F169-4C5B-A335-7033D45CB2C0}" type="pres">
      <dgm:prSet presAssocID="{B99C84D6-37D5-48CB-A5F7-93929D42F736}" presName="tx1" presStyleLbl="revTx" presStyleIdx="10" presStyleCnt="12"/>
      <dgm:spPr/>
    </dgm:pt>
    <dgm:pt modelId="{5CFE1014-B2F1-4041-8A4A-8BD008AFEC97}" type="pres">
      <dgm:prSet presAssocID="{B99C84D6-37D5-48CB-A5F7-93929D42F736}" presName="vert1" presStyleCnt="0"/>
      <dgm:spPr/>
    </dgm:pt>
    <dgm:pt modelId="{F472AB44-C39E-4BDE-9222-25D5D5656B22}" type="pres">
      <dgm:prSet presAssocID="{D509AE3E-605A-40DE-BFD6-ABEE59B81D97}" presName="vertSpace2a" presStyleCnt="0"/>
      <dgm:spPr/>
    </dgm:pt>
    <dgm:pt modelId="{E9554110-5C4B-4353-B94A-BC36A33B19BD}" type="pres">
      <dgm:prSet presAssocID="{D509AE3E-605A-40DE-BFD6-ABEE59B81D97}" presName="horz2" presStyleCnt="0"/>
      <dgm:spPr/>
    </dgm:pt>
    <dgm:pt modelId="{15904826-6F92-49EC-ACFE-9EEC94CADAD6}" type="pres">
      <dgm:prSet presAssocID="{D509AE3E-605A-40DE-BFD6-ABEE59B81D97}" presName="horzSpace2" presStyleCnt="0"/>
      <dgm:spPr/>
    </dgm:pt>
    <dgm:pt modelId="{1823ED74-E1F7-4451-A5E2-E8DFCC2E5FB7}" type="pres">
      <dgm:prSet presAssocID="{D509AE3E-605A-40DE-BFD6-ABEE59B81D97}" presName="tx2" presStyleLbl="revTx" presStyleIdx="11" presStyleCnt="12"/>
      <dgm:spPr/>
    </dgm:pt>
    <dgm:pt modelId="{5B54B4EF-6CBF-477A-81D6-2C20382A35D0}" type="pres">
      <dgm:prSet presAssocID="{D509AE3E-605A-40DE-BFD6-ABEE59B81D97}" presName="vert2" presStyleCnt="0"/>
      <dgm:spPr/>
    </dgm:pt>
    <dgm:pt modelId="{28B8CC79-D690-4C27-BF65-8482E4C96535}" type="pres">
      <dgm:prSet presAssocID="{D509AE3E-605A-40DE-BFD6-ABEE59B81D97}" presName="thinLine2b" presStyleLbl="callout" presStyleIdx="5" presStyleCnt="6"/>
      <dgm:spPr/>
    </dgm:pt>
    <dgm:pt modelId="{AD5F6D93-D1C4-416E-86CC-5F650F1AE46C}" type="pres">
      <dgm:prSet presAssocID="{D509AE3E-605A-40DE-BFD6-ABEE59B81D97}" presName="vertSpace2b" presStyleCnt="0"/>
      <dgm:spPr/>
    </dgm:pt>
  </dgm:ptLst>
  <dgm:cxnLst>
    <dgm:cxn modelId="{510AEA09-E8DA-451E-9E0C-2F739E6BEDDB}" type="presOf" srcId="{CEA0FBD9-1CCD-453B-A23D-8CE983DCD819}" destId="{5327F18B-43A4-4C30-A409-B880E9F6D594}" srcOrd="0" destOrd="0" presId="urn:microsoft.com/office/officeart/2008/layout/LinedList"/>
    <dgm:cxn modelId="{95EFC30C-419E-4ED1-9C01-A61DCE6EFBAD}" type="presOf" srcId="{E1A46BAB-7896-45CF-8167-E0309F8F9A36}" destId="{EB506C10-56E1-4A3A-A59B-B7FADE38B645}" srcOrd="0" destOrd="0" presId="urn:microsoft.com/office/officeart/2008/layout/LinedList"/>
    <dgm:cxn modelId="{E1D3192B-AE45-48E2-A9B0-ED8EAAF90FE0}" type="presOf" srcId="{CEEBB591-8365-42F9-BD20-A813F36596FB}" destId="{94C0473B-0E50-4D06-8C74-6E3C3A459F7F}" srcOrd="0" destOrd="0" presId="urn:microsoft.com/office/officeart/2008/layout/LinedList"/>
    <dgm:cxn modelId="{75F65B5E-B54F-4987-881F-156789F7F79B}" type="presOf" srcId="{2FD5AD22-A3FD-4F49-A2D9-024BAFBB2031}" destId="{C0A2AA11-2F8A-4FEF-8929-5EFB0D2AABD3}" srcOrd="0" destOrd="0" presId="urn:microsoft.com/office/officeart/2008/layout/LinedList"/>
    <dgm:cxn modelId="{9E3D7047-1C71-4D5C-8DF9-EFB1E1445311}" type="presOf" srcId="{44D39846-F175-4A22-BAD1-7B1A305A9B53}" destId="{EAE0D6B6-0E8C-40F9-A286-576AB74B3648}" srcOrd="0" destOrd="0" presId="urn:microsoft.com/office/officeart/2008/layout/LinedList"/>
    <dgm:cxn modelId="{7F75566F-64EE-4156-9CAC-9DA9FB28EAAD}" type="presOf" srcId="{C34D26A0-B2EE-4094-BF0D-4A028E653E63}" destId="{9947BB07-4DA8-4BC1-BDA2-33D7B5A9D2DD}" srcOrd="0" destOrd="0" presId="urn:microsoft.com/office/officeart/2008/layout/LinedList"/>
    <dgm:cxn modelId="{3037AF71-118C-4781-ACCB-22968725AD60}" srcId="{44D39846-F175-4A22-BAD1-7B1A305A9B53}" destId="{2FD5AD22-A3FD-4F49-A2D9-024BAFBB2031}" srcOrd="0" destOrd="0" parTransId="{70B5587A-1815-4AE5-BF7E-5E053949BAD8}" sibTransId="{6B266224-5400-4C17-BA34-D7D6F0E2E3A2}"/>
    <dgm:cxn modelId="{FFFAEF58-D007-4C11-9798-23F03F478935}" type="presOf" srcId="{D509AE3E-605A-40DE-BFD6-ABEE59B81D97}" destId="{1823ED74-E1F7-4451-A5E2-E8DFCC2E5FB7}" srcOrd="0" destOrd="0" presId="urn:microsoft.com/office/officeart/2008/layout/LinedList"/>
    <dgm:cxn modelId="{B1F7047C-4859-4064-A19C-01A0D22AE453}" type="presOf" srcId="{B99C84D6-37D5-48CB-A5F7-93929D42F736}" destId="{19B091DD-F169-4C5B-A335-7033D45CB2C0}" srcOrd="0" destOrd="0" presId="urn:microsoft.com/office/officeart/2008/layout/LinedList"/>
    <dgm:cxn modelId="{0C182483-A228-4B7D-8D76-39581439C33E}" srcId="{C34D26A0-B2EE-4094-BF0D-4A028E653E63}" destId="{44C9D81D-7FB6-4476-9AB5-D72910C0626A}" srcOrd="1" destOrd="0" parTransId="{D804D092-2839-42F0-994E-E63E8A8C326F}" sibTransId="{3C055478-76D4-4338-BAF8-DD466D8FDEBC}"/>
    <dgm:cxn modelId="{95A2A185-C72F-46B7-B076-2FC9B0F6162E}" srcId="{C34D26A0-B2EE-4094-BF0D-4A028E653E63}" destId="{B99C84D6-37D5-48CB-A5F7-93929D42F736}" srcOrd="5" destOrd="0" parTransId="{93EEF3C4-4B6F-416F-9A17-4D070905A02C}" sibTransId="{0E99D25F-BB4E-478D-9BCB-3225D648C0A6}"/>
    <dgm:cxn modelId="{7AFF168D-8425-48FD-BAE7-95958E8318EB}" srcId="{44C9D81D-7FB6-4476-9AB5-D72910C0626A}" destId="{72FEAAB7-44F6-468A-9E19-BB31EDCA3296}" srcOrd="0" destOrd="0" parTransId="{BE0575D1-0A3C-45E9-83BD-50A7C8DBAB2D}" sibTransId="{5E26E095-6BB2-4CBD-AABB-7D3B3DF4351E}"/>
    <dgm:cxn modelId="{196C9A96-5C90-4C21-90B3-813BF82F1F35}" type="presOf" srcId="{24FE447E-D9FE-428C-B66D-B4823C854FDE}" destId="{CE4D38A2-7053-4B91-B9A9-F3FCA5C9ACF7}" srcOrd="0" destOrd="0" presId="urn:microsoft.com/office/officeart/2008/layout/LinedList"/>
    <dgm:cxn modelId="{EC1D2F97-A99E-43C3-B114-1F7164F94F00}" srcId="{C34D26A0-B2EE-4094-BF0D-4A028E653E63}" destId="{CEEBB591-8365-42F9-BD20-A813F36596FB}" srcOrd="2" destOrd="0" parTransId="{0F08B3E4-42FE-4530-A855-1D0ED4F0FE9F}" sibTransId="{9BB2FC9E-9F39-4C1C-B529-86F821E07D87}"/>
    <dgm:cxn modelId="{93DA1299-1DFC-4E4E-9379-F143B70EDEA2}" type="presOf" srcId="{E382E682-EBE2-465B-8803-0724955784ED}" destId="{235B9CF8-C5DE-45BF-A3AE-7F95696DA71A}" srcOrd="0" destOrd="0" presId="urn:microsoft.com/office/officeart/2008/layout/LinedList"/>
    <dgm:cxn modelId="{3484849B-FD93-4B19-A0C6-484273623159}" type="presOf" srcId="{44C9D81D-7FB6-4476-9AB5-D72910C0626A}" destId="{5E2AF0EA-08AD-4878-B291-97C9F8EDC3D2}" srcOrd="0" destOrd="0" presId="urn:microsoft.com/office/officeart/2008/layout/LinedList"/>
    <dgm:cxn modelId="{F9AC4FA8-C05F-4D88-9DE6-30C722ADC972}" srcId="{E1A46BAB-7896-45CF-8167-E0309F8F9A36}" destId="{24FE447E-D9FE-428C-B66D-B4823C854FDE}" srcOrd="0" destOrd="0" parTransId="{06372E77-3A7B-4244-B89F-49A4A64A5DC1}" sibTransId="{C2A9D609-1905-47C6-95BE-6DCE208D97B3}"/>
    <dgm:cxn modelId="{477DC7B8-D203-4A16-AE53-6ABD6DBE715B}" srcId="{C34D26A0-B2EE-4094-BF0D-4A028E653E63}" destId="{F7677802-365B-4F6B-8282-7B17F60B7BCB}" srcOrd="3" destOrd="0" parTransId="{66EFE00A-9564-4619-9831-A247883F4949}" sibTransId="{1F519EF4-077E-4607-A2EA-FDBD885D537F}"/>
    <dgm:cxn modelId="{06F830C3-706C-4F5C-AA18-0CFF572B8A59}" srcId="{CEEBB591-8365-42F9-BD20-A813F36596FB}" destId="{CEA0FBD9-1CCD-453B-A23D-8CE983DCD819}" srcOrd="0" destOrd="0" parTransId="{0DE45905-C989-4BA5-98C2-5BA836A06ADE}" sibTransId="{BD6003A8-00B3-47F7-B901-C81FA4583533}"/>
    <dgm:cxn modelId="{1AD9E5C4-B817-4235-A7C2-979FC07F6F31}" type="presOf" srcId="{72FEAAB7-44F6-468A-9E19-BB31EDCA3296}" destId="{BCF1423C-6603-4939-BDE0-B0BB08284C99}" srcOrd="0" destOrd="0" presId="urn:microsoft.com/office/officeart/2008/layout/LinedList"/>
    <dgm:cxn modelId="{A5C521C9-77FB-43D0-8651-4DAC773C49CA}" srcId="{C34D26A0-B2EE-4094-BF0D-4A028E653E63}" destId="{E1A46BAB-7896-45CF-8167-E0309F8F9A36}" srcOrd="0" destOrd="0" parTransId="{09F72E81-E4F6-4529-8D8E-1431B5F693CB}" sibTransId="{4C77103B-D15D-4FFF-884E-3AABF2D5CEC3}"/>
    <dgm:cxn modelId="{97B33BC9-9D0B-475B-AC51-D3FBE7E07B20}" srcId="{B99C84D6-37D5-48CB-A5F7-93929D42F736}" destId="{D509AE3E-605A-40DE-BFD6-ABEE59B81D97}" srcOrd="0" destOrd="0" parTransId="{E7116884-516F-4514-8073-8FD2A0DC745B}" sibTransId="{D05D5CED-92BD-4F6B-AA6B-0471E291092C}"/>
    <dgm:cxn modelId="{63B025ED-9374-42D1-98C6-198E84C02663}" srcId="{C34D26A0-B2EE-4094-BF0D-4A028E653E63}" destId="{44D39846-F175-4A22-BAD1-7B1A305A9B53}" srcOrd="4" destOrd="0" parTransId="{1E364010-95AD-4F23-B056-0058AAB788F6}" sibTransId="{660E0F89-84E6-442D-BF08-FE0CE7143F64}"/>
    <dgm:cxn modelId="{5054B8F2-90C1-4AF7-A44C-638B79FB72EF}" srcId="{F7677802-365B-4F6B-8282-7B17F60B7BCB}" destId="{E382E682-EBE2-465B-8803-0724955784ED}" srcOrd="0" destOrd="0" parTransId="{05922049-61C6-48D1-B597-CA1CB6597830}" sibTransId="{5D2DB3C4-D888-48C4-94E4-9EE7892B2E34}"/>
    <dgm:cxn modelId="{16000EFC-22F8-44DF-B486-AEA03A8262A8}" type="presOf" srcId="{F7677802-365B-4F6B-8282-7B17F60B7BCB}" destId="{10175A60-9DA3-4312-BA23-F8631AB2DBF6}" srcOrd="0" destOrd="0" presId="urn:microsoft.com/office/officeart/2008/layout/LinedList"/>
    <dgm:cxn modelId="{5C1FEF65-B113-47EB-9A03-7A64E0878A1D}" type="presParOf" srcId="{9947BB07-4DA8-4BC1-BDA2-33D7B5A9D2DD}" destId="{D8C1D110-52DC-48FC-BE31-DA5B0F7230F2}" srcOrd="0" destOrd="0" presId="urn:microsoft.com/office/officeart/2008/layout/LinedList"/>
    <dgm:cxn modelId="{B93E89A0-27CD-4E14-B202-5F361407D067}" type="presParOf" srcId="{9947BB07-4DA8-4BC1-BDA2-33D7B5A9D2DD}" destId="{B255F61B-4336-48A4-9CC0-C167E1389512}" srcOrd="1" destOrd="0" presId="urn:microsoft.com/office/officeart/2008/layout/LinedList"/>
    <dgm:cxn modelId="{172A7082-955F-4808-8B8E-9CDF2BEE7F0E}" type="presParOf" srcId="{B255F61B-4336-48A4-9CC0-C167E1389512}" destId="{EB506C10-56E1-4A3A-A59B-B7FADE38B645}" srcOrd="0" destOrd="0" presId="urn:microsoft.com/office/officeart/2008/layout/LinedList"/>
    <dgm:cxn modelId="{3AB4222E-70C2-4705-AC44-5243AE4C2498}" type="presParOf" srcId="{B255F61B-4336-48A4-9CC0-C167E1389512}" destId="{48EC917D-B671-4D6A-BAA5-0B4475348B7D}" srcOrd="1" destOrd="0" presId="urn:microsoft.com/office/officeart/2008/layout/LinedList"/>
    <dgm:cxn modelId="{9C8463FC-2EC5-4F51-9EE1-468FFBB58FFE}" type="presParOf" srcId="{48EC917D-B671-4D6A-BAA5-0B4475348B7D}" destId="{254E0DA7-2E86-4726-A859-EB9CA325680C}" srcOrd="0" destOrd="0" presId="urn:microsoft.com/office/officeart/2008/layout/LinedList"/>
    <dgm:cxn modelId="{9EBAA454-16A7-403C-AE50-4E484C7810E3}" type="presParOf" srcId="{48EC917D-B671-4D6A-BAA5-0B4475348B7D}" destId="{D3D18441-E665-4A0B-A4B3-6A353F6FACDB}" srcOrd="1" destOrd="0" presId="urn:microsoft.com/office/officeart/2008/layout/LinedList"/>
    <dgm:cxn modelId="{22745EC8-F583-46CD-8726-FB7F38AD7D8E}" type="presParOf" srcId="{D3D18441-E665-4A0B-A4B3-6A353F6FACDB}" destId="{2737C684-120B-4925-86F3-03554609F03F}" srcOrd="0" destOrd="0" presId="urn:microsoft.com/office/officeart/2008/layout/LinedList"/>
    <dgm:cxn modelId="{D84B3EEB-27A2-4313-8F35-80DD77369CE4}" type="presParOf" srcId="{D3D18441-E665-4A0B-A4B3-6A353F6FACDB}" destId="{CE4D38A2-7053-4B91-B9A9-F3FCA5C9ACF7}" srcOrd="1" destOrd="0" presId="urn:microsoft.com/office/officeart/2008/layout/LinedList"/>
    <dgm:cxn modelId="{CE221D38-8CFC-46EB-9A86-B9F8741D21E6}" type="presParOf" srcId="{D3D18441-E665-4A0B-A4B3-6A353F6FACDB}" destId="{19A65C64-6B91-4143-9310-D486E74BA256}" srcOrd="2" destOrd="0" presId="urn:microsoft.com/office/officeart/2008/layout/LinedList"/>
    <dgm:cxn modelId="{5A30E8DE-0E84-4E6E-AC8F-DB4C078CBF00}" type="presParOf" srcId="{48EC917D-B671-4D6A-BAA5-0B4475348B7D}" destId="{383A7889-A6FF-4DA0-B0C6-681A1F70C0D3}" srcOrd="2" destOrd="0" presId="urn:microsoft.com/office/officeart/2008/layout/LinedList"/>
    <dgm:cxn modelId="{D1E146D6-D0B0-4713-95C9-70F0C9C44B32}" type="presParOf" srcId="{48EC917D-B671-4D6A-BAA5-0B4475348B7D}" destId="{D822AD58-9B75-4AF7-8C44-07B511BEA45E}" srcOrd="3" destOrd="0" presId="urn:microsoft.com/office/officeart/2008/layout/LinedList"/>
    <dgm:cxn modelId="{6911A329-7471-4EA2-B95A-A53B10F63B15}" type="presParOf" srcId="{9947BB07-4DA8-4BC1-BDA2-33D7B5A9D2DD}" destId="{E5CAEEA5-D652-43DA-897B-23A0393ACE7F}" srcOrd="2" destOrd="0" presId="urn:microsoft.com/office/officeart/2008/layout/LinedList"/>
    <dgm:cxn modelId="{CF585EF2-F682-43B9-8EA2-9200A209AC5D}" type="presParOf" srcId="{9947BB07-4DA8-4BC1-BDA2-33D7B5A9D2DD}" destId="{8F1A3097-159F-480E-B36F-6AC800BBCBD6}" srcOrd="3" destOrd="0" presId="urn:microsoft.com/office/officeart/2008/layout/LinedList"/>
    <dgm:cxn modelId="{D7BB6AE3-C883-46D3-96E4-6D1C870F9BDC}" type="presParOf" srcId="{8F1A3097-159F-480E-B36F-6AC800BBCBD6}" destId="{5E2AF0EA-08AD-4878-B291-97C9F8EDC3D2}" srcOrd="0" destOrd="0" presId="urn:microsoft.com/office/officeart/2008/layout/LinedList"/>
    <dgm:cxn modelId="{DDBAFB7E-E29E-46BE-864B-4A4318D2589A}" type="presParOf" srcId="{8F1A3097-159F-480E-B36F-6AC800BBCBD6}" destId="{62BA28F3-EE29-4A06-BA15-80FC2F38B0D2}" srcOrd="1" destOrd="0" presId="urn:microsoft.com/office/officeart/2008/layout/LinedList"/>
    <dgm:cxn modelId="{26204142-132E-4AE7-9761-67A51A677234}" type="presParOf" srcId="{62BA28F3-EE29-4A06-BA15-80FC2F38B0D2}" destId="{DA557707-CD34-4649-A628-1D2D9143C1D1}" srcOrd="0" destOrd="0" presId="urn:microsoft.com/office/officeart/2008/layout/LinedList"/>
    <dgm:cxn modelId="{CBC694C4-93E0-4CF1-856E-799ACF635FE1}" type="presParOf" srcId="{62BA28F3-EE29-4A06-BA15-80FC2F38B0D2}" destId="{C26EC636-3C20-4581-8F16-659D734370C1}" srcOrd="1" destOrd="0" presId="urn:microsoft.com/office/officeart/2008/layout/LinedList"/>
    <dgm:cxn modelId="{987FE77F-7659-4F92-B5B4-2DBAA1AAE1BE}" type="presParOf" srcId="{C26EC636-3C20-4581-8F16-659D734370C1}" destId="{8F5953B4-6317-4A64-BE43-0AEADC88882C}" srcOrd="0" destOrd="0" presId="urn:microsoft.com/office/officeart/2008/layout/LinedList"/>
    <dgm:cxn modelId="{E42D41E9-DF00-416E-B835-E2D40C5FC7FA}" type="presParOf" srcId="{C26EC636-3C20-4581-8F16-659D734370C1}" destId="{BCF1423C-6603-4939-BDE0-B0BB08284C99}" srcOrd="1" destOrd="0" presId="urn:microsoft.com/office/officeart/2008/layout/LinedList"/>
    <dgm:cxn modelId="{C7546B67-FA2A-42DE-A77D-7B7FF556D7B9}" type="presParOf" srcId="{C26EC636-3C20-4581-8F16-659D734370C1}" destId="{CEF1600C-0B3F-4D20-9F61-3C844D450043}" srcOrd="2" destOrd="0" presId="urn:microsoft.com/office/officeart/2008/layout/LinedList"/>
    <dgm:cxn modelId="{E4F99DDA-BFB8-45F8-B0E6-5334ED59175C}" type="presParOf" srcId="{62BA28F3-EE29-4A06-BA15-80FC2F38B0D2}" destId="{1C344271-B91B-4623-B2FC-6F2A6EE28ECE}" srcOrd="2" destOrd="0" presId="urn:microsoft.com/office/officeart/2008/layout/LinedList"/>
    <dgm:cxn modelId="{79B83703-8776-49D7-B9CD-12B10CFFD4B7}" type="presParOf" srcId="{62BA28F3-EE29-4A06-BA15-80FC2F38B0D2}" destId="{75821DA3-9C36-4F5E-9CA6-41DEE7326582}" srcOrd="3" destOrd="0" presId="urn:microsoft.com/office/officeart/2008/layout/LinedList"/>
    <dgm:cxn modelId="{C79AF521-3D0A-4383-A4C8-4069A3985752}" type="presParOf" srcId="{9947BB07-4DA8-4BC1-BDA2-33D7B5A9D2DD}" destId="{70ACB036-771E-4518-89C0-61646563D137}" srcOrd="4" destOrd="0" presId="urn:microsoft.com/office/officeart/2008/layout/LinedList"/>
    <dgm:cxn modelId="{E6D1CE0F-29C1-491A-A363-A4FA6711E322}" type="presParOf" srcId="{9947BB07-4DA8-4BC1-BDA2-33D7B5A9D2DD}" destId="{2DFD6A7F-AE2F-4967-A4B6-A222FF7F8301}" srcOrd="5" destOrd="0" presId="urn:microsoft.com/office/officeart/2008/layout/LinedList"/>
    <dgm:cxn modelId="{13AEDD06-33FD-47B6-A1B3-66C1F6F09D6D}" type="presParOf" srcId="{2DFD6A7F-AE2F-4967-A4B6-A222FF7F8301}" destId="{94C0473B-0E50-4D06-8C74-6E3C3A459F7F}" srcOrd="0" destOrd="0" presId="urn:microsoft.com/office/officeart/2008/layout/LinedList"/>
    <dgm:cxn modelId="{41A7214E-A75E-478C-B8A5-6A03F161E677}" type="presParOf" srcId="{2DFD6A7F-AE2F-4967-A4B6-A222FF7F8301}" destId="{ACC3CE78-9240-4035-BA0D-2476C4382FFE}" srcOrd="1" destOrd="0" presId="urn:microsoft.com/office/officeart/2008/layout/LinedList"/>
    <dgm:cxn modelId="{8F9EA818-5A2E-4FA6-BB9C-AC9B4E1D7258}" type="presParOf" srcId="{ACC3CE78-9240-4035-BA0D-2476C4382FFE}" destId="{15083004-12D6-47DB-823E-C1E7F7AB21B1}" srcOrd="0" destOrd="0" presId="urn:microsoft.com/office/officeart/2008/layout/LinedList"/>
    <dgm:cxn modelId="{A67AE62A-3B30-4BB6-9DC1-CE48A95ADC6E}" type="presParOf" srcId="{ACC3CE78-9240-4035-BA0D-2476C4382FFE}" destId="{ACF0AC5B-6899-4E69-B268-74583328F8D5}" srcOrd="1" destOrd="0" presId="urn:microsoft.com/office/officeart/2008/layout/LinedList"/>
    <dgm:cxn modelId="{B09939BB-F66A-41BF-AC12-F8F57C99140F}" type="presParOf" srcId="{ACF0AC5B-6899-4E69-B268-74583328F8D5}" destId="{D0C79B4D-99D5-4957-8C34-2AB2232C0841}" srcOrd="0" destOrd="0" presId="urn:microsoft.com/office/officeart/2008/layout/LinedList"/>
    <dgm:cxn modelId="{6604F9CC-D3CA-4512-B8FA-5D7D3038EE60}" type="presParOf" srcId="{ACF0AC5B-6899-4E69-B268-74583328F8D5}" destId="{5327F18B-43A4-4C30-A409-B880E9F6D594}" srcOrd="1" destOrd="0" presId="urn:microsoft.com/office/officeart/2008/layout/LinedList"/>
    <dgm:cxn modelId="{6917EB04-41BC-430E-9CE3-F2093F6106BE}" type="presParOf" srcId="{ACF0AC5B-6899-4E69-B268-74583328F8D5}" destId="{10A6474A-8F32-4D32-B6C0-601EB99E3172}" srcOrd="2" destOrd="0" presId="urn:microsoft.com/office/officeart/2008/layout/LinedList"/>
    <dgm:cxn modelId="{7279CBF3-A80F-4F93-A866-DA0739BA25FC}" type="presParOf" srcId="{ACC3CE78-9240-4035-BA0D-2476C4382FFE}" destId="{BD854F5C-354A-4A60-8052-6831559334CD}" srcOrd="2" destOrd="0" presId="urn:microsoft.com/office/officeart/2008/layout/LinedList"/>
    <dgm:cxn modelId="{BC574476-7947-4149-A14D-309A78B88FF1}" type="presParOf" srcId="{ACC3CE78-9240-4035-BA0D-2476C4382FFE}" destId="{D90C99DF-D538-41C9-8380-0D5BD43BB8B8}" srcOrd="3" destOrd="0" presId="urn:microsoft.com/office/officeart/2008/layout/LinedList"/>
    <dgm:cxn modelId="{A7B0FFB3-B95F-45B3-89E4-C6D50033974A}" type="presParOf" srcId="{9947BB07-4DA8-4BC1-BDA2-33D7B5A9D2DD}" destId="{EB0D9493-6BC8-492C-84D7-B1D52C380065}" srcOrd="6" destOrd="0" presId="urn:microsoft.com/office/officeart/2008/layout/LinedList"/>
    <dgm:cxn modelId="{B9CD81F3-5D73-4452-9721-A910B4546F47}" type="presParOf" srcId="{9947BB07-4DA8-4BC1-BDA2-33D7B5A9D2DD}" destId="{B0951FC8-58C5-4AA4-BCC1-852B2D12AEE1}" srcOrd="7" destOrd="0" presId="urn:microsoft.com/office/officeart/2008/layout/LinedList"/>
    <dgm:cxn modelId="{DFEF01DB-6384-4B89-BFFE-9C2DA09082CF}" type="presParOf" srcId="{B0951FC8-58C5-4AA4-BCC1-852B2D12AEE1}" destId="{10175A60-9DA3-4312-BA23-F8631AB2DBF6}" srcOrd="0" destOrd="0" presId="urn:microsoft.com/office/officeart/2008/layout/LinedList"/>
    <dgm:cxn modelId="{9DDF82A2-5A1A-46A6-AB95-D5ADD201A017}" type="presParOf" srcId="{B0951FC8-58C5-4AA4-BCC1-852B2D12AEE1}" destId="{B8A7DE48-BA58-4C89-95C3-D11D55B75BC0}" srcOrd="1" destOrd="0" presId="urn:microsoft.com/office/officeart/2008/layout/LinedList"/>
    <dgm:cxn modelId="{CF9F81B4-6BEF-4B80-9CD4-16F3062EAC1F}" type="presParOf" srcId="{B8A7DE48-BA58-4C89-95C3-D11D55B75BC0}" destId="{63FBA0E2-D53D-40DA-B199-63C581F848AF}" srcOrd="0" destOrd="0" presId="urn:microsoft.com/office/officeart/2008/layout/LinedList"/>
    <dgm:cxn modelId="{CE9F9A9F-ABDE-44E4-9D77-C5417F1709BD}" type="presParOf" srcId="{B8A7DE48-BA58-4C89-95C3-D11D55B75BC0}" destId="{700BFC21-B7C3-4114-A61C-4E77F178B630}" srcOrd="1" destOrd="0" presId="urn:microsoft.com/office/officeart/2008/layout/LinedList"/>
    <dgm:cxn modelId="{7EEDF419-6AEA-40D5-AD87-BCC23561F73B}" type="presParOf" srcId="{700BFC21-B7C3-4114-A61C-4E77F178B630}" destId="{0BBF9208-2476-469E-88C2-B99AA1BFC5B9}" srcOrd="0" destOrd="0" presId="urn:microsoft.com/office/officeart/2008/layout/LinedList"/>
    <dgm:cxn modelId="{674D9B56-B103-4B3C-8AF9-6EBFDC574647}" type="presParOf" srcId="{700BFC21-B7C3-4114-A61C-4E77F178B630}" destId="{235B9CF8-C5DE-45BF-A3AE-7F95696DA71A}" srcOrd="1" destOrd="0" presId="urn:microsoft.com/office/officeart/2008/layout/LinedList"/>
    <dgm:cxn modelId="{DCEE8EAF-9D96-4E21-9F21-BAA77528FBA0}" type="presParOf" srcId="{700BFC21-B7C3-4114-A61C-4E77F178B630}" destId="{897F61A2-A705-4414-B840-3BD148D42A58}" srcOrd="2" destOrd="0" presId="urn:microsoft.com/office/officeart/2008/layout/LinedList"/>
    <dgm:cxn modelId="{44610ABC-D52A-4BD6-9410-E8D1CA5DE0D3}" type="presParOf" srcId="{B8A7DE48-BA58-4C89-95C3-D11D55B75BC0}" destId="{74F6F257-5C7B-4D27-8BD9-EC02752E93BA}" srcOrd="2" destOrd="0" presId="urn:microsoft.com/office/officeart/2008/layout/LinedList"/>
    <dgm:cxn modelId="{05150606-8653-497F-818B-FFDC933B32E5}" type="presParOf" srcId="{B8A7DE48-BA58-4C89-95C3-D11D55B75BC0}" destId="{DA1AD494-8F55-404A-B992-3CA4EB497250}" srcOrd="3" destOrd="0" presId="urn:microsoft.com/office/officeart/2008/layout/LinedList"/>
    <dgm:cxn modelId="{2E927EDC-DDDE-41D0-99CF-DB5A3B41FB4A}" type="presParOf" srcId="{9947BB07-4DA8-4BC1-BDA2-33D7B5A9D2DD}" destId="{A0CA41E6-201F-4171-BA06-B2BF5E9A9C49}" srcOrd="8" destOrd="0" presId="urn:microsoft.com/office/officeart/2008/layout/LinedList"/>
    <dgm:cxn modelId="{F8AD84B1-6B3D-44D5-B24D-C339AC41270B}" type="presParOf" srcId="{9947BB07-4DA8-4BC1-BDA2-33D7B5A9D2DD}" destId="{25D4633A-E4D2-4FD7-88CF-3E2C7A299B61}" srcOrd="9" destOrd="0" presId="urn:microsoft.com/office/officeart/2008/layout/LinedList"/>
    <dgm:cxn modelId="{D369F5C3-8320-4158-A45C-D11720A338E5}" type="presParOf" srcId="{25D4633A-E4D2-4FD7-88CF-3E2C7A299B61}" destId="{EAE0D6B6-0E8C-40F9-A286-576AB74B3648}" srcOrd="0" destOrd="0" presId="urn:microsoft.com/office/officeart/2008/layout/LinedList"/>
    <dgm:cxn modelId="{55A7B600-FA48-4B03-A523-F41E51D0CF27}" type="presParOf" srcId="{25D4633A-E4D2-4FD7-88CF-3E2C7A299B61}" destId="{3609FCD5-BD70-4453-89BF-24DAC47EF3F0}" srcOrd="1" destOrd="0" presId="urn:microsoft.com/office/officeart/2008/layout/LinedList"/>
    <dgm:cxn modelId="{279E90A7-2CCD-4F25-925D-DC83D67F08AC}" type="presParOf" srcId="{3609FCD5-BD70-4453-89BF-24DAC47EF3F0}" destId="{9A6DCEB5-F14E-47FD-9062-1BC1F2689A7E}" srcOrd="0" destOrd="0" presId="urn:microsoft.com/office/officeart/2008/layout/LinedList"/>
    <dgm:cxn modelId="{A0914D14-A337-478C-B073-045BD02536C1}" type="presParOf" srcId="{3609FCD5-BD70-4453-89BF-24DAC47EF3F0}" destId="{CF5E07AA-F055-441B-9CCB-0CE365797D81}" srcOrd="1" destOrd="0" presId="urn:microsoft.com/office/officeart/2008/layout/LinedList"/>
    <dgm:cxn modelId="{156313F3-557B-4F3D-9C5B-21366E25B2D8}" type="presParOf" srcId="{CF5E07AA-F055-441B-9CCB-0CE365797D81}" destId="{0E7C5F60-54A1-4A6F-9C64-71C420459EA4}" srcOrd="0" destOrd="0" presId="urn:microsoft.com/office/officeart/2008/layout/LinedList"/>
    <dgm:cxn modelId="{813706EE-A8DB-43A7-980D-B7A30F98319C}" type="presParOf" srcId="{CF5E07AA-F055-441B-9CCB-0CE365797D81}" destId="{C0A2AA11-2F8A-4FEF-8929-5EFB0D2AABD3}" srcOrd="1" destOrd="0" presId="urn:microsoft.com/office/officeart/2008/layout/LinedList"/>
    <dgm:cxn modelId="{3BD88291-6CB9-427E-99BE-7F5E8C657FEA}" type="presParOf" srcId="{CF5E07AA-F055-441B-9CCB-0CE365797D81}" destId="{6BFBC966-5534-411C-89E9-C8C8D73D85D2}" srcOrd="2" destOrd="0" presId="urn:microsoft.com/office/officeart/2008/layout/LinedList"/>
    <dgm:cxn modelId="{EA9DD70E-FB2F-4B23-B30E-C0EA7C0F3F0A}" type="presParOf" srcId="{3609FCD5-BD70-4453-89BF-24DAC47EF3F0}" destId="{C88FA4A8-08E6-4C81-B54C-7BEE834B8672}" srcOrd="2" destOrd="0" presId="urn:microsoft.com/office/officeart/2008/layout/LinedList"/>
    <dgm:cxn modelId="{55D8CD95-F442-4052-93E2-5BB3A248048B}" type="presParOf" srcId="{3609FCD5-BD70-4453-89BF-24DAC47EF3F0}" destId="{78B0990D-815B-4BDA-9B12-28E56DBC89D7}" srcOrd="3" destOrd="0" presId="urn:microsoft.com/office/officeart/2008/layout/LinedList"/>
    <dgm:cxn modelId="{86593A94-BBD1-4B3E-B0F6-923869301ADD}" type="presParOf" srcId="{9947BB07-4DA8-4BC1-BDA2-33D7B5A9D2DD}" destId="{9928C8F2-C74A-4A7B-8F9E-21AE0D95FCD1}" srcOrd="10" destOrd="0" presId="urn:microsoft.com/office/officeart/2008/layout/LinedList"/>
    <dgm:cxn modelId="{213F62F1-E714-40CD-ADB5-7B7E3A37161D}" type="presParOf" srcId="{9947BB07-4DA8-4BC1-BDA2-33D7B5A9D2DD}" destId="{4CC0F7FA-D19B-4225-80F5-4E623729B878}" srcOrd="11" destOrd="0" presId="urn:microsoft.com/office/officeart/2008/layout/LinedList"/>
    <dgm:cxn modelId="{DD0E3CD2-1F96-4C94-885A-1250706AD18E}" type="presParOf" srcId="{4CC0F7FA-D19B-4225-80F5-4E623729B878}" destId="{19B091DD-F169-4C5B-A335-7033D45CB2C0}" srcOrd="0" destOrd="0" presId="urn:microsoft.com/office/officeart/2008/layout/LinedList"/>
    <dgm:cxn modelId="{43D68785-C5EA-4317-B92E-17107EAD2535}" type="presParOf" srcId="{4CC0F7FA-D19B-4225-80F5-4E623729B878}" destId="{5CFE1014-B2F1-4041-8A4A-8BD008AFEC97}" srcOrd="1" destOrd="0" presId="urn:microsoft.com/office/officeart/2008/layout/LinedList"/>
    <dgm:cxn modelId="{A99E818F-A724-4753-AAE4-AD7FA46E8FAE}" type="presParOf" srcId="{5CFE1014-B2F1-4041-8A4A-8BD008AFEC97}" destId="{F472AB44-C39E-4BDE-9222-25D5D5656B22}" srcOrd="0" destOrd="0" presId="urn:microsoft.com/office/officeart/2008/layout/LinedList"/>
    <dgm:cxn modelId="{546D01D5-0FFE-4191-A7F0-BE0D319C427E}" type="presParOf" srcId="{5CFE1014-B2F1-4041-8A4A-8BD008AFEC97}" destId="{E9554110-5C4B-4353-B94A-BC36A33B19BD}" srcOrd="1" destOrd="0" presId="urn:microsoft.com/office/officeart/2008/layout/LinedList"/>
    <dgm:cxn modelId="{8D58C7BE-8A11-4382-8137-2A26662E1AE4}" type="presParOf" srcId="{E9554110-5C4B-4353-B94A-BC36A33B19BD}" destId="{15904826-6F92-49EC-ACFE-9EEC94CADAD6}" srcOrd="0" destOrd="0" presId="urn:microsoft.com/office/officeart/2008/layout/LinedList"/>
    <dgm:cxn modelId="{1329D05A-D3F6-45CC-BEE1-EC8792D1C411}" type="presParOf" srcId="{E9554110-5C4B-4353-B94A-BC36A33B19BD}" destId="{1823ED74-E1F7-4451-A5E2-E8DFCC2E5FB7}" srcOrd="1" destOrd="0" presId="urn:microsoft.com/office/officeart/2008/layout/LinedList"/>
    <dgm:cxn modelId="{C9C4533F-1903-4A4E-AE8A-66B0926D0848}" type="presParOf" srcId="{E9554110-5C4B-4353-B94A-BC36A33B19BD}" destId="{5B54B4EF-6CBF-477A-81D6-2C20382A35D0}" srcOrd="2" destOrd="0" presId="urn:microsoft.com/office/officeart/2008/layout/LinedList"/>
    <dgm:cxn modelId="{21B7C3C8-55BF-4BCE-87F8-7B34FEFA208F}" type="presParOf" srcId="{5CFE1014-B2F1-4041-8A4A-8BD008AFEC97}" destId="{28B8CC79-D690-4C27-BF65-8482E4C96535}" srcOrd="2" destOrd="0" presId="urn:microsoft.com/office/officeart/2008/layout/LinedList"/>
    <dgm:cxn modelId="{7C5F6599-CD39-4DED-B7D4-9EC18F7A515C}" type="presParOf" srcId="{5CFE1014-B2F1-4041-8A4A-8BD008AFEC97}" destId="{AD5F6D93-D1C4-416E-86CC-5F650F1AE46C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6EC85-A936-4323-AD23-3DA07382B023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Poder de negociación de los clientes.</a:t>
          </a:r>
          <a:endParaRPr lang="es-PE" sz="3300" kern="1200"/>
        </a:p>
      </dsp:txBody>
      <dsp:txXfrm>
        <a:off x="0" y="39687"/>
        <a:ext cx="3286125" cy="1971675"/>
      </dsp:txXfrm>
    </dsp:sp>
    <dsp:sp modelId="{8F8AA7EF-C866-4BD9-BCA2-E6FF3546C98E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Poder de negociación de los proveedores.</a:t>
          </a:r>
          <a:endParaRPr lang="es-PE" sz="3300" kern="1200"/>
        </a:p>
      </dsp:txBody>
      <dsp:txXfrm>
        <a:off x="3614737" y="39687"/>
        <a:ext cx="3286125" cy="1971675"/>
      </dsp:txXfrm>
    </dsp:sp>
    <dsp:sp modelId="{B92899C2-A849-4922-B6E2-C7102F9610DE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Amenaza de nuevos entrantes.</a:t>
          </a:r>
          <a:endParaRPr lang="es-PE" sz="3300" kern="1200"/>
        </a:p>
      </dsp:txBody>
      <dsp:txXfrm>
        <a:off x="7229475" y="39687"/>
        <a:ext cx="3286125" cy="1971675"/>
      </dsp:txXfrm>
    </dsp:sp>
    <dsp:sp modelId="{169007AB-AC53-4D2F-90D2-556427E7D211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Amenaza de productos sustitutos.</a:t>
          </a:r>
          <a:endParaRPr lang="es-PE" sz="3300" kern="1200"/>
        </a:p>
      </dsp:txBody>
      <dsp:txXfrm>
        <a:off x="1807368" y="2339975"/>
        <a:ext cx="3286125" cy="1971675"/>
      </dsp:txXfrm>
    </dsp:sp>
    <dsp:sp modelId="{94FEC29E-D8E7-4C02-8FDC-86F1F3B5FC72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Rivalidad entre competidores existentes.</a:t>
          </a:r>
          <a:endParaRPr lang="es-PE" sz="3300" kern="1200"/>
        </a:p>
      </dsp:txBody>
      <dsp:txXfrm>
        <a:off x="5422106" y="2339975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EB55F-FB76-42C1-9C69-A582D05957B4}">
      <dsp:nvSpPr>
        <dsp:cNvPr id="0" name=""/>
        <dsp:cNvSpPr/>
      </dsp:nvSpPr>
      <dsp:spPr>
        <a:xfrm rot="5400000">
          <a:off x="6816183" y="-2945049"/>
          <a:ext cx="668848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/>
            <a:t>Alto → los consumidores pueden elegir entre Starbucks, Dunkin’, Costa Coffee o cafeterías locales.</a:t>
          </a:r>
          <a:endParaRPr lang="es-PE" sz="1800" kern="1200"/>
        </a:p>
      </dsp:txBody>
      <dsp:txXfrm rot="-5400000">
        <a:off x="3785615" y="118169"/>
        <a:ext cx="6697334" cy="603548"/>
      </dsp:txXfrm>
    </dsp:sp>
    <dsp:sp modelId="{8885D9BF-8530-4F61-A061-29FA17988928}">
      <dsp:nvSpPr>
        <dsp:cNvPr id="0" name=""/>
        <dsp:cNvSpPr/>
      </dsp:nvSpPr>
      <dsp:spPr>
        <a:xfrm>
          <a:off x="0" y="1912"/>
          <a:ext cx="3785616" cy="836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Poder de negociación de los clientes: </a:t>
          </a:r>
          <a:endParaRPr lang="es-PE" sz="2300" kern="1200"/>
        </a:p>
      </dsp:txBody>
      <dsp:txXfrm>
        <a:off x="40813" y="42725"/>
        <a:ext cx="3703990" cy="754434"/>
      </dsp:txXfrm>
    </dsp:sp>
    <dsp:sp modelId="{E825D579-9BCD-4101-897B-4AD2B4136118}">
      <dsp:nvSpPr>
        <dsp:cNvPr id="0" name=""/>
        <dsp:cNvSpPr/>
      </dsp:nvSpPr>
      <dsp:spPr>
        <a:xfrm rot="5400000">
          <a:off x="6816183" y="-2067186"/>
          <a:ext cx="668848" cy="67299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/>
            <a:t>Medio → Starbucks depende de productores de café, pero por su tamaño logra negociar precios.</a:t>
          </a:r>
          <a:endParaRPr lang="es-PE" sz="1800" kern="1200"/>
        </a:p>
      </dsp:txBody>
      <dsp:txXfrm rot="-5400000">
        <a:off x="3785615" y="996032"/>
        <a:ext cx="6697334" cy="603548"/>
      </dsp:txXfrm>
    </dsp:sp>
    <dsp:sp modelId="{E459BCD6-8133-4A8E-83FB-5B6C8F82A6B6}">
      <dsp:nvSpPr>
        <dsp:cNvPr id="0" name=""/>
        <dsp:cNvSpPr/>
      </dsp:nvSpPr>
      <dsp:spPr>
        <a:xfrm>
          <a:off x="0" y="879775"/>
          <a:ext cx="3785616" cy="8360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Poder de negociación de los proveedores: </a:t>
          </a:r>
          <a:endParaRPr lang="es-PE" sz="2300" kern="1200"/>
        </a:p>
      </dsp:txBody>
      <dsp:txXfrm>
        <a:off x="40813" y="920588"/>
        <a:ext cx="3703990" cy="754434"/>
      </dsp:txXfrm>
    </dsp:sp>
    <dsp:sp modelId="{20674111-F6D5-44CE-B635-01A6AF92577C}">
      <dsp:nvSpPr>
        <dsp:cNvPr id="0" name=""/>
        <dsp:cNvSpPr/>
      </dsp:nvSpPr>
      <dsp:spPr>
        <a:xfrm rot="5400000">
          <a:off x="6816183" y="-1189323"/>
          <a:ext cx="668848" cy="672998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/>
            <a:t>Media → abrir una cafetería es relativamente fácil, aunque competir con la marca y logística de Starbucks es difícil.</a:t>
          </a:r>
          <a:endParaRPr lang="es-PE" sz="1800" kern="1200"/>
        </a:p>
      </dsp:txBody>
      <dsp:txXfrm rot="-5400000">
        <a:off x="3785615" y="1873895"/>
        <a:ext cx="6697334" cy="603548"/>
      </dsp:txXfrm>
    </dsp:sp>
    <dsp:sp modelId="{EF27B0C1-3BA6-4E28-8228-E01E630784DB}">
      <dsp:nvSpPr>
        <dsp:cNvPr id="0" name=""/>
        <dsp:cNvSpPr/>
      </dsp:nvSpPr>
      <dsp:spPr>
        <a:xfrm>
          <a:off x="0" y="1757638"/>
          <a:ext cx="3785616" cy="8360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Amenaza de nuevos entrantes: </a:t>
          </a:r>
          <a:endParaRPr lang="es-PE" sz="2300" kern="1200"/>
        </a:p>
      </dsp:txBody>
      <dsp:txXfrm>
        <a:off x="40813" y="1798451"/>
        <a:ext cx="3703990" cy="754434"/>
      </dsp:txXfrm>
    </dsp:sp>
    <dsp:sp modelId="{B686B9BA-C99B-4E26-A10A-E37A21A65FAA}">
      <dsp:nvSpPr>
        <dsp:cNvPr id="0" name=""/>
        <dsp:cNvSpPr/>
      </dsp:nvSpPr>
      <dsp:spPr>
        <a:xfrm rot="5400000">
          <a:off x="6816183" y="-311459"/>
          <a:ext cx="668848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/>
            <a:t>Alta → té, bebidas energéticas, café instantáneo o incluso preparar café en casa.</a:t>
          </a:r>
          <a:endParaRPr lang="es-PE" sz="1800" kern="1200"/>
        </a:p>
      </dsp:txBody>
      <dsp:txXfrm rot="-5400000">
        <a:off x="3785615" y="2751759"/>
        <a:ext cx="6697334" cy="603548"/>
      </dsp:txXfrm>
    </dsp:sp>
    <dsp:sp modelId="{AB46E0AE-5D61-477B-BC51-7802D984674F}">
      <dsp:nvSpPr>
        <dsp:cNvPr id="0" name=""/>
        <dsp:cNvSpPr/>
      </dsp:nvSpPr>
      <dsp:spPr>
        <a:xfrm>
          <a:off x="0" y="2635502"/>
          <a:ext cx="3785616" cy="8360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Amenaza de productos sustitutos: </a:t>
          </a:r>
          <a:endParaRPr lang="es-PE" sz="2300" kern="1200"/>
        </a:p>
      </dsp:txBody>
      <dsp:txXfrm>
        <a:off x="40813" y="2676315"/>
        <a:ext cx="3703990" cy="754434"/>
      </dsp:txXfrm>
    </dsp:sp>
    <dsp:sp modelId="{A539659A-A06F-4635-B0BC-BC0363C57AF2}">
      <dsp:nvSpPr>
        <dsp:cNvPr id="0" name=""/>
        <dsp:cNvSpPr/>
      </dsp:nvSpPr>
      <dsp:spPr>
        <a:xfrm rot="5400000">
          <a:off x="6816183" y="566403"/>
          <a:ext cx="668848" cy="6729984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/>
            <a:t>Alta → muchas cadenas globales y locales compiten en precio, calidad y experiencia.</a:t>
          </a:r>
          <a:endParaRPr lang="es-PE" sz="1800" kern="1200"/>
        </a:p>
      </dsp:txBody>
      <dsp:txXfrm rot="-5400000">
        <a:off x="3785615" y="3629621"/>
        <a:ext cx="6697334" cy="603548"/>
      </dsp:txXfrm>
    </dsp:sp>
    <dsp:sp modelId="{BB9AE982-3872-4790-BDDE-73780FE7A448}">
      <dsp:nvSpPr>
        <dsp:cNvPr id="0" name=""/>
        <dsp:cNvSpPr/>
      </dsp:nvSpPr>
      <dsp:spPr>
        <a:xfrm>
          <a:off x="0" y="3513365"/>
          <a:ext cx="3785616" cy="8360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Rivalidad entre competidores: </a:t>
          </a:r>
          <a:endParaRPr lang="es-PE" sz="2300" kern="1200"/>
        </a:p>
      </dsp:txBody>
      <dsp:txXfrm>
        <a:off x="40813" y="3554178"/>
        <a:ext cx="3703990" cy="754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45896-B170-4091-BAE5-E0F8BF9D3F84}">
      <dsp:nvSpPr>
        <dsp:cNvPr id="0" name=""/>
        <dsp:cNvSpPr/>
      </dsp:nvSpPr>
      <dsp:spPr>
        <a:xfrm rot="5400000">
          <a:off x="6816183" y="-2945049"/>
          <a:ext cx="668848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/>
            <a:t>Alto → los usuarios pueden cancelar en cualquier momento y cambiar a Disney+, HBO Max, Amazon Prime.</a:t>
          </a:r>
          <a:endParaRPr lang="es-PE" sz="1800" kern="1200"/>
        </a:p>
      </dsp:txBody>
      <dsp:txXfrm rot="-5400000">
        <a:off x="3785615" y="118169"/>
        <a:ext cx="6697334" cy="603548"/>
      </dsp:txXfrm>
    </dsp:sp>
    <dsp:sp modelId="{39C7E06E-B375-4795-A9F8-2B979940D414}">
      <dsp:nvSpPr>
        <dsp:cNvPr id="0" name=""/>
        <dsp:cNvSpPr/>
      </dsp:nvSpPr>
      <dsp:spPr>
        <a:xfrm>
          <a:off x="0" y="1912"/>
          <a:ext cx="3785616" cy="836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Poder de negociación de los clientes: </a:t>
          </a:r>
          <a:endParaRPr lang="es-PE" sz="2300" kern="1200"/>
        </a:p>
      </dsp:txBody>
      <dsp:txXfrm>
        <a:off x="40813" y="42725"/>
        <a:ext cx="3703990" cy="754434"/>
      </dsp:txXfrm>
    </dsp:sp>
    <dsp:sp modelId="{0A717CF0-A126-4C76-9136-4270474B1341}">
      <dsp:nvSpPr>
        <dsp:cNvPr id="0" name=""/>
        <dsp:cNvSpPr/>
      </dsp:nvSpPr>
      <dsp:spPr>
        <a:xfrm rot="5400000">
          <a:off x="6816183" y="-2067186"/>
          <a:ext cx="668848" cy="6729984"/>
        </a:xfrm>
        <a:prstGeom prst="round2SameRect">
          <a:avLst/>
        </a:prstGeom>
        <a:solidFill>
          <a:schemeClr val="accent2">
            <a:tint val="40000"/>
            <a:alpha val="90000"/>
            <a:hueOff val="1683680"/>
            <a:satOff val="-15558"/>
            <a:lumOff val="-175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683680"/>
              <a:satOff val="-15558"/>
              <a:lumOff val="-17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/>
            <a:t>Alto → estudios de cine y productoras negocian precios altos por licencias de contenido.</a:t>
          </a:r>
          <a:endParaRPr lang="es-PE" sz="1800" kern="1200"/>
        </a:p>
      </dsp:txBody>
      <dsp:txXfrm rot="-5400000">
        <a:off x="3785615" y="996032"/>
        <a:ext cx="6697334" cy="603548"/>
      </dsp:txXfrm>
    </dsp:sp>
    <dsp:sp modelId="{5BCAAC3F-54A6-497D-A708-0486720F6497}">
      <dsp:nvSpPr>
        <dsp:cNvPr id="0" name=""/>
        <dsp:cNvSpPr/>
      </dsp:nvSpPr>
      <dsp:spPr>
        <a:xfrm>
          <a:off x="0" y="879775"/>
          <a:ext cx="3785616" cy="836060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Poder de negociación de los proveedores: </a:t>
          </a:r>
          <a:endParaRPr lang="es-PE" sz="2300" kern="1200"/>
        </a:p>
      </dsp:txBody>
      <dsp:txXfrm>
        <a:off x="40813" y="920588"/>
        <a:ext cx="3703990" cy="754434"/>
      </dsp:txXfrm>
    </dsp:sp>
    <dsp:sp modelId="{AC000857-845B-419C-9DBA-0E14CB10206B}">
      <dsp:nvSpPr>
        <dsp:cNvPr id="0" name=""/>
        <dsp:cNvSpPr/>
      </dsp:nvSpPr>
      <dsp:spPr>
        <a:xfrm rot="5400000">
          <a:off x="6816183" y="-1189323"/>
          <a:ext cx="668848" cy="6729984"/>
        </a:xfrm>
        <a:prstGeom prst="round2Same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/>
            <a:t>Media-Alta → empresas como Apple TV+ o plataformas regionales pueden ingresar con facilidad.</a:t>
          </a:r>
          <a:endParaRPr lang="es-PE" sz="1800" kern="1200"/>
        </a:p>
      </dsp:txBody>
      <dsp:txXfrm rot="-5400000">
        <a:off x="3785615" y="1873895"/>
        <a:ext cx="6697334" cy="603548"/>
      </dsp:txXfrm>
    </dsp:sp>
    <dsp:sp modelId="{1769D64F-EE07-4B0C-A94C-7A113DA3FE33}">
      <dsp:nvSpPr>
        <dsp:cNvPr id="0" name=""/>
        <dsp:cNvSpPr/>
      </dsp:nvSpPr>
      <dsp:spPr>
        <a:xfrm>
          <a:off x="0" y="1757638"/>
          <a:ext cx="3785616" cy="83606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Amenaza de nuevos entrantes: </a:t>
          </a:r>
          <a:endParaRPr lang="es-PE" sz="2300" kern="1200"/>
        </a:p>
      </dsp:txBody>
      <dsp:txXfrm>
        <a:off x="40813" y="1798451"/>
        <a:ext cx="3703990" cy="754434"/>
      </dsp:txXfrm>
    </dsp:sp>
    <dsp:sp modelId="{47E850D0-EFB3-416E-B01E-BC721C038583}">
      <dsp:nvSpPr>
        <dsp:cNvPr id="0" name=""/>
        <dsp:cNvSpPr/>
      </dsp:nvSpPr>
      <dsp:spPr>
        <a:xfrm rot="5400000">
          <a:off x="6816183" y="-311459"/>
          <a:ext cx="668848" cy="6729984"/>
        </a:xfrm>
        <a:prstGeom prst="round2SameRect">
          <a:avLst/>
        </a:prstGeom>
        <a:solidFill>
          <a:schemeClr val="accent2">
            <a:tint val="40000"/>
            <a:alpha val="90000"/>
            <a:hueOff val="5051039"/>
            <a:satOff val="-46674"/>
            <a:lumOff val="-526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051039"/>
              <a:satOff val="-46674"/>
              <a:lumOff val="-5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/>
            <a:t>Alta → TV abierta, YouTube, videojuegos, redes sociales.</a:t>
          </a:r>
          <a:endParaRPr lang="es-PE" sz="1800" kern="1200"/>
        </a:p>
      </dsp:txBody>
      <dsp:txXfrm rot="-5400000">
        <a:off x="3785615" y="2751759"/>
        <a:ext cx="6697334" cy="603548"/>
      </dsp:txXfrm>
    </dsp:sp>
    <dsp:sp modelId="{E4C6473B-10ED-4ACD-87A9-1ED69C85D17B}">
      <dsp:nvSpPr>
        <dsp:cNvPr id="0" name=""/>
        <dsp:cNvSpPr/>
      </dsp:nvSpPr>
      <dsp:spPr>
        <a:xfrm>
          <a:off x="0" y="2635502"/>
          <a:ext cx="3785616" cy="836060"/>
        </a:xfrm>
        <a:prstGeom prst="round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Amenaza de productos sustitutos: </a:t>
          </a:r>
          <a:endParaRPr lang="es-PE" sz="2300" kern="1200"/>
        </a:p>
      </dsp:txBody>
      <dsp:txXfrm>
        <a:off x="40813" y="2676315"/>
        <a:ext cx="3703990" cy="754434"/>
      </dsp:txXfrm>
    </dsp:sp>
    <dsp:sp modelId="{F98795D3-7E20-4ACD-82AC-DB981187398B}">
      <dsp:nvSpPr>
        <dsp:cNvPr id="0" name=""/>
        <dsp:cNvSpPr/>
      </dsp:nvSpPr>
      <dsp:spPr>
        <a:xfrm rot="5400000">
          <a:off x="6816183" y="566403"/>
          <a:ext cx="668848" cy="6729984"/>
        </a:xfrm>
        <a:prstGeom prst="round2Same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/>
            <a:t>Muy alta → Disney+, HBO Max, Amazon Prime Video, Apple TV+ compiten por el mismo mercado.</a:t>
          </a:r>
          <a:endParaRPr lang="es-PE" sz="1800" kern="1200"/>
        </a:p>
      </dsp:txBody>
      <dsp:txXfrm rot="-5400000">
        <a:off x="3785615" y="3629621"/>
        <a:ext cx="6697334" cy="603548"/>
      </dsp:txXfrm>
    </dsp:sp>
    <dsp:sp modelId="{7346C04A-EB15-4D6A-80A4-86A3BBCDF35D}">
      <dsp:nvSpPr>
        <dsp:cNvPr id="0" name=""/>
        <dsp:cNvSpPr/>
      </dsp:nvSpPr>
      <dsp:spPr>
        <a:xfrm>
          <a:off x="0" y="3513365"/>
          <a:ext cx="3785616" cy="83606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Rivalidad entre competidores: </a:t>
          </a:r>
          <a:endParaRPr lang="es-PE" sz="2300" kern="1200"/>
        </a:p>
      </dsp:txBody>
      <dsp:txXfrm>
        <a:off x="40813" y="3554178"/>
        <a:ext cx="3703990" cy="7544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A2D41-97A0-4038-88C7-1204678D097D}">
      <dsp:nvSpPr>
        <dsp:cNvPr id="0" name=""/>
        <dsp:cNvSpPr/>
      </dsp:nvSpPr>
      <dsp:spPr>
        <a:xfrm rot="5400000">
          <a:off x="6816183" y="-2945049"/>
          <a:ext cx="668848" cy="67299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/>
            <a:t>Medio → aún hay pocos fabricantes, pero los clientes tienen más opciones que antes (Ford, BYD, Volkswagen).</a:t>
          </a:r>
          <a:endParaRPr lang="es-PE" sz="1800" kern="1200"/>
        </a:p>
      </dsp:txBody>
      <dsp:txXfrm rot="-5400000">
        <a:off x="3785615" y="118169"/>
        <a:ext cx="6697334" cy="603548"/>
      </dsp:txXfrm>
    </dsp:sp>
    <dsp:sp modelId="{F78617C0-5C7C-48BF-A90E-7327E3B08C9B}">
      <dsp:nvSpPr>
        <dsp:cNvPr id="0" name=""/>
        <dsp:cNvSpPr/>
      </dsp:nvSpPr>
      <dsp:spPr>
        <a:xfrm>
          <a:off x="0" y="1912"/>
          <a:ext cx="3785616" cy="8360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Poder de negociación de los clientes: </a:t>
          </a:r>
          <a:endParaRPr lang="es-PE" sz="2300" kern="1200"/>
        </a:p>
      </dsp:txBody>
      <dsp:txXfrm>
        <a:off x="40813" y="42725"/>
        <a:ext cx="3703990" cy="754434"/>
      </dsp:txXfrm>
    </dsp:sp>
    <dsp:sp modelId="{6E89BE4A-B6ED-4817-8BAF-AAAF0445F1E8}">
      <dsp:nvSpPr>
        <dsp:cNvPr id="0" name=""/>
        <dsp:cNvSpPr/>
      </dsp:nvSpPr>
      <dsp:spPr>
        <a:xfrm rot="5400000">
          <a:off x="6816183" y="-2067186"/>
          <a:ext cx="668848" cy="6729984"/>
        </a:xfrm>
        <a:prstGeom prst="round2SameRect">
          <a:avLst/>
        </a:prstGeom>
        <a:solidFill>
          <a:schemeClr val="accent3">
            <a:tint val="40000"/>
            <a:alpha val="90000"/>
            <a:hueOff val="1263789"/>
            <a:satOff val="11176"/>
            <a:lumOff val="1324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1263789"/>
              <a:satOff val="11176"/>
              <a:lumOff val="13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/>
            <a:t>Alto → Tesla depende de proveedores de litio y baterías, que son limitados y caros.</a:t>
          </a:r>
          <a:endParaRPr lang="es-PE" sz="1800" kern="1200"/>
        </a:p>
      </dsp:txBody>
      <dsp:txXfrm rot="-5400000">
        <a:off x="3785615" y="996032"/>
        <a:ext cx="6697334" cy="603548"/>
      </dsp:txXfrm>
    </dsp:sp>
    <dsp:sp modelId="{694483BF-EAEF-416A-BFAF-6EAFC03C51DE}">
      <dsp:nvSpPr>
        <dsp:cNvPr id="0" name=""/>
        <dsp:cNvSpPr/>
      </dsp:nvSpPr>
      <dsp:spPr>
        <a:xfrm>
          <a:off x="0" y="879775"/>
          <a:ext cx="3785616" cy="836060"/>
        </a:xfrm>
        <a:prstGeom prst="roundRect">
          <a:avLst/>
        </a:prstGeom>
        <a:solidFill>
          <a:schemeClr val="accent3">
            <a:hueOff val="1029291"/>
            <a:satOff val="6178"/>
            <a:lumOff val="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Poder de negociación de los proveedores: </a:t>
          </a:r>
          <a:endParaRPr lang="es-PE" sz="2300" kern="1200"/>
        </a:p>
      </dsp:txBody>
      <dsp:txXfrm>
        <a:off x="40813" y="920588"/>
        <a:ext cx="3703990" cy="754434"/>
      </dsp:txXfrm>
    </dsp:sp>
    <dsp:sp modelId="{9CB4F083-AD05-44E5-B169-F8C93F791B91}">
      <dsp:nvSpPr>
        <dsp:cNvPr id="0" name=""/>
        <dsp:cNvSpPr/>
      </dsp:nvSpPr>
      <dsp:spPr>
        <a:xfrm rot="5400000">
          <a:off x="6816183" y="-1189323"/>
          <a:ext cx="668848" cy="6729984"/>
        </a:xfrm>
        <a:prstGeom prst="round2SameRect">
          <a:avLst/>
        </a:prstGeom>
        <a:solidFill>
          <a:schemeClr val="accent3">
            <a:tint val="40000"/>
            <a:alpha val="90000"/>
            <a:hueOff val="2527578"/>
            <a:satOff val="22352"/>
            <a:lumOff val="2648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2527578"/>
              <a:satOff val="22352"/>
              <a:lumOff val="26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/>
            <a:t>Media → alto costo de inversión en fábricas, tecnología y marca hace difícil que aparezcan nuevos jugadores.</a:t>
          </a:r>
          <a:endParaRPr lang="es-PE" sz="1800" kern="1200"/>
        </a:p>
      </dsp:txBody>
      <dsp:txXfrm rot="-5400000">
        <a:off x="3785615" y="1873895"/>
        <a:ext cx="6697334" cy="603548"/>
      </dsp:txXfrm>
    </dsp:sp>
    <dsp:sp modelId="{C178F973-AF55-4A5D-BC9A-D7475F1DAB95}">
      <dsp:nvSpPr>
        <dsp:cNvPr id="0" name=""/>
        <dsp:cNvSpPr/>
      </dsp:nvSpPr>
      <dsp:spPr>
        <a:xfrm>
          <a:off x="0" y="1757638"/>
          <a:ext cx="3785616" cy="836060"/>
        </a:xfrm>
        <a:prstGeom prst="roundRect">
          <a:avLst/>
        </a:prstGeom>
        <a:solidFill>
          <a:schemeClr val="accent3">
            <a:hueOff val="2058582"/>
            <a:satOff val="12356"/>
            <a:lumOff val="94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Amenaza de nuevos entrantes: </a:t>
          </a:r>
          <a:endParaRPr lang="es-PE" sz="2300" kern="1200"/>
        </a:p>
      </dsp:txBody>
      <dsp:txXfrm>
        <a:off x="40813" y="1798451"/>
        <a:ext cx="3703990" cy="754434"/>
      </dsp:txXfrm>
    </dsp:sp>
    <dsp:sp modelId="{8DBD8B32-9BBB-45DB-A919-92ABC640F41B}">
      <dsp:nvSpPr>
        <dsp:cNvPr id="0" name=""/>
        <dsp:cNvSpPr/>
      </dsp:nvSpPr>
      <dsp:spPr>
        <a:xfrm rot="5400000">
          <a:off x="6816183" y="-311459"/>
          <a:ext cx="668848" cy="6729984"/>
        </a:xfrm>
        <a:prstGeom prst="round2SameRect">
          <a:avLst/>
        </a:prstGeom>
        <a:solidFill>
          <a:schemeClr val="accent3">
            <a:tint val="40000"/>
            <a:alpha val="90000"/>
            <a:hueOff val="3791366"/>
            <a:satOff val="33529"/>
            <a:lumOff val="3971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3791366"/>
              <a:satOff val="33529"/>
              <a:lumOff val="39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/>
            <a:t>Media → autos de combustión siguen siendo mayoría, además de transporte público o bicicletas eléctricas.</a:t>
          </a:r>
          <a:endParaRPr lang="es-PE" sz="1800" kern="1200"/>
        </a:p>
      </dsp:txBody>
      <dsp:txXfrm rot="-5400000">
        <a:off x="3785615" y="2751759"/>
        <a:ext cx="6697334" cy="603548"/>
      </dsp:txXfrm>
    </dsp:sp>
    <dsp:sp modelId="{58E862F5-E297-4EA3-A796-9A3E8F9D1AB0}">
      <dsp:nvSpPr>
        <dsp:cNvPr id="0" name=""/>
        <dsp:cNvSpPr/>
      </dsp:nvSpPr>
      <dsp:spPr>
        <a:xfrm>
          <a:off x="0" y="2635502"/>
          <a:ext cx="3785616" cy="836060"/>
        </a:xfrm>
        <a:prstGeom prst="roundRect">
          <a:avLst/>
        </a:prstGeom>
        <a:solidFill>
          <a:schemeClr val="accent3">
            <a:hueOff val="3087872"/>
            <a:satOff val="18534"/>
            <a:lumOff val="1411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Amenaza de productos sustitutos: </a:t>
          </a:r>
          <a:endParaRPr lang="es-PE" sz="2300" kern="1200"/>
        </a:p>
      </dsp:txBody>
      <dsp:txXfrm>
        <a:off x="40813" y="2676315"/>
        <a:ext cx="3703990" cy="754434"/>
      </dsp:txXfrm>
    </dsp:sp>
    <dsp:sp modelId="{20F21CC1-AB3B-436D-80E7-02F67CCFEC9E}">
      <dsp:nvSpPr>
        <dsp:cNvPr id="0" name=""/>
        <dsp:cNvSpPr/>
      </dsp:nvSpPr>
      <dsp:spPr>
        <a:xfrm rot="5400000">
          <a:off x="6816183" y="566403"/>
          <a:ext cx="668848" cy="6729984"/>
        </a:xfrm>
        <a:prstGeom prst="round2SameRect">
          <a:avLst/>
        </a:prstGeom>
        <a:solidFill>
          <a:schemeClr val="accent3">
            <a:tint val="40000"/>
            <a:alpha val="90000"/>
            <a:hueOff val="5055155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/>
            <a:t>Creciente → empresas tradicionales (GM, Toyota, Ford) y nuevas (Rivian, Nio) aumentan la competencia.</a:t>
          </a:r>
          <a:endParaRPr lang="es-PE" sz="1800" kern="1200"/>
        </a:p>
      </dsp:txBody>
      <dsp:txXfrm rot="-5400000">
        <a:off x="3785615" y="3629621"/>
        <a:ext cx="6697334" cy="603548"/>
      </dsp:txXfrm>
    </dsp:sp>
    <dsp:sp modelId="{B90BC25D-6A87-44A2-A039-90DEA540A7FB}">
      <dsp:nvSpPr>
        <dsp:cNvPr id="0" name=""/>
        <dsp:cNvSpPr/>
      </dsp:nvSpPr>
      <dsp:spPr>
        <a:xfrm>
          <a:off x="0" y="3513365"/>
          <a:ext cx="3785616" cy="836060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Rivalidad entre competidores: </a:t>
          </a:r>
          <a:endParaRPr lang="es-PE" sz="2300" kern="1200"/>
        </a:p>
      </dsp:txBody>
      <dsp:txXfrm>
        <a:off x="40813" y="3554178"/>
        <a:ext cx="3703990" cy="7544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3F6E5-C8CD-4EAC-A8C5-78F0CA344884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AD14C-2E75-4D4A-B099-62B08BF37007}">
      <dsp:nvSpPr>
        <dsp:cNvPr id="0" name=""/>
        <dsp:cNvSpPr/>
      </dsp:nvSpPr>
      <dsp:spPr>
        <a:xfrm>
          <a:off x="356339" y="1305401"/>
          <a:ext cx="3154680" cy="1740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Conjunto de actividades que generan valor para el cliente.</a:t>
          </a:r>
          <a:endParaRPr lang="es-PE" sz="2000" kern="1200"/>
        </a:p>
      </dsp:txBody>
      <dsp:txXfrm>
        <a:off x="441305" y="1390367"/>
        <a:ext cx="2984748" cy="1570603"/>
      </dsp:txXfrm>
    </dsp:sp>
    <dsp:sp modelId="{897D6478-0F86-4C6C-A31F-1B4437A7FA73}">
      <dsp:nvSpPr>
        <dsp:cNvPr id="0" name=""/>
        <dsp:cNvSpPr/>
      </dsp:nvSpPr>
      <dsp:spPr>
        <a:xfrm>
          <a:off x="3680460" y="1305401"/>
          <a:ext cx="3154680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Actividades primarias: logística interna, operaciones, logística externa, marketing y ventas, servicio posventa.</a:t>
          </a:r>
          <a:endParaRPr lang="es-PE" sz="2000" kern="1200"/>
        </a:p>
      </dsp:txBody>
      <dsp:txXfrm>
        <a:off x="3765426" y="1390367"/>
        <a:ext cx="2984748" cy="1570603"/>
      </dsp:txXfrm>
    </dsp:sp>
    <dsp:sp modelId="{CEB07389-E531-4567-B9FA-E64BE86B2F8A}">
      <dsp:nvSpPr>
        <dsp:cNvPr id="0" name=""/>
        <dsp:cNvSpPr/>
      </dsp:nvSpPr>
      <dsp:spPr>
        <a:xfrm>
          <a:off x="7004580" y="1305401"/>
          <a:ext cx="3154680" cy="1740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Actividades de apoyo: infraestructura, gestión de recursos humanos, desarrollo tecnológico, adquisiciones.</a:t>
          </a:r>
          <a:endParaRPr lang="es-PE" sz="2000" kern="1200"/>
        </a:p>
      </dsp:txBody>
      <dsp:txXfrm>
        <a:off x="7089546" y="1390367"/>
        <a:ext cx="2984748" cy="15706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1D110-52DC-48FC-BE31-DA5B0F7230F2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06C10-56E1-4A3A-A59B-B7FADE38B645}">
      <dsp:nvSpPr>
        <dsp:cNvPr id="0" name=""/>
        <dsp:cNvSpPr/>
      </dsp:nvSpPr>
      <dsp:spPr>
        <a:xfrm>
          <a:off x="0" y="2124"/>
          <a:ext cx="210312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/>
            <a:t>Fortalezas: </a:t>
          </a:r>
          <a:endParaRPr lang="es-PE" sz="2000" kern="1200"/>
        </a:p>
      </dsp:txBody>
      <dsp:txXfrm>
        <a:off x="0" y="2124"/>
        <a:ext cx="2103120" cy="724514"/>
      </dsp:txXfrm>
    </dsp:sp>
    <dsp:sp modelId="{CE4D38A2-7053-4B91-B9A9-F3FCA5C9ACF7}">
      <dsp:nvSpPr>
        <dsp:cNvPr id="0" name=""/>
        <dsp:cNvSpPr/>
      </dsp:nvSpPr>
      <dsp:spPr>
        <a:xfrm>
          <a:off x="2260854" y="35025"/>
          <a:ext cx="8254746" cy="658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Capacidades internas que representan ventajas.</a:t>
          </a:r>
          <a:endParaRPr lang="es-PE" sz="3000" kern="1200"/>
        </a:p>
      </dsp:txBody>
      <dsp:txXfrm>
        <a:off x="2260854" y="35025"/>
        <a:ext cx="8254746" cy="658006"/>
      </dsp:txXfrm>
    </dsp:sp>
    <dsp:sp modelId="{383A7889-A6FF-4DA0-B0C6-681A1F70C0D3}">
      <dsp:nvSpPr>
        <dsp:cNvPr id="0" name=""/>
        <dsp:cNvSpPr/>
      </dsp:nvSpPr>
      <dsp:spPr>
        <a:xfrm>
          <a:off x="2103120" y="693031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CAEEA5-D652-43DA-897B-23A0393ACE7F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AF0EA-08AD-4878-B291-97C9F8EDC3D2}">
      <dsp:nvSpPr>
        <dsp:cNvPr id="0" name=""/>
        <dsp:cNvSpPr/>
      </dsp:nvSpPr>
      <dsp:spPr>
        <a:xfrm>
          <a:off x="0" y="726639"/>
          <a:ext cx="210312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/>
            <a:t>Oportunidades: </a:t>
          </a:r>
          <a:endParaRPr lang="es-PE" sz="2000" kern="1200"/>
        </a:p>
      </dsp:txBody>
      <dsp:txXfrm>
        <a:off x="0" y="726639"/>
        <a:ext cx="2103120" cy="724514"/>
      </dsp:txXfrm>
    </dsp:sp>
    <dsp:sp modelId="{BCF1423C-6603-4939-BDE0-B0BB08284C99}">
      <dsp:nvSpPr>
        <dsp:cNvPr id="0" name=""/>
        <dsp:cNvSpPr/>
      </dsp:nvSpPr>
      <dsp:spPr>
        <a:xfrm>
          <a:off x="2260854" y="759539"/>
          <a:ext cx="8254746" cy="658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Factores externos positivos.</a:t>
          </a:r>
          <a:endParaRPr lang="es-PE" sz="3000" kern="1200"/>
        </a:p>
      </dsp:txBody>
      <dsp:txXfrm>
        <a:off x="2260854" y="759539"/>
        <a:ext cx="8254746" cy="658006"/>
      </dsp:txXfrm>
    </dsp:sp>
    <dsp:sp modelId="{1C344271-B91B-4623-B2FC-6F2A6EE28ECE}">
      <dsp:nvSpPr>
        <dsp:cNvPr id="0" name=""/>
        <dsp:cNvSpPr/>
      </dsp:nvSpPr>
      <dsp:spPr>
        <a:xfrm>
          <a:off x="2103120" y="1417546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CB036-771E-4518-89C0-61646563D137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0473B-0E50-4D06-8C74-6E3C3A459F7F}">
      <dsp:nvSpPr>
        <dsp:cNvPr id="0" name=""/>
        <dsp:cNvSpPr/>
      </dsp:nvSpPr>
      <dsp:spPr>
        <a:xfrm>
          <a:off x="0" y="1451154"/>
          <a:ext cx="210312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/>
            <a:t>Debilidades: </a:t>
          </a:r>
          <a:endParaRPr lang="es-PE" sz="2000" kern="1200"/>
        </a:p>
      </dsp:txBody>
      <dsp:txXfrm>
        <a:off x="0" y="1451154"/>
        <a:ext cx="2103120" cy="724514"/>
      </dsp:txXfrm>
    </dsp:sp>
    <dsp:sp modelId="{5327F18B-43A4-4C30-A409-B880E9F6D594}">
      <dsp:nvSpPr>
        <dsp:cNvPr id="0" name=""/>
        <dsp:cNvSpPr/>
      </dsp:nvSpPr>
      <dsp:spPr>
        <a:xfrm>
          <a:off x="2260854" y="1484054"/>
          <a:ext cx="8254746" cy="658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Limitaciones internas.</a:t>
          </a:r>
          <a:endParaRPr lang="es-PE" sz="3000" kern="1200"/>
        </a:p>
      </dsp:txBody>
      <dsp:txXfrm>
        <a:off x="2260854" y="1484054"/>
        <a:ext cx="8254746" cy="658006"/>
      </dsp:txXfrm>
    </dsp:sp>
    <dsp:sp modelId="{BD854F5C-354A-4A60-8052-6831559334CD}">
      <dsp:nvSpPr>
        <dsp:cNvPr id="0" name=""/>
        <dsp:cNvSpPr/>
      </dsp:nvSpPr>
      <dsp:spPr>
        <a:xfrm>
          <a:off x="2103120" y="2142061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D9493-6BC8-492C-84D7-B1D52C380065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75A60-9DA3-4312-BA23-F8631AB2DBF6}">
      <dsp:nvSpPr>
        <dsp:cNvPr id="0" name=""/>
        <dsp:cNvSpPr/>
      </dsp:nvSpPr>
      <dsp:spPr>
        <a:xfrm>
          <a:off x="0" y="2175669"/>
          <a:ext cx="210312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/>
            <a:t>Amenazas: </a:t>
          </a:r>
          <a:endParaRPr lang="es-PE" sz="2000" kern="1200"/>
        </a:p>
      </dsp:txBody>
      <dsp:txXfrm>
        <a:off x="0" y="2175669"/>
        <a:ext cx="2103120" cy="724514"/>
      </dsp:txXfrm>
    </dsp:sp>
    <dsp:sp modelId="{235B9CF8-C5DE-45BF-A3AE-7F95696DA71A}">
      <dsp:nvSpPr>
        <dsp:cNvPr id="0" name=""/>
        <dsp:cNvSpPr/>
      </dsp:nvSpPr>
      <dsp:spPr>
        <a:xfrm>
          <a:off x="2260854" y="2208569"/>
          <a:ext cx="8254746" cy="658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Factores externos que afectan negativamente.</a:t>
          </a:r>
          <a:endParaRPr lang="es-PE" sz="3000" kern="1200"/>
        </a:p>
      </dsp:txBody>
      <dsp:txXfrm>
        <a:off x="2260854" y="2208569"/>
        <a:ext cx="8254746" cy="658006"/>
      </dsp:txXfrm>
    </dsp:sp>
    <dsp:sp modelId="{74F6F257-5C7B-4D27-8BD9-EC02752E93BA}">
      <dsp:nvSpPr>
        <dsp:cNvPr id="0" name=""/>
        <dsp:cNvSpPr/>
      </dsp:nvSpPr>
      <dsp:spPr>
        <a:xfrm>
          <a:off x="2103120" y="2866575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A41E6-201F-4171-BA06-B2BF5E9A9C49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0D6B6-0E8C-40F9-A286-576AB74B3648}">
      <dsp:nvSpPr>
        <dsp:cNvPr id="0" name=""/>
        <dsp:cNvSpPr/>
      </dsp:nvSpPr>
      <dsp:spPr>
        <a:xfrm>
          <a:off x="0" y="2900183"/>
          <a:ext cx="210312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/>
            <a:t>Relación entre F y O: </a:t>
          </a:r>
          <a:endParaRPr lang="es-PE" sz="2000" kern="1200"/>
        </a:p>
      </dsp:txBody>
      <dsp:txXfrm>
        <a:off x="0" y="2900183"/>
        <a:ext cx="2103120" cy="724514"/>
      </dsp:txXfrm>
    </dsp:sp>
    <dsp:sp modelId="{C0A2AA11-2F8A-4FEF-8929-5EFB0D2AABD3}">
      <dsp:nvSpPr>
        <dsp:cNvPr id="0" name=""/>
        <dsp:cNvSpPr/>
      </dsp:nvSpPr>
      <dsp:spPr>
        <a:xfrm>
          <a:off x="2260854" y="2933084"/>
          <a:ext cx="8254746" cy="658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para definir estrategias de crecimiento.</a:t>
          </a:r>
          <a:endParaRPr lang="es-PE" sz="3000" kern="1200"/>
        </a:p>
      </dsp:txBody>
      <dsp:txXfrm>
        <a:off x="2260854" y="2933084"/>
        <a:ext cx="8254746" cy="658006"/>
      </dsp:txXfrm>
    </dsp:sp>
    <dsp:sp modelId="{C88FA4A8-08E6-4C81-B54C-7BEE834B8672}">
      <dsp:nvSpPr>
        <dsp:cNvPr id="0" name=""/>
        <dsp:cNvSpPr/>
      </dsp:nvSpPr>
      <dsp:spPr>
        <a:xfrm>
          <a:off x="2103120" y="3591090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8C8F2-C74A-4A7B-8F9E-21AE0D95FCD1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091DD-F169-4C5B-A335-7033D45CB2C0}">
      <dsp:nvSpPr>
        <dsp:cNvPr id="0" name=""/>
        <dsp:cNvSpPr/>
      </dsp:nvSpPr>
      <dsp:spPr>
        <a:xfrm>
          <a:off x="0" y="3624698"/>
          <a:ext cx="210312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/>
            <a:t>Relación entre D y A: </a:t>
          </a:r>
          <a:endParaRPr lang="es-PE" sz="2000" kern="1200"/>
        </a:p>
      </dsp:txBody>
      <dsp:txXfrm>
        <a:off x="0" y="3624698"/>
        <a:ext cx="2103120" cy="724514"/>
      </dsp:txXfrm>
    </dsp:sp>
    <dsp:sp modelId="{1823ED74-E1F7-4451-A5E2-E8DFCC2E5FB7}">
      <dsp:nvSpPr>
        <dsp:cNvPr id="0" name=""/>
        <dsp:cNvSpPr/>
      </dsp:nvSpPr>
      <dsp:spPr>
        <a:xfrm>
          <a:off x="2260854" y="3657598"/>
          <a:ext cx="8254746" cy="658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para mitigar riesgos.</a:t>
          </a:r>
          <a:endParaRPr lang="es-PE" sz="3000" kern="1200"/>
        </a:p>
      </dsp:txBody>
      <dsp:txXfrm>
        <a:off x="2260854" y="3657598"/>
        <a:ext cx="8254746" cy="658006"/>
      </dsp:txXfrm>
    </dsp:sp>
    <dsp:sp modelId="{28B8CC79-D690-4C27-BF65-8482E4C96535}">
      <dsp:nvSpPr>
        <dsp:cNvPr id="0" name=""/>
        <dsp:cNvSpPr/>
      </dsp:nvSpPr>
      <dsp:spPr>
        <a:xfrm>
          <a:off x="2103120" y="4315605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75D71-1C8C-4ECA-9D2F-25DECC61AC44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85DDE-F361-4D9A-97AC-182AC5D589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455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28B87-EC1B-AC18-197E-D01028DAF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ACAD4F-EB48-DBDC-8B11-26E506130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669F7C-367D-16BB-603F-6D86B241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6BCC0C-7BBD-E1E4-71C6-3F6CE3E6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2EC34B-ACB5-3B97-0E52-79E382A8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397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BBD2E-504C-DEDF-BAD8-3E928033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B5048A-B315-231D-C31F-183853FDB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8D293-E5B7-7F1E-4D5A-3B9738E4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33173A-AA39-E55D-4918-D58E9FD3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5FF8B8-647B-5878-3721-A3397590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303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1A8697-4F1E-121F-303E-EB2E179DF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B8C73A-D726-6A3A-7C73-43E353482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A02C6-19B6-5652-F7FD-A59C5A63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CA7B37-AEB0-2DD4-FF0B-BCBF568B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E98FA0-E065-DB84-1393-F73B09AE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264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03D0F-BE3A-6AB1-4186-6F1BFB85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B66EF7-F5BC-27AA-6DA7-92A7EC997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8AB90D-9442-6B29-0BAA-CE45044F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D19F7E-84FC-FF17-CBB3-95F72A88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132174-9C49-CE7E-E484-2F97804B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058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5E1C3-7533-830B-418E-72C3F7AA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28317-B863-5549-CB5C-DEC966B94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3177C9-9233-9075-1CE4-B834D751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DC8DCE-C290-CEC8-4EC4-BADDE327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1F41F8-FDDB-BB9E-C902-454E46FE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730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BEA0B-4D71-094F-AEE3-261C07CD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04534-7387-AC71-7EED-176FF1FFB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F7990C-C567-CA6B-D716-5F68A7A97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ADF7A4-DE59-5292-D62D-230ED9AA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35B917-0B56-1342-C2AA-7DB5DD03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998AE0-FDEA-87B6-FAD0-F08ED73E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349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62834-F015-7A56-59AD-3C39D250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FAF4CB-0206-D425-DBD7-425E6219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D6513A-036E-8DEE-38A8-F50FD1860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2C9ACA-5886-807D-F156-862020FC2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37B1F5-97B4-33F7-8EE7-9D0AA9992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DA7745-87DF-FE88-05AF-72D118B2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C6C84B-31B9-FB23-7303-7CD9E970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F05328-0334-63FA-5450-9267DAA6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987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2FAFA-1793-BA17-3CC7-F02F9F13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6A0509-B4C7-0F92-642B-57D2F043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9ADDCE-86BC-9EF4-3EE1-C5A91428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7BD884-2943-2A7B-6B32-60F596A5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596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F48842-64BA-6E1B-3805-B3C8CBD2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68B3FF-DCFB-9840-1B37-B86E9FDE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2E5F6D-A7E6-87FF-5390-215E46DF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25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A70AD-946C-D367-C5EC-9EF2DFF73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DEBD0E-B9F0-85B4-FCD6-400AB992C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CEA8B5-29F6-D70E-0C83-8B7D3C790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9EC3B1-EC5F-D81A-0103-DDE724B5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E05D8F-8DA0-17E7-4566-79DCD468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D1CB57-4174-D0F5-08A2-C36E9BD1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548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927EB-D0BB-D16C-3C47-BA3F55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A17709-5316-A913-98A1-D31B1E96F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30B867-D255-B318-E3FC-35369F59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A94EE7-7CEB-6B4B-BFED-83A2EF58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8A23E7-A3F7-7D94-80AF-8D5C054E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19B1BE-E309-8174-73F3-F9BCFD8B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6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B9AEDF-5B4F-FC2F-806D-2C836B4E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9479D8-68C5-E47E-E21D-13531828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795263-E3B7-8B74-E997-04D90728C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DF9C8-65E9-4257-97D1-9794EF622D0D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E552D3-2FF2-9122-A93A-9A6D7660B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D1A731-1A8B-BAF3-74FE-ABDF8F088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435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ro.wikipedia.org/wiki/Coca-Col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tientate.blogspot.com/2008/11/relacin-de-las-estrategias-con-las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27433-apple-log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www.pngall.com/google-png/download/4238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Microsoft_logo_(2012).sv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baagames.com/2013/12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www.reliableembeddedsystems.com/index.php/newsflash/285-tesla-on-thir-way-to-gpl-complia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AD313-5075-669B-A177-7FB543EA3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Teoría General de Sistemas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228CEF-A46A-A3FE-A1D6-9C06D5186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PE" b="1" dirty="0"/>
              <a:t>Unidad 2: </a:t>
            </a:r>
            <a:r>
              <a:rPr lang="es-ES" dirty="0"/>
              <a:t>Enfoque sistémico y sus metodologías</a:t>
            </a:r>
          </a:p>
          <a:p>
            <a:r>
              <a:rPr lang="es-PE" b="1" dirty="0"/>
              <a:t>Sesión 7: </a:t>
            </a:r>
            <a:r>
              <a:rPr lang="es-ES" dirty="0"/>
              <a:t> El enfoque de sistemas para las organizaciones contemporáneas: Planeamiento estratégico (misión, visión, estrategias, objetivos e indicadores),Fuerzas competitivas, Cadena de Valor, Análisis FODA.</a:t>
            </a:r>
          </a:p>
          <a:p>
            <a:r>
              <a:rPr lang="es-PE" b="1" dirty="0"/>
              <a:t>Docente: </a:t>
            </a:r>
            <a:r>
              <a:rPr lang="es-PE" dirty="0"/>
              <a:t>Carlos R. P. Tovar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E574D7-887F-023F-A878-21499EADC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24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50FCA-AB4C-F9D7-694A-64E9FFDB7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F789F-C149-205C-6DB4-B9C973CE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Planeamiento estratégico: Coca-Cola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98A759-0A42-4E69-EA6D-E7B9D55167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/>
              <a:t>Misión: </a:t>
            </a:r>
            <a:r>
              <a:rPr lang="es-ES" i="1" dirty="0"/>
              <a:t>“Refrescar al mundo en cuerpo, mente y espíritu, inspirar momentos de optimismo y felicidad.”</a:t>
            </a:r>
          </a:p>
          <a:p>
            <a:r>
              <a:rPr lang="es-ES" b="1" dirty="0"/>
              <a:t>Visión: </a:t>
            </a:r>
            <a:r>
              <a:rPr lang="es-ES" i="1" dirty="0"/>
              <a:t>“Ser una empresa total de bebidas, ofreciendo a los consumidores más de lo que desean, cuándo y dónde lo desean.”</a:t>
            </a:r>
          </a:p>
          <a:p>
            <a:r>
              <a:rPr lang="es-ES" b="1" dirty="0"/>
              <a:t>Estrategias: </a:t>
            </a:r>
            <a:r>
              <a:rPr lang="es-ES" dirty="0"/>
              <a:t>Diversificación de portafolio (agua, jugos, café, bebidas energéticas), sostenibilidad.</a:t>
            </a:r>
          </a:p>
          <a:p>
            <a:r>
              <a:rPr lang="es-ES" b="1" dirty="0"/>
              <a:t>Objetivo/Indicador: </a:t>
            </a:r>
            <a:r>
              <a:rPr lang="es-ES" dirty="0"/>
              <a:t>Reducir huella hídrica en operaciones globales (ej. % de agua reciclada en procesos).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B5C156-6ED8-18E4-E676-648A64C47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pic>
        <p:nvPicPr>
          <p:cNvPr id="10" name="Marcador de contenido 9" descr="Logotipo&#10;&#10;El contenido generado por IA puede ser incorrecto.">
            <a:extLst>
              <a:ext uri="{FF2B5EF4-FFF2-40B4-BE49-F238E27FC236}">
                <a16:creationId xmlns:a16="http://schemas.microsoft.com/office/drawing/2014/main" id="{B4EE32FE-7A9E-2E67-23C6-B063305EA4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72202" y="2920180"/>
            <a:ext cx="5368321" cy="1691021"/>
          </a:xfr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EC878FC-F5C3-6A25-D786-91E2A99038C9}"/>
              </a:ext>
            </a:extLst>
          </p:cNvPr>
          <p:cNvSpPr txBox="1"/>
          <p:nvPr/>
        </p:nvSpPr>
        <p:spPr>
          <a:xfrm>
            <a:off x="6172202" y="4698331"/>
            <a:ext cx="449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hlinkClick r:id="rId4" tooltip="https://ro.wikipedia.org/wiki/Coca-Cola"/>
              </a:rPr>
              <a:t>Esta foto</a:t>
            </a:r>
            <a:r>
              <a:rPr lang="es-PE" sz="900" dirty="0"/>
              <a:t> de Autor desconocido está bajo licencia </a:t>
            </a:r>
            <a:r>
              <a:rPr lang="es-PE" sz="900" dirty="0">
                <a:hlinkClick r:id="rId5" tooltip="https://creativecommons.org/licenses/by-sa/3.0/"/>
              </a:rPr>
              <a:t>CC BY-SA</a:t>
            </a:r>
            <a:endParaRPr lang="es-PE" sz="900" dirty="0"/>
          </a:p>
        </p:txBody>
      </p:sp>
    </p:spTree>
    <p:extLst>
      <p:ext uri="{BB962C8B-B14F-4D97-AF65-F5344CB8AC3E}">
        <p14:creationId xmlns:p14="http://schemas.microsoft.com/office/powerpoint/2010/main" val="1802505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CAF06-D98B-9136-9BC6-835CAD08E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F5866-DD5B-97BD-7691-7BCD8D21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Fuerzas competitivas (Michael Porter)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A755F9-C87B-1F76-AFD0-F09F0FE5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513AE1E3-9A4D-1FE1-36A4-5AFFED7347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3250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5702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1263E-6209-C84C-1685-BDAC5FC36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F35F0-486F-DB46-4A16-D6B7BE33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Fuerzas competitivas: Starbucks (cafeterías)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B3FFA5-178A-09FF-1E2E-EEF84D76B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055984E6-E796-C685-CB92-D0C93FBF25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4224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855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BE1B1-5490-DBBE-E06F-FB599562B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AE3A3-C7E8-BC15-C522-D0FA4B07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Fuerzas competitivas: Netflix (</a:t>
            </a:r>
            <a:r>
              <a:rPr lang="es-ES" dirty="0" err="1">
                <a:solidFill>
                  <a:srgbClr val="C00000"/>
                </a:solidFill>
              </a:rPr>
              <a:t>streaming</a:t>
            </a:r>
            <a:r>
              <a:rPr lang="es-ES" dirty="0">
                <a:solidFill>
                  <a:srgbClr val="C00000"/>
                </a:solidFill>
              </a:rPr>
              <a:t>)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D87CB7-937A-1C14-BFA5-256385C7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432E351C-863D-20D8-8B87-9B05FBE903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3969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069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BEA92-E789-B879-BE88-F3ACB873A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AB633-1311-F7CD-BB57-7A07F4EE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Fuerzas competitivas: Tesla (automóviles eléctricos)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1DE089-B138-1D01-B5DD-2238E7155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03E15CAE-C251-2B7C-399E-832155FA90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6235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702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447BE-29EA-831C-DCBC-8B6D4898E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23249-EB02-C223-139F-14937850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Cadena de Valor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125ECE-F186-F214-ED2D-0CA3071DE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4AB5D25E-D492-70F3-E8A6-0659BA65B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5126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8256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07F97-E0E2-45F2-4A48-DA59DAA12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AAEBD-0B5D-6ABF-7C8B-9AC0ABCC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Cadena de Valor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8C0A9AF-7D2D-1756-32B5-E5C230B84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pic>
        <p:nvPicPr>
          <p:cNvPr id="7" name="Marcador de contenido 6" descr="Imagen que contiene Escala de tiempo&#10;&#10;El contenido generado por IA puede ser incorrecto.">
            <a:extLst>
              <a:ext uri="{FF2B5EF4-FFF2-40B4-BE49-F238E27FC236}">
                <a16:creationId xmlns:a16="http://schemas.microsoft.com/office/drawing/2014/main" id="{93E48DCE-4199-F2C6-BF94-073E5763F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600" y="1292577"/>
            <a:ext cx="7716799" cy="4739890"/>
          </a:xfr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E472D71-AE27-7CEA-DC8A-F99AC17682DE}"/>
              </a:ext>
            </a:extLst>
          </p:cNvPr>
          <p:cNvSpPr txBox="1"/>
          <p:nvPr/>
        </p:nvSpPr>
        <p:spPr>
          <a:xfrm>
            <a:off x="747252" y="6032467"/>
            <a:ext cx="6548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Por </a:t>
            </a:r>
            <a:r>
              <a:rPr lang="es-PE" dirty="0" err="1"/>
              <a:t>MalvenSilva</a:t>
            </a:r>
            <a:r>
              <a:rPr lang="es-PE" dirty="0"/>
              <a:t> - Trabajo propio, CC BY-SA 4.0, https://commons.wikimedia.org/w/index.php?curid=60243807</a:t>
            </a:r>
          </a:p>
        </p:txBody>
      </p:sp>
    </p:spTree>
    <p:extLst>
      <p:ext uri="{BB962C8B-B14F-4D97-AF65-F5344CB8AC3E}">
        <p14:creationId xmlns:p14="http://schemas.microsoft.com/office/powerpoint/2010/main" val="2223892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B0507-71E9-43F0-84D0-4CC889186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5583B-CC67-7710-E3BF-8AFB59AD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Cadena de Valor : Amazon (e-</a:t>
            </a:r>
            <a:r>
              <a:rPr lang="es-ES" dirty="0" err="1">
                <a:solidFill>
                  <a:srgbClr val="C00000"/>
                </a:solidFill>
              </a:rPr>
              <a:t>commerce</a:t>
            </a:r>
            <a:r>
              <a:rPr lang="es-ES" dirty="0">
                <a:solidFill>
                  <a:srgbClr val="C00000"/>
                </a:solidFill>
              </a:rPr>
              <a:t>)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4FE0E4-7369-4247-2029-5DED2E4A5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B722B-9FF8-688E-4C7A-84F852A3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b="1" dirty="0"/>
              <a:t>Actividades primarias:</a:t>
            </a:r>
            <a:endParaRPr lang="es-ES" dirty="0"/>
          </a:p>
          <a:p>
            <a:r>
              <a:rPr lang="es-ES" b="1" dirty="0"/>
              <a:t>Logística interna:</a:t>
            </a:r>
            <a:r>
              <a:rPr lang="es-ES" dirty="0"/>
              <a:t> recepción y almacenamiento en centros de distribución.</a:t>
            </a:r>
          </a:p>
          <a:p>
            <a:r>
              <a:rPr lang="es-ES" b="1" dirty="0"/>
              <a:t>Operaciones:</a:t>
            </a:r>
            <a:r>
              <a:rPr lang="es-ES" dirty="0"/>
              <a:t> gestión de pedidos en línea, automatización con robots.</a:t>
            </a:r>
          </a:p>
          <a:p>
            <a:r>
              <a:rPr lang="es-ES" b="1" dirty="0"/>
              <a:t>Logística externa:</a:t>
            </a:r>
            <a:r>
              <a:rPr lang="es-ES" dirty="0"/>
              <a:t> envíos rápidos con Amazon Prime, alianzas con mensajerías.</a:t>
            </a:r>
          </a:p>
          <a:p>
            <a:r>
              <a:rPr lang="es-ES" b="1" dirty="0"/>
              <a:t>Marketing y ventas:</a:t>
            </a:r>
            <a:r>
              <a:rPr lang="es-ES" dirty="0"/>
              <a:t> recomendaciones personalizadas, publicidad digital.</a:t>
            </a:r>
          </a:p>
          <a:p>
            <a:r>
              <a:rPr lang="es-ES" b="1" dirty="0"/>
              <a:t>Servicio posventa:</a:t>
            </a:r>
            <a:r>
              <a:rPr lang="es-ES" dirty="0"/>
              <a:t> devoluciones fáciles, soporte al cliente 24/7.</a:t>
            </a:r>
          </a:p>
          <a:p>
            <a:pPr marL="0" indent="0">
              <a:buNone/>
            </a:pPr>
            <a:r>
              <a:rPr lang="es-ES" b="1" dirty="0"/>
              <a:t>Actividades de apoyo:</a:t>
            </a:r>
            <a:endParaRPr lang="es-ES" dirty="0"/>
          </a:p>
          <a:p>
            <a:r>
              <a:rPr lang="es-ES" b="1" dirty="0"/>
              <a:t>Infraestructura:</a:t>
            </a:r>
            <a:r>
              <a:rPr lang="es-ES" dirty="0"/>
              <a:t> plataformas en la nube (AWS).</a:t>
            </a:r>
          </a:p>
          <a:p>
            <a:r>
              <a:rPr lang="es-ES" b="1" dirty="0"/>
              <a:t>Gestión de RRHH:</a:t>
            </a:r>
            <a:r>
              <a:rPr lang="es-ES" dirty="0"/>
              <a:t> programas de capacitación y beneficios para empleados.</a:t>
            </a:r>
          </a:p>
          <a:p>
            <a:r>
              <a:rPr lang="es-ES" b="1" dirty="0"/>
              <a:t>Desarrollo tecnológico:</a:t>
            </a:r>
            <a:r>
              <a:rPr lang="es-ES" dirty="0"/>
              <a:t> IA para recomendaciones, drones de entrega.</a:t>
            </a:r>
          </a:p>
          <a:p>
            <a:r>
              <a:rPr lang="es-ES" b="1" dirty="0"/>
              <a:t>Adquisiciones:</a:t>
            </a:r>
            <a:r>
              <a:rPr lang="es-ES" dirty="0"/>
              <a:t> negociación con proveedores y alianzas globales.</a:t>
            </a:r>
          </a:p>
        </p:txBody>
      </p:sp>
    </p:spTree>
    <p:extLst>
      <p:ext uri="{BB962C8B-B14F-4D97-AF65-F5344CB8AC3E}">
        <p14:creationId xmlns:p14="http://schemas.microsoft.com/office/powerpoint/2010/main" val="2389346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CF4F4-9D85-FC4E-404B-4A3041989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13A49-20E7-89A3-8D1F-4778F9BB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Cadena de Valor : Apple (tecnología)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C0B684-DEFD-14BD-95ED-27E166B4F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5D9FEA-8B8F-CE79-99A6-DA6F8F52A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b="1" dirty="0"/>
              <a:t>Actividades primarias:</a:t>
            </a:r>
            <a:endParaRPr lang="es-ES" dirty="0"/>
          </a:p>
          <a:p>
            <a:r>
              <a:rPr lang="es-ES" b="1" dirty="0"/>
              <a:t>Logística interna:</a:t>
            </a:r>
            <a:r>
              <a:rPr lang="es-ES" dirty="0"/>
              <a:t> control estricto de insumos y materiales de alta calidad.</a:t>
            </a:r>
          </a:p>
          <a:p>
            <a:r>
              <a:rPr lang="es-ES" b="1" dirty="0"/>
              <a:t>Operaciones:</a:t>
            </a:r>
            <a:r>
              <a:rPr lang="es-ES" dirty="0"/>
              <a:t> diseño y ensamblaje de </a:t>
            </a:r>
            <a:r>
              <a:rPr lang="es-ES" dirty="0" err="1"/>
              <a:t>iPhones</a:t>
            </a:r>
            <a:r>
              <a:rPr lang="es-ES" dirty="0"/>
              <a:t>, iPads, </a:t>
            </a:r>
            <a:r>
              <a:rPr lang="es-ES" dirty="0" err="1"/>
              <a:t>MacBooks</a:t>
            </a:r>
            <a:r>
              <a:rPr lang="es-ES" dirty="0"/>
              <a:t>.</a:t>
            </a:r>
          </a:p>
          <a:p>
            <a:r>
              <a:rPr lang="es-ES" b="1" dirty="0"/>
              <a:t>Logística externa:</a:t>
            </a:r>
            <a:r>
              <a:rPr lang="es-ES" dirty="0"/>
              <a:t> distribución mundial en Apple Store y distribuidores autorizados.</a:t>
            </a:r>
          </a:p>
          <a:p>
            <a:r>
              <a:rPr lang="es-ES" b="1" dirty="0"/>
              <a:t>Marketing y ventas:</a:t>
            </a:r>
            <a:r>
              <a:rPr lang="es-ES" dirty="0"/>
              <a:t> campañas icónicas (“</a:t>
            </a:r>
            <a:r>
              <a:rPr lang="es-ES" dirty="0" err="1"/>
              <a:t>Think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”), ecosistema cerrado.</a:t>
            </a:r>
          </a:p>
          <a:p>
            <a:r>
              <a:rPr lang="es-ES" b="1" dirty="0"/>
              <a:t>Servicio posventa:</a:t>
            </a:r>
            <a:r>
              <a:rPr lang="es-ES" dirty="0"/>
              <a:t> </a:t>
            </a:r>
            <a:r>
              <a:rPr lang="es-ES" dirty="0" err="1"/>
              <a:t>AppleCare</a:t>
            </a:r>
            <a:r>
              <a:rPr lang="es-ES" dirty="0"/>
              <a:t>, soporte técnico en tiendas y online.</a:t>
            </a:r>
          </a:p>
          <a:p>
            <a:pPr marL="0" indent="0">
              <a:buNone/>
            </a:pPr>
            <a:r>
              <a:rPr lang="es-ES" b="1" dirty="0"/>
              <a:t>Actividades de apoyo:</a:t>
            </a:r>
            <a:endParaRPr lang="es-ES" dirty="0"/>
          </a:p>
          <a:p>
            <a:r>
              <a:rPr lang="es-ES" b="1" dirty="0"/>
              <a:t>Infraestructura:</a:t>
            </a:r>
            <a:r>
              <a:rPr lang="es-ES" dirty="0"/>
              <a:t> gestión financiera sólida, marca fuerte.</a:t>
            </a:r>
          </a:p>
          <a:p>
            <a:r>
              <a:rPr lang="es-ES" b="1" dirty="0"/>
              <a:t>Gestión de RRHH:</a:t>
            </a:r>
            <a:r>
              <a:rPr lang="es-ES" dirty="0"/>
              <a:t> contratación de talento creativo y tecnológico.</a:t>
            </a:r>
          </a:p>
          <a:p>
            <a:r>
              <a:rPr lang="es-ES" b="1" dirty="0"/>
              <a:t>Desarrollo tecnológico:</a:t>
            </a:r>
            <a:r>
              <a:rPr lang="es-ES" dirty="0"/>
              <a:t> inversión en I+D (chips M1/M2, realidad aumentada).</a:t>
            </a:r>
          </a:p>
          <a:p>
            <a:r>
              <a:rPr lang="es-ES" b="1" dirty="0"/>
              <a:t>Adquisiciones:</a:t>
            </a:r>
            <a:r>
              <a:rPr lang="es-ES" dirty="0"/>
              <a:t> compra de startups (ej. </a:t>
            </a:r>
            <a:r>
              <a:rPr lang="es-ES" dirty="0" err="1"/>
              <a:t>Beats</a:t>
            </a:r>
            <a:r>
              <a:rPr lang="es-ES" dirty="0"/>
              <a:t>, Shazam) para ampliar servicios.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4067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ABD44-5EAF-DBEE-C9D9-9E47D690B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6D447-30C7-1AC0-65B6-585CF7C4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Cadena de Valor : Coca-Cola (bebidas)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7E54A2-70A2-DA13-BEF4-CFA0FD9D4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C26C4A-CCC7-8830-15D1-69BAD11BD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b="1" dirty="0"/>
              <a:t>Actividades primarias:</a:t>
            </a:r>
            <a:endParaRPr lang="es-ES" dirty="0"/>
          </a:p>
          <a:p>
            <a:r>
              <a:rPr lang="es-ES" b="1" dirty="0"/>
              <a:t>Logística interna:</a:t>
            </a:r>
            <a:r>
              <a:rPr lang="es-ES" dirty="0"/>
              <a:t> producción y gestión de ingredientes (agua, azúcar, concentrados).</a:t>
            </a:r>
          </a:p>
          <a:p>
            <a:r>
              <a:rPr lang="es-ES" b="1" dirty="0"/>
              <a:t>Operaciones:</a:t>
            </a:r>
            <a:r>
              <a:rPr lang="es-ES" dirty="0"/>
              <a:t> embotellado a nivel global por socios estratégicos.</a:t>
            </a:r>
          </a:p>
          <a:p>
            <a:r>
              <a:rPr lang="es-ES" b="1" dirty="0"/>
              <a:t>Logística externa:</a:t>
            </a:r>
            <a:r>
              <a:rPr lang="es-ES" dirty="0"/>
              <a:t> distribución masiva en supermercados, restaurantes y máquinas expendedoras.</a:t>
            </a:r>
          </a:p>
          <a:p>
            <a:r>
              <a:rPr lang="es-ES" b="1" dirty="0"/>
              <a:t>Marketing y ventas:</a:t>
            </a:r>
            <a:r>
              <a:rPr lang="es-ES" dirty="0"/>
              <a:t> campañas globales (“Destapa la felicidad”), patrocinios deportivos.</a:t>
            </a:r>
          </a:p>
          <a:p>
            <a:r>
              <a:rPr lang="es-ES" b="1" dirty="0"/>
              <a:t>Servicio posventa:</a:t>
            </a:r>
            <a:r>
              <a:rPr lang="es-ES" dirty="0"/>
              <a:t> control de calidad, encuestas de satisfacción.</a:t>
            </a:r>
          </a:p>
          <a:p>
            <a:pPr marL="0" indent="0">
              <a:buNone/>
            </a:pPr>
            <a:r>
              <a:rPr lang="es-ES" b="1" dirty="0"/>
              <a:t>Actividades de apoyo:</a:t>
            </a:r>
            <a:endParaRPr lang="es-ES" dirty="0"/>
          </a:p>
          <a:p>
            <a:r>
              <a:rPr lang="es-ES" b="1" dirty="0"/>
              <a:t>Infraestructura:</a:t>
            </a:r>
            <a:r>
              <a:rPr lang="es-ES" dirty="0"/>
              <a:t> marca consolidada y fuerte presencia internacional.</a:t>
            </a:r>
          </a:p>
          <a:p>
            <a:r>
              <a:rPr lang="es-ES" b="1" dirty="0"/>
              <a:t>Gestión de RRHH:</a:t>
            </a:r>
            <a:r>
              <a:rPr lang="es-ES" dirty="0"/>
              <a:t> programas de liderazgo y diversidad.</a:t>
            </a:r>
          </a:p>
          <a:p>
            <a:r>
              <a:rPr lang="es-ES" b="1" dirty="0"/>
              <a:t>Desarrollo tecnológico:</a:t>
            </a:r>
            <a:r>
              <a:rPr lang="es-ES" dirty="0"/>
              <a:t> innovación en empaques sostenibles.</a:t>
            </a:r>
          </a:p>
          <a:p>
            <a:r>
              <a:rPr lang="es-ES" b="1" dirty="0"/>
              <a:t>Adquisiciones:</a:t>
            </a:r>
            <a:r>
              <a:rPr lang="es-ES" dirty="0"/>
              <a:t> compra de marcas (</a:t>
            </a:r>
            <a:r>
              <a:rPr lang="es-ES" dirty="0" err="1"/>
              <a:t>Fuze</a:t>
            </a:r>
            <a:r>
              <a:rPr lang="es-ES" dirty="0"/>
              <a:t> Tea, Minute </a:t>
            </a:r>
            <a:r>
              <a:rPr lang="es-ES" dirty="0" err="1"/>
              <a:t>Maid</a:t>
            </a:r>
            <a:r>
              <a:rPr lang="es-ES" dirty="0"/>
              <a:t>, Costa </a:t>
            </a:r>
            <a:r>
              <a:rPr lang="es-ES" dirty="0" err="1"/>
              <a:t>Coffee</a:t>
            </a:r>
            <a:r>
              <a:rPr lang="es-ES" dirty="0"/>
              <a:t>).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850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6EBAF-2BA3-3D3C-D98F-D963FE959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5C544-BB7E-7E49-C3B3-86818C07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INICIO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Objetivo de la Sesión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54A2F1-95FD-4757-5D38-EE69CD4F2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Al finalizar la sesión el estudiante comprende el enfoque sistémico en la gestión de las organizaciones contemporáneas, aplicando conceptos de planeamiento estratégico, fuerzas competitivas, cadena de valor y análisis FODA para el diagnóstico y mejora organizacional.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00603E-497B-5CC5-9E47-ADDCE3ABC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pic>
        <p:nvPicPr>
          <p:cNvPr id="6" name="Imagen 5" descr="Icono&#10;&#10;El contenido generado por IA puede ser incorrecto.">
            <a:extLst>
              <a:ext uri="{FF2B5EF4-FFF2-40B4-BE49-F238E27FC236}">
                <a16:creationId xmlns:a16="http://schemas.microsoft.com/office/drawing/2014/main" id="{3580522E-C6F0-C48D-7AE5-2ACD57AA7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190" y="4002548"/>
            <a:ext cx="2499620" cy="249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9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BC987-8CF4-302C-78CC-90DE910D2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7ED19-A0A0-92B2-7DE4-CDF0E937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Análisis FODA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7EE0DE-67A5-261C-26CC-49E0C57B2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9092F1B5-D690-C4AB-680A-E5F70289B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1108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4648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1C0C2-FD9E-1261-FE7B-03A3C4D24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DB63F-CA20-7567-E945-F6B891E3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Análisis FODA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778308-07F6-D99C-DFD8-865192E1D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pic>
        <p:nvPicPr>
          <p:cNvPr id="8" name="Marcador de contenido 7" descr="Tabla&#10;&#10;El contenido generado por IA puede ser incorrecto.">
            <a:extLst>
              <a:ext uri="{FF2B5EF4-FFF2-40B4-BE49-F238E27FC236}">
                <a16:creationId xmlns:a16="http://schemas.microsoft.com/office/drawing/2014/main" id="{CDF992EE-F24A-76A2-9682-CC0D3DBF3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8200" y="1405806"/>
            <a:ext cx="10862187" cy="4775617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A51513E-9362-B808-C1A4-5EAFF3EAA7C1}"/>
              </a:ext>
            </a:extLst>
          </p:cNvPr>
          <p:cNvSpPr txBox="1"/>
          <p:nvPr/>
        </p:nvSpPr>
        <p:spPr>
          <a:xfrm>
            <a:off x="838200" y="6124801"/>
            <a:ext cx="10862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>
                <a:hlinkClick r:id="rId4" tooltip="https://tientate.blogspot.com/2008/11/relacin-de-las-estrategias-con-las.html"/>
              </a:rPr>
              <a:t>Esta foto</a:t>
            </a:r>
            <a:r>
              <a:rPr lang="es-PE" sz="900"/>
              <a:t> de Autor desconocido está bajo licencia </a:t>
            </a:r>
            <a:r>
              <a:rPr lang="es-PE" sz="900">
                <a:hlinkClick r:id="rId5" tooltip="https://creativecommons.org/licenses/by-nc-nd/3.0/"/>
              </a:rPr>
              <a:t>CC BY-NC-ND</a:t>
            </a:r>
            <a:endParaRPr lang="es-PE" sz="900"/>
          </a:p>
        </p:txBody>
      </p:sp>
    </p:spTree>
    <p:extLst>
      <p:ext uri="{BB962C8B-B14F-4D97-AF65-F5344CB8AC3E}">
        <p14:creationId xmlns:p14="http://schemas.microsoft.com/office/powerpoint/2010/main" val="3085028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357C0-746D-436A-E869-AE6EB5663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870A1-C6C9-C22D-C370-5AA523CC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Análisis FODA: Netflix (</a:t>
            </a:r>
            <a:r>
              <a:rPr lang="es-ES" dirty="0" err="1">
                <a:solidFill>
                  <a:srgbClr val="C00000"/>
                </a:solidFill>
              </a:rPr>
              <a:t>streaming</a:t>
            </a:r>
            <a:r>
              <a:rPr lang="es-ES" dirty="0">
                <a:solidFill>
                  <a:srgbClr val="C00000"/>
                </a:solidFill>
              </a:rPr>
              <a:t>)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666A6B8-F671-806E-D7BB-0E22CC9B9C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b="1" dirty="0"/>
              <a:t>Fortalezas (F):</a:t>
            </a:r>
            <a:endParaRPr lang="es-ES" dirty="0"/>
          </a:p>
          <a:p>
            <a:r>
              <a:rPr lang="es-ES" dirty="0"/>
              <a:t>Marca global reconocida.</a:t>
            </a:r>
          </a:p>
          <a:p>
            <a:r>
              <a:rPr lang="es-ES" dirty="0"/>
              <a:t>Amplio catálogo de contenido propio (series originales).</a:t>
            </a:r>
          </a:p>
          <a:p>
            <a:r>
              <a:rPr lang="es-ES" dirty="0"/>
              <a:t>Plataforma fácil de usar y accesible en múltiples dispositivos.</a:t>
            </a:r>
          </a:p>
          <a:p>
            <a:pPr marL="0" indent="0">
              <a:buNone/>
            </a:pPr>
            <a:r>
              <a:rPr lang="es-ES" b="1" dirty="0"/>
              <a:t>Oportunidades (O):</a:t>
            </a:r>
            <a:endParaRPr lang="es-ES" dirty="0"/>
          </a:p>
          <a:p>
            <a:r>
              <a:rPr lang="es-ES" dirty="0"/>
              <a:t>Expansión a mercados emergentes.</a:t>
            </a:r>
          </a:p>
          <a:p>
            <a:r>
              <a:rPr lang="es-ES" dirty="0"/>
              <a:t>Creciente consumo de </a:t>
            </a:r>
            <a:r>
              <a:rPr lang="es-ES" dirty="0" err="1"/>
              <a:t>streaming</a:t>
            </a:r>
            <a:r>
              <a:rPr lang="es-ES" dirty="0"/>
              <a:t> frente a la TV tradicional.</a:t>
            </a:r>
          </a:p>
          <a:p>
            <a:r>
              <a:rPr lang="es-ES" dirty="0"/>
              <a:t>Desarrollo de alianzas con productoras y marcas.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E6F69A-9C2E-1ECD-A113-96C475B6EF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b="1" dirty="0"/>
              <a:t>Debilidades (D):</a:t>
            </a:r>
            <a:endParaRPr lang="es-ES" dirty="0"/>
          </a:p>
          <a:p>
            <a:r>
              <a:rPr lang="es-ES" dirty="0"/>
              <a:t>Dependencia de licencias externas costosas.</a:t>
            </a:r>
          </a:p>
          <a:p>
            <a:r>
              <a:rPr lang="es-ES" dirty="0"/>
              <a:t>Elevados costos de producción.</a:t>
            </a:r>
          </a:p>
          <a:p>
            <a:r>
              <a:rPr lang="es-ES" dirty="0"/>
              <a:t>Pérdida de suscriptores por aumento de precios.</a:t>
            </a:r>
          </a:p>
          <a:p>
            <a:pPr marL="0" indent="0">
              <a:buNone/>
            </a:pPr>
            <a:r>
              <a:rPr lang="es-ES" b="1" dirty="0"/>
              <a:t>Amenazas (A):</a:t>
            </a:r>
            <a:endParaRPr lang="es-ES" dirty="0"/>
          </a:p>
          <a:p>
            <a:r>
              <a:rPr lang="es-ES" dirty="0"/>
              <a:t>Competencia intensa: Disney+, HBO Max, Amazon Prime Video.</a:t>
            </a:r>
          </a:p>
          <a:p>
            <a:r>
              <a:rPr lang="es-ES" dirty="0"/>
              <a:t>Piratería digital.</a:t>
            </a:r>
          </a:p>
          <a:p>
            <a:r>
              <a:rPr lang="es-ES" dirty="0"/>
              <a:t>Regulaciones sobre derechos de autor y contenidos.</a:t>
            </a:r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7053BE-B9EE-971C-4A7B-512540FC6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96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9E41E-C63D-768B-4A7F-77CF0AD92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825F6-FFA5-BDA4-3CCD-85A883CD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Análisis FODA: Tesla (automotriz)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208719F-868D-8675-4423-6F0F8BFEB9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b="1" dirty="0"/>
              <a:t>Fortalezas (F):</a:t>
            </a:r>
            <a:endParaRPr lang="es-ES" dirty="0"/>
          </a:p>
          <a:p>
            <a:r>
              <a:rPr lang="es-ES" dirty="0"/>
              <a:t>Innovación tecnológica y liderazgo en vehículos eléctricos.</a:t>
            </a:r>
          </a:p>
          <a:p>
            <a:r>
              <a:rPr lang="es-ES" dirty="0"/>
              <a:t>Marca asociada con sostenibilidad.</a:t>
            </a:r>
          </a:p>
          <a:p>
            <a:r>
              <a:rPr lang="es-ES" dirty="0"/>
              <a:t>Red propia de </a:t>
            </a:r>
            <a:r>
              <a:rPr lang="es-ES" dirty="0" err="1"/>
              <a:t>supercargadores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b="1" dirty="0"/>
              <a:t>Oportunidades (O):</a:t>
            </a:r>
            <a:endParaRPr lang="es-ES" dirty="0"/>
          </a:p>
          <a:p>
            <a:r>
              <a:rPr lang="es-ES" dirty="0"/>
              <a:t>Crecimiento de la demanda de autos eléctricos.</a:t>
            </a:r>
          </a:p>
          <a:p>
            <a:r>
              <a:rPr lang="es-ES" dirty="0"/>
              <a:t>Incentivos gubernamentales por energías limpias.</a:t>
            </a:r>
          </a:p>
          <a:p>
            <a:r>
              <a:rPr lang="es-ES" dirty="0"/>
              <a:t>Diversificación hacia energía solar y baterías.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21621B-2330-5CD9-9602-5332CBA1D0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b="1" dirty="0"/>
              <a:t>Debilidades (D):</a:t>
            </a:r>
            <a:endParaRPr lang="es-ES" dirty="0"/>
          </a:p>
          <a:p>
            <a:r>
              <a:rPr lang="es-ES" dirty="0"/>
              <a:t>Precios altos que limitan acceso a clientes.</a:t>
            </a:r>
          </a:p>
          <a:p>
            <a:r>
              <a:rPr lang="es-ES" dirty="0"/>
              <a:t>Problemas de producción y logística.</a:t>
            </a:r>
          </a:p>
          <a:p>
            <a:r>
              <a:rPr lang="es-ES" dirty="0"/>
              <a:t>Dependencia de materias primas críticas (litio).</a:t>
            </a:r>
          </a:p>
          <a:p>
            <a:pPr marL="0" indent="0">
              <a:buNone/>
            </a:pPr>
            <a:r>
              <a:rPr lang="es-ES" b="1" dirty="0"/>
              <a:t>Amenazas (A):</a:t>
            </a:r>
            <a:endParaRPr lang="es-ES" dirty="0"/>
          </a:p>
          <a:p>
            <a:r>
              <a:rPr lang="es-ES" dirty="0"/>
              <a:t>Competencia de fabricantes tradicionales (Volkswagen, Toyota, Ford).</a:t>
            </a:r>
          </a:p>
          <a:p>
            <a:r>
              <a:rPr lang="es-ES" dirty="0"/>
              <a:t>Fluctuaciones en precios de materias primas.</a:t>
            </a:r>
          </a:p>
          <a:p>
            <a:r>
              <a:rPr lang="es-ES" dirty="0"/>
              <a:t>Regulaciones estrictas en seguridad y emisiones.</a:t>
            </a:r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1DFAF6-4F44-BF48-778D-05169AA02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43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648C7-6DD1-FA40-D266-CE64BDF9D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19880-0166-2422-EE42-8B582C1B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Análisis FODA: Universidad local (genérico)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280871D-0A2B-C72B-35FF-6BA85C01A6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b="1" dirty="0"/>
              <a:t>Fortalezas (F):</a:t>
            </a:r>
            <a:endParaRPr lang="es-ES" dirty="0"/>
          </a:p>
          <a:p>
            <a:r>
              <a:rPr lang="es-ES" dirty="0"/>
              <a:t>Profesores con alto nivel académico.</a:t>
            </a:r>
          </a:p>
          <a:p>
            <a:r>
              <a:rPr lang="es-ES" dirty="0"/>
              <a:t>Oferta variada de carreras profesionales.</a:t>
            </a:r>
          </a:p>
          <a:p>
            <a:r>
              <a:rPr lang="es-ES" dirty="0"/>
              <a:t>Buena infraestructura tecnológica (laboratorios, plataformas online).</a:t>
            </a:r>
          </a:p>
          <a:p>
            <a:pPr marL="0" indent="0">
              <a:buNone/>
            </a:pPr>
            <a:r>
              <a:rPr lang="es-ES" b="1" dirty="0"/>
              <a:t>Oportunidades (O):</a:t>
            </a:r>
            <a:endParaRPr lang="es-ES" dirty="0"/>
          </a:p>
          <a:p>
            <a:r>
              <a:rPr lang="es-ES" dirty="0"/>
              <a:t>Crecimiento de la educación virtual.</a:t>
            </a:r>
          </a:p>
          <a:p>
            <a:r>
              <a:rPr lang="es-ES" dirty="0"/>
              <a:t>Alianzas con empresas para prácticas profesionales.</a:t>
            </a:r>
          </a:p>
          <a:p>
            <a:r>
              <a:rPr lang="es-ES" dirty="0"/>
              <a:t>Demanda de nuevas carreras ligadas a tecnología.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83C5FC-3C7B-CCD2-9FAB-4153EAAF29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b="1" dirty="0"/>
              <a:t>Debilidades (D):</a:t>
            </a:r>
            <a:endParaRPr lang="es-ES" dirty="0"/>
          </a:p>
          <a:p>
            <a:r>
              <a:rPr lang="es-ES" dirty="0"/>
              <a:t>Escasa promoción de investigación.</a:t>
            </a:r>
          </a:p>
          <a:p>
            <a:r>
              <a:rPr lang="es-ES" dirty="0"/>
              <a:t>Procesos administrativos burocráticos.</a:t>
            </a:r>
          </a:p>
          <a:p>
            <a:r>
              <a:rPr lang="es-ES" dirty="0"/>
              <a:t>Dependencia de financiamiento limitado.</a:t>
            </a:r>
          </a:p>
          <a:p>
            <a:pPr marL="0" indent="0">
              <a:buNone/>
            </a:pPr>
            <a:r>
              <a:rPr lang="es-ES" b="1" dirty="0"/>
              <a:t>Amenazas (A):</a:t>
            </a:r>
            <a:endParaRPr lang="es-ES" dirty="0"/>
          </a:p>
          <a:p>
            <a:r>
              <a:rPr lang="es-ES" dirty="0"/>
              <a:t>Competencia de universidades extranjeras online.</a:t>
            </a:r>
          </a:p>
          <a:p>
            <a:r>
              <a:rPr lang="es-ES" dirty="0"/>
              <a:t>Cambios en políticas educativas del gobierno.</a:t>
            </a:r>
          </a:p>
          <a:p>
            <a:r>
              <a:rPr lang="es-ES" dirty="0"/>
              <a:t>Disminución del número de postulantes por factores económicos.</a:t>
            </a:r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B46640-3F09-0B3F-357F-A2E79C723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10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DCF6B-D5C7-1F8D-2695-6DC13DB86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BED02-43E9-1934-B23A-DA28C8DE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rgbClr val="C00000"/>
                </a:solidFill>
              </a:rPr>
              <a:t>PRACTICA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Ejercicio: Selecciona una organización de tu entorno y elabora: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AA5D8-8DA5-BB91-2F4F-9636EBD1E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Declaración de misión y visión.</a:t>
            </a:r>
          </a:p>
          <a:p>
            <a:r>
              <a:rPr lang="es-ES" dirty="0"/>
              <a:t>Dos objetivos estratégicos con sus indicadores.</a:t>
            </a:r>
          </a:p>
          <a:p>
            <a:r>
              <a:rPr lang="es-ES" dirty="0"/>
              <a:t>Identificación de al menos dos fuerzas competitivas que afectan a la organización.</a:t>
            </a:r>
          </a:p>
          <a:p>
            <a:r>
              <a:rPr lang="es-ES" dirty="0"/>
              <a:t>Un análisis FODA sencillo (una fortaleza, una oportunidad, una debilidad y una amenaza).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372F7A-C40D-5499-FC02-F7CD77958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0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4241A-DA3E-7941-9D7D-D6F6E32E8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0F540-7336-B3E8-195B-C732C7B2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CIERRE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Conclusiones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CA3B07-8F71-8614-0C39-6FC3C2DBC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El enfoque de sistemas fortalece la capacidad de análisis en la gestión organizacional.</a:t>
            </a:r>
          </a:p>
          <a:p>
            <a:r>
              <a:rPr lang="es-ES" dirty="0"/>
              <a:t>El planeamiento estratégico orienta la organización hacia su misión y visión.</a:t>
            </a:r>
          </a:p>
          <a:p>
            <a:r>
              <a:rPr lang="es-ES" dirty="0"/>
              <a:t>Las fuerzas competitivas y la cadena de valor permiten comprender el entorno y la creación de valor.</a:t>
            </a:r>
          </a:p>
          <a:p>
            <a:r>
              <a:rPr lang="es-ES" dirty="0"/>
              <a:t>El análisis FODA integra factores internos y externos para la toma de decisiones.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FED552-6CC2-DA89-19F8-469B6C8D3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04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FA57A-2DDB-2267-3B3D-0E090A94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Marcador de contenido 4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C617A84A-2FC2-3E46-5E76-458E3EF7E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2343150"/>
            <a:ext cx="8020050" cy="2171700"/>
          </a:xfrm>
        </p:spPr>
      </p:pic>
    </p:spTree>
    <p:extLst>
      <p:ext uri="{BB962C8B-B14F-4D97-AF65-F5344CB8AC3E}">
        <p14:creationId xmlns:p14="http://schemas.microsoft.com/office/powerpoint/2010/main" val="383292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62C2E-48CC-F38E-6376-5CC0C2F92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60349-05F8-112C-E838-C42804C9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C00000"/>
                </a:solidFill>
              </a:rPr>
              <a:t>UTILIDAD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¿Por qué son importantes los temas de la sesión?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7B0ADB-3DA9-396F-1443-765C68B93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Favorece la visión integral en la gestión de organizaciones.</a:t>
            </a:r>
          </a:p>
          <a:p>
            <a:r>
              <a:rPr lang="es-ES" dirty="0"/>
              <a:t>Permite identificar oportunidades y amenazas del entorno.</a:t>
            </a:r>
          </a:p>
          <a:p>
            <a:r>
              <a:rPr lang="es-ES" dirty="0"/>
              <a:t>Mejora la formulación de estrategias y objetivos.</a:t>
            </a:r>
          </a:p>
          <a:p>
            <a:r>
              <a:rPr lang="es-ES" dirty="0"/>
              <a:t>Integra la teoría de sistemas al planeamiento estratégico.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6504FC-FF47-151B-845A-0F95CC071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119F8-4E5F-C84A-F7D2-2A83F2637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14E58-8E15-6AB1-C33F-399318E4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TRANSFORMACIÓN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Planeamiento estratégico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201A2E-F6BB-82AC-2B6E-655008464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Misión: </a:t>
            </a:r>
            <a:r>
              <a:rPr lang="es-ES" dirty="0"/>
              <a:t>Razón de ser de la organización.</a:t>
            </a:r>
          </a:p>
          <a:p>
            <a:r>
              <a:rPr lang="es-ES" b="1" dirty="0"/>
              <a:t>Visión: </a:t>
            </a:r>
            <a:r>
              <a:rPr lang="es-ES" dirty="0"/>
              <a:t>Estado futuro deseado.</a:t>
            </a:r>
          </a:p>
          <a:p>
            <a:r>
              <a:rPr lang="es-ES" b="1" dirty="0"/>
              <a:t>Estrategias: </a:t>
            </a:r>
            <a:r>
              <a:rPr lang="es-ES" dirty="0"/>
              <a:t>Acciones generales para alcanzar objetivos.</a:t>
            </a:r>
          </a:p>
          <a:p>
            <a:r>
              <a:rPr lang="es-ES" b="1" dirty="0"/>
              <a:t>Objetivos: </a:t>
            </a:r>
            <a:r>
              <a:rPr lang="es-ES" dirty="0"/>
              <a:t>Resultados específicos a lograr.</a:t>
            </a:r>
          </a:p>
          <a:p>
            <a:r>
              <a:rPr lang="es-ES" b="1" dirty="0"/>
              <a:t>Indicadores: </a:t>
            </a:r>
            <a:r>
              <a:rPr lang="es-ES" dirty="0"/>
              <a:t>Medidas que permiten evaluar el cumplimiento de objetivos.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1A3EF3-A1B1-ECEF-9D35-A2830E09A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F237D-D49A-3F67-D8A0-4FEC292FD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3190E-CB14-C7CD-ED6D-1D77E107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Planeamiento estratégico: Apple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6990E9-53C6-283F-6C80-43ECE17DD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/>
              <a:t>Misión: </a:t>
            </a:r>
            <a:r>
              <a:rPr lang="es-ES" i="1" dirty="0"/>
              <a:t>“Llevar la mejor experiencia de usuario a sus clientes a través de hardware, software y servicios innovadores.”</a:t>
            </a:r>
          </a:p>
          <a:p>
            <a:r>
              <a:rPr lang="es-ES" b="1" dirty="0"/>
              <a:t>Visión: </a:t>
            </a:r>
            <a:r>
              <a:rPr lang="es-ES" i="1" dirty="0"/>
              <a:t>“Crear los mejores productos en la Tierra y dejar el mundo mejor de lo que lo encontramos.”</a:t>
            </a:r>
          </a:p>
          <a:p>
            <a:r>
              <a:rPr lang="es-ES" b="1" dirty="0"/>
              <a:t>Estrategias: </a:t>
            </a:r>
            <a:r>
              <a:rPr lang="es-ES" dirty="0"/>
              <a:t>Innovación constante, diseño centrado en el usuario, ecosistema integrado.</a:t>
            </a:r>
          </a:p>
          <a:p>
            <a:r>
              <a:rPr lang="es-ES" b="1" dirty="0"/>
              <a:t>Objetivo/Indicador: </a:t>
            </a:r>
            <a:r>
              <a:rPr lang="es-ES" dirty="0"/>
              <a:t>Mantenerse líder en innovación tecnológica (ej. % de ingresos provenientes de nuevos productos).</a:t>
            </a:r>
            <a:endParaRPr lang="es-PE" dirty="0"/>
          </a:p>
        </p:txBody>
      </p:sp>
      <p:pic>
        <p:nvPicPr>
          <p:cNvPr id="10" name="Marcador de contenido 9" descr="Imagen que contiene luz&#10;&#10;El contenido generado por IA puede ser incorrecto.">
            <a:extLst>
              <a:ext uri="{FF2B5EF4-FFF2-40B4-BE49-F238E27FC236}">
                <a16:creationId xmlns:a16="http://schemas.microsoft.com/office/drawing/2014/main" id="{973649B3-6B1A-8ED1-054F-B7657ACC3E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58216" y="1316908"/>
            <a:ext cx="4224184" cy="4224184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79D069E-E2B0-24FD-995D-63EC2D4CE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65522E7-E54F-04F1-E0EF-E79FDAB6B64E}"/>
              </a:ext>
            </a:extLst>
          </p:cNvPr>
          <p:cNvSpPr txBox="1"/>
          <p:nvPr/>
        </p:nvSpPr>
        <p:spPr>
          <a:xfrm>
            <a:off x="7763182" y="5717530"/>
            <a:ext cx="3919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hlinkClick r:id="rId3" tooltip="https://freepngimg.com/png/27433-apple-logo"/>
              </a:rPr>
              <a:t>Esta foto</a:t>
            </a:r>
            <a:r>
              <a:rPr lang="es-PE" sz="900" dirty="0"/>
              <a:t> de Autor desconocido está bajo licencia </a:t>
            </a:r>
            <a:r>
              <a:rPr lang="es-PE" sz="900" dirty="0">
                <a:hlinkClick r:id="rId5" tooltip="https://creativecommons.org/licenses/by-nc/3.0/"/>
              </a:rPr>
              <a:t>CC BY-NC</a:t>
            </a:r>
            <a:endParaRPr lang="es-PE" sz="900" dirty="0"/>
          </a:p>
        </p:txBody>
      </p:sp>
    </p:spTree>
    <p:extLst>
      <p:ext uri="{BB962C8B-B14F-4D97-AF65-F5344CB8AC3E}">
        <p14:creationId xmlns:p14="http://schemas.microsoft.com/office/powerpoint/2010/main" val="140416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66497-5BBA-7E01-7739-E1EAE30DC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5D2E8-BCF2-9E09-C175-1893B421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Planeamiento estratégico: Google (</a:t>
            </a:r>
            <a:r>
              <a:rPr lang="es-ES" dirty="0" err="1">
                <a:solidFill>
                  <a:srgbClr val="C00000"/>
                </a:solidFill>
              </a:rPr>
              <a:t>Alphabet</a:t>
            </a:r>
            <a:r>
              <a:rPr lang="es-ES" dirty="0">
                <a:solidFill>
                  <a:srgbClr val="C00000"/>
                </a:solidFill>
              </a:rPr>
              <a:t>)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B331B7-0266-FC1E-9279-ADB30D2688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/>
              <a:t>Misión:</a:t>
            </a:r>
            <a:r>
              <a:rPr lang="es-ES" b="1" i="1" dirty="0"/>
              <a:t> </a:t>
            </a:r>
            <a:r>
              <a:rPr lang="es-ES" i="1" dirty="0"/>
              <a:t>“Organizar la información del mundo y hacerla universalmente accesible y útil.”</a:t>
            </a:r>
          </a:p>
          <a:p>
            <a:r>
              <a:rPr lang="es-ES" b="1" dirty="0"/>
              <a:t>Visión: </a:t>
            </a:r>
            <a:r>
              <a:rPr lang="es-ES" i="1" dirty="0"/>
              <a:t>“Proporcionar acceso a la información del mundo en un solo clic.”</a:t>
            </a:r>
          </a:p>
          <a:p>
            <a:r>
              <a:rPr lang="es-ES" b="1" dirty="0"/>
              <a:t>Estrategias: </a:t>
            </a:r>
            <a:r>
              <a:rPr lang="es-ES" dirty="0"/>
              <a:t>Inversión en inteligencia artificial, expansión en la nube, diversificación tecnológica (</a:t>
            </a:r>
            <a:r>
              <a:rPr lang="es-ES" dirty="0" err="1"/>
              <a:t>Waymo</a:t>
            </a:r>
            <a:r>
              <a:rPr lang="es-ES" dirty="0"/>
              <a:t>, salud, etc.).</a:t>
            </a:r>
          </a:p>
          <a:p>
            <a:r>
              <a:rPr lang="es-ES" b="1" dirty="0"/>
              <a:t>Objetivo/Indicador: </a:t>
            </a:r>
            <a:r>
              <a:rPr lang="es-ES" dirty="0"/>
              <a:t>Incrementar cuota de mercado en Google Cloud (ej. % de crecimiento anual en ingresos </a:t>
            </a:r>
            <a:r>
              <a:rPr lang="es-ES" dirty="0" err="1"/>
              <a:t>cloud</a:t>
            </a:r>
            <a:r>
              <a:rPr lang="es-ES" dirty="0"/>
              <a:t>).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90E548-D588-8330-A4F5-5FC51EB2F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pic>
        <p:nvPicPr>
          <p:cNvPr id="9" name="Marcador de contenido 8" descr="Icono&#10;&#10;El contenido generado por IA puede ser incorrecto.">
            <a:extLst>
              <a:ext uri="{FF2B5EF4-FFF2-40B4-BE49-F238E27FC236}">
                <a16:creationId xmlns:a16="http://schemas.microsoft.com/office/drawing/2014/main" id="{92E9D2C7-A395-4C4A-5A49-1C1FD8C660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76163" y="1690688"/>
            <a:ext cx="4377637" cy="4377637"/>
          </a:xfr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2DE85DB-1392-8D7F-3A0B-4F50824A1725}"/>
              </a:ext>
            </a:extLst>
          </p:cNvPr>
          <p:cNvSpPr txBox="1"/>
          <p:nvPr/>
        </p:nvSpPr>
        <p:spPr>
          <a:xfrm>
            <a:off x="6904444" y="5981147"/>
            <a:ext cx="3215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hlinkClick r:id="rId4" tooltip="https://www.pngall.com/google-png/download/42381"/>
              </a:rPr>
              <a:t>Esta foto</a:t>
            </a:r>
            <a:r>
              <a:rPr lang="es-PE" sz="900" dirty="0"/>
              <a:t> de Autor desconocido está bajo licencia </a:t>
            </a:r>
            <a:r>
              <a:rPr lang="es-PE" sz="900" dirty="0">
                <a:hlinkClick r:id="rId5" tooltip="https://creativecommons.org/licenses/by-nc/3.0/"/>
              </a:rPr>
              <a:t>CC BY-NC</a:t>
            </a:r>
            <a:endParaRPr lang="es-PE" sz="900" dirty="0"/>
          </a:p>
        </p:txBody>
      </p:sp>
    </p:spTree>
    <p:extLst>
      <p:ext uri="{BB962C8B-B14F-4D97-AF65-F5344CB8AC3E}">
        <p14:creationId xmlns:p14="http://schemas.microsoft.com/office/powerpoint/2010/main" val="304485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67995-BC8A-E632-C645-12B63DDC9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5407-1DB5-ECC5-0091-401BA692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Planeamiento estratégico: Microsoft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79E7EF3-BA3B-AD6A-2A79-8ECA899F62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b="1" dirty="0"/>
              <a:t>Misión: </a:t>
            </a:r>
            <a:r>
              <a:rPr lang="es-ES" i="1" dirty="0"/>
              <a:t>“Empoderar a cada persona y organización del planeta para lograr más.”</a:t>
            </a:r>
          </a:p>
          <a:p>
            <a:r>
              <a:rPr lang="es-ES" b="1" dirty="0"/>
              <a:t>Visión: </a:t>
            </a:r>
            <a:r>
              <a:rPr lang="es-ES" i="1" dirty="0"/>
              <a:t>“Ayudar a las personas y a las empresas de todo el mundo a desarrollar su máximo potencial.”</a:t>
            </a:r>
          </a:p>
          <a:p>
            <a:r>
              <a:rPr lang="es-ES" b="1" dirty="0"/>
              <a:t>Estrategias: </a:t>
            </a:r>
            <a:r>
              <a:rPr lang="es-ES" dirty="0"/>
              <a:t>Liderazgo en soluciones empresariales, servicios en la nube (Azure), integración IA.</a:t>
            </a:r>
          </a:p>
          <a:p>
            <a:r>
              <a:rPr lang="es-ES" b="1" dirty="0"/>
              <a:t>Objetivo/Indicador: </a:t>
            </a:r>
            <a:r>
              <a:rPr lang="es-ES" dirty="0"/>
              <a:t>Aumentar participación de Azure frente a AWS (ej. </a:t>
            </a:r>
            <a:r>
              <a:rPr lang="es-ES" dirty="0" err="1"/>
              <a:t>market</a:t>
            </a:r>
            <a:r>
              <a:rPr lang="es-ES" dirty="0"/>
              <a:t> share en %).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2C78B4-4754-C69D-1A47-1150AC3B2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pic>
        <p:nvPicPr>
          <p:cNvPr id="11" name="Marcador de contenido 10" descr="Imagen que contiene dibujo, alimentos&#10;&#10;El contenido generado por IA puede ser incorrecto.">
            <a:extLst>
              <a:ext uri="{FF2B5EF4-FFF2-40B4-BE49-F238E27FC236}">
                <a16:creationId xmlns:a16="http://schemas.microsoft.com/office/drawing/2014/main" id="{41E3E495-9E54-0868-6F66-A9EB076C1F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72200" y="3446701"/>
            <a:ext cx="5181600" cy="1109186"/>
          </a:xfr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714E3A7-1056-E2FC-D5AA-8A0B8E9C5C6A}"/>
              </a:ext>
            </a:extLst>
          </p:cNvPr>
          <p:cNvSpPr txBox="1"/>
          <p:nvPr/>
        </p:nvSpPr>
        <p:spPr>
          <a:xfrm>
            <a:off x="6172200" y="4555887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>
                <a:hlinkClick r:id="rId4" tooltip="https://commons.wikimedia.org/wiki/File:Microsoft_logo_(2012).svg"/>
              </a:rPr>
              <a:t>Esta foto</a:t>
            </a:r>
            <a:r>
              <a:rPr lang="es-PE" sz="900"/>
              <a:t> de Autor desconocido está bajo licencia </a:t>
            </a:r>
            <a:r>
              <a:rPr lang="es-PE" sz="900">
                <a:hlinkClick r:id="rId5" tooltip="https://creativecommons.org/licenses/by-sa/3.0/"/>
              </a:rPr>
              <a:t>CC BY-SA</a:t>
            </a:r>
            <a:endParaRPr lang="es-PE" sz="900"/>
          </a:p>
        </p:txBody>
      </p:sp>
    </p:spTree>
    <p:extLst>
      <p:ext uri="{BB962C8B-B14F-4D97-AF65-F5344CB8AC3E}">
        <p14:creationId xmlns:p14="http://schemas.microsoft.com/office/powerpoint/2010/main" val="141205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B0817-0313-0427-A35D-BD0CA25D9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AEC83-84E7-5E22-B18F-90BCE84A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Planeamiento estratégico: Amazon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009E11-AE26-D5DA-59C5-6E588010F7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b="1" dirty="0"/>
              <a:t>Misión: </a:t>
            </a:r>
            <a:r>
              <a:rPr lang="es-ES" i="1" dirty="0"/>
              <a:t>“Ser la empresa más centrada en el cliente del mundo, donde las personas puedan encontrar y descubrir todo lo que quieran comprar online.”</a:t>
            </a:r>
          </a:p>
          <a:p>
            <a:r>
              <a:rPr lang="es-ES" b="1" dirty="0"/>
              <a:t>Visión: </a:t>
            </a:r>
            <a:r>
              <a:rPr lang="es-ES" i="1" dirty="0"/>
              <a:t>“Ser la compañía más centrada en el cliente del mundo, creando un lugar donde la gente pueda encontrar y descubrir todo lo que quiera comprar online.”</a:t>
            </a:r>
          </a:p>
          <a:p>
            <a:r>
              <a:rPr lang="es-ES" b="1" dirty="0"/>
              <a:t>Estrategias: </a:t>
            </a:r>
            <a:r>
              <a:rPr lang="es-ES" dirty="0"/>
              <a:t>Expansión logística global, diversificación (AWS, Prime, salud, entretenimiento).</a:t>
            </a:r>
          </a:p>
          <a:p>
            <a:r>
              <a:rPr lang="es-ES" b="1" dirty="0"/>
              <a:t>Objetivo/Indicador: </a:t>
            </a:r>
            <a:r>
              <a:rPr lang="es-ES" dirty="0"/>
              <a:t>Reducir tiempos de entrega (ej. promedio de entrega &lt; 24h en mercados principales).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6AE6BC-E73C-4E6E-8F2B-9C0D1FD1F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pic>
        <p:nvPicPr>
          <p:cNvPr id="9" name="Marcador de contenido 8" descr="Un dibujo con letras&#10;&#10;El contenido generado por IA puede ser incorrecto.">
            <a:extLst>
              <a:ext uri="{FF2B5EF4-FFF2-40B4-BE49-F238E27FC236}">
                <a16:creationId xmlns:a16="http://schemas.microsoft.com/office/drawing/2014/main" id="{ED93037A-1C2F-AA87-F0E0-07B2109DFB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72200" y="2195830"/>
            <a:ext cx="5181600" cy="3610927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DF53BBD-ED56-F069-14CB-5C79DA323263}"/>
              </a:ext>
            </a:extLst>
          </p:cNvPr>
          <p:cNvSpPr txBox="1"/>
          <p:nvPr/>
        </p:nvSpPr>
        <p:spPr>
          <a:xfrm>
            <a:off x="6172200" y="5806757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>
                <a:hlinkClick r:id="rId4" tooltip="https://www.baagames.com/2013/12/"/>
              </a:rPr>
              <a:t>Esta foto</a:t>
            </a:r>
            <a:r>
              <a:rPr lang="es-PE" sz="900"/>
              <a:t> de Autor desconocido está bajo licencia </a:t>
            </a:r>
            <a:r>
              <a:rPr lang="es-PE" sz="900">
                <a:hlinkClick r:id="rId5" tooltip="https://creativecommons.org/licenses/by/3.0/"/>
              </a:rPr>
              <a:t>CC BY</a:t>
            </a:r>
            <a:endParaRPr lang="es-PE" sz="900"/>
          </a:p>
        </p:txBody>
      </p:sp>
    </p:spTree>
    <p:extLst>
      <p:ext uri="{BB962C8B-B14F-4D97-AF65-F5344CB8AC3E}">
        <p14:creationId xmlns:p14="http://schemas.microsoft.com/office/powerpoint/2010/main" val="341752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FA8F3-D37A-0A5D-A408-46F21243F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2667B-848B-5785-AA84-89A2C571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Planeamiento estratégico: Tesla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84A830-02F1-F37B-1A9B-6C9C3E804D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/>
              <a:t>Misión: </a:t>
            </a:r>
            <a:r>
              <a:rPr lang="es-ES" i="1" dirty="0"/>
              <a:t>“Acelerar la transición del mundo hacia la energía sostenible.”</a:t>
            </a:r>
          </a:p>
          <a:p>
            <a:r>
              <a:rPr lang="es-ES" b="1" dirty="0"/>
              <a:t>Visión: </a:t>
            </a:r>
            <a:r>
              <a:rPr lang="es-ES" i="1" dirty="0"/>
              <a:t>“Crear la empresa de energía más convincente del siglo XXI, liderando la transición hacia vehículos eléctricos y energías renovables.”</a:t>
            </a:r>
          </a:p>
          <a:p>
            <a:r>
              <a:rPr lang="es-ES" b="1" dirty="0"/>
              <a:t>Estrategias: </a:t>
            </a:r>
            <a:r>
              <a:rPr lang="es-ES" dirty="0"/>
              <a:t>Innovación en baterías, liderazgo en vehículos eléctricos, expansión en energía solar.</a:t>
            </a:r>
          </a:p>
          <a:p>
            <a:r>
              <a:rPr lang="es-ES" b="1" dirty="0"/>
              <a:t>Objetivo/Indicador: </a:t>
            </a:r>
            <a:r>
              <a:rPr lang="es-ES" dirty="0"/>
              <a:t>Aumentar producción anual de vehículos eléctricos (ej. meta de 2 millones de autos producidos en 2025).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EB2515-995F-0A8C-A3B7-EC2EC7074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pic>
        <p:nvPicPr>
          <p:cNvPr id="11" name="Marcador de contenido 10" descr="Logotipo&#10;&#10;El contenido generado por IA puede ser incorrecto.">
            <a:extLst>
              <a:ext uri="{FF2B5EF4-FFF2-40B4-BE49-F238E27FC236}">
                <a16:creationId xmlns:a16="http://schemas.microsoft.com/office/drawing/2014/main" id="{179ED839-B40B-AD60-028E-8EC73BF3A2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91755" y="1825625"/>
            <a:ext cx="5142490" cy="4351338"/>
          </a:xfr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F74F798-C4BD-82BB-0CC4-35A806D775E3}"/>
              </a:ext>
            </a:extLst>
          </p:cNvPr>
          <p:cNvSpPr txBox="1"/>
          <p:nvPr/>
        </p:nvSpPr>
        <p:spPr>
          <a:xfrm>
            <a:off x="6191755" y="6176963"/>
            <a:ext cx="5142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>
                <a:hlinkClick r:id="rId4" tooltip="https://www.reliableembeddedsystems.com/index.php/newsflash/285-tesla-on-thir-way-to-gpl-compliance"/>
              </a:rPr>
              <a:t>Esta foto</a:t>
            </a:r>
            <a:r>
              <a:rPr lang="es-PE" sz="900"/>
              <a:t> de Autor desconocido está bajo licencia </a:t>
            </a:r>
            <a:r>
              <a:rPr lang="es-PE" sz="900">
                <a:hlinkClick r:id="rId5" tooltip="https://creativecommons.org/licenses/by-nc-sa/3.0/"/>
              </a:rPr>
              <a:t>CC BY-SA-NC</a:t>
            </a:r>
            <a:endParaRPr lang="es-PE" sz="900"/>
          </a:p>
        </p:txBody>
      </p:sp>
    </p:spTree>
    <p:extLst>
      <p:ext uri="{BB962C8B-B14F-4D97-AF65-F5344CB8AC3E}">
        <p14:creationId xmlns:p14="http://schemas.microsoft.com/office/powerpoint/2010/main" val="379177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</TotalTime>
  <Words>2105</Words>
  <Application>Microsoft Office PowerPoint</Application>
  <PresentationFormat>Panorámica</PresentationFormat>
  <Paragraphs>213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Aptos</vt:lpstr>
      <vt:lpstr>Aptos Display</vt:lpstr>
      <vt:lpstr>Arial</vt:lpstr>
      <vt:lpstr>Tema de Office</vt:lpstr>
      <vt:lpstr>Teoría General de Sistemas</vt:lpstr>
      <vt:lpstr>INICIO Objetivo de la Sesión</vt:lpstr>
      <vt:lpstr>UTILIDAD ¿Por qué son importantes los temas de la sesión?</vt:lpstr>
      <vt:lpstr>TRANSFORMACIÓN Planeamiento estratégico</vt:lpstr>
      <vt:lpstr>Planeamiento estratégico: Apple</vt:lpstr>
      <vt:lpstr>Planeamiento estratégico: Google (Alphabet)</vt:lpstr>
      <vt:lpstr>Planeamiento estratégico: Microsoft</vt:lpstr>
      <vt:lpstr>Planeamiento estratégico: Amazon</vt:lpstr>
      <vt:lpstr>Planeamiento estratégico: Tesla</vt:lpstr>
      <vt:lpstr>Planeamiento estratégico: Coca-Cola</vt:lpstr>
      <vt:lpstr>Fuerzas competitivas (Michael Porter)</vt:lpstr>
      <vt:lpstr>Fuerzas competitivas: Starbucks (cafeterías)</vt:lpstr>
      <vt:lpstr>Fuerzas competitivas: Netflix (streaming)</vt:lpstr>
      <vt:lpstr>Fuerzas competitivas: Tesla (automóviles eléctricos)</vt:lpstr>
      <vt:lpstr>Cadena de Valor</vt:lpstr>
      <vt:lpstr>Cadena de Valor</vt:lpstr>
      <vt:lpstr>Cadena de Valor : Amazon (e-commerce)</vt:lpstr>
      <vt:lpstr>Cadena de Valor : Apple (tecnología)</vt:lpstr>
      <vt:lpstr>Cadena de Valor : Coca-Cola (bebidas)</vt:lpstr>
      <vt:lpstr>Análisis FODA</vt:lpstr>
      <vt:lpstr>Análisis FODA</vt:lpstr>
      <vt:lpstr>Análisis FODA: Netflix (streaming)</vt:lpstr>
      <vt:lpstr>Análisis FODA: Tesla (automotriz)</vt:lpstr>
      <vt:lpstr>Análisis FODA: Universidad local (genérico)</vt:lpstr>
      <vt:lpstr>PRACTICA Ejercicio: Selecciona una organización de tu entorno y elabora:</vt:lpstr>
      <vt:lpstr>CIERRE 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Reynaldo Portocarrero Tovar</dc:creator>
  <cp:lastModifiedBy>Carlos Reynaldo Portocarrero Tovar</cp:lastModifiedBy>
  <cp:revision>14</cp:revision>
  <dcterms:created xsi:type="dcterms:W3CDTF">2025-08-08T04:24:19Z</dcterms:created>
  <dcterms:modified xsi:type="dcterms:W3CDTF">2025-09-11T04:47:47Z</dcterms:modified>
</cp:coreProperties>
</file>