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02" r:id="rId3"/>
    <p:sldId id="259" r:id="rId4"/>
    <p:sldId id="396" r:id="rId5"/>
    <p:sldId id="411" r:id="rId6"/>
    <p:sldId id="408" r:id="rId7"/>
    <p:sldId id="409" r:id="rId8"/>
    <p:sldId id="410" r:id="rId9"/>
    <p:sldId id="395" r:id="rId10"/>
    <p:sldId id="375" r:id="rId11"/>
    <p:sldId id="391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D0ECF-2059-4734-95BE-6513AA600F4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BB72F08B-ABB1-465C-B09A-1F76CF0A1240}">
      <dgm:prSet/>
      <dgm:spPr/>
      <dgm:t>
        <a:bodyPr/>
        <a:lstStyle/>
        <a:p>
          <a:r>
            <a:rPr lang="es-ES"/>
            <a:t>Una situación en la que el estado actual es diferente al estado deseado.</a:t>
          </a:r>
          <a:endParaRPr lang="es-PE"/>
        </a:p>
      </dgm:t>
    </dgm:pt>
    <dgm:pt modelId="{A63085F1-7B3C-496C-96A0-225A4AAC9332}" type="parTrans" cxnId="{2646143F-2A40-4DF2-A807-C7D6747BD8C3}">
      <dgm:prSet/>
      <dgm:spPr/>
      <dgm:t>
        <a:bodyPr/>
        <a:lstStyle/>
        <a:p>
          <a:endParaRPr lang="es-PE"/>
        </a:p>
      </dgm:t>
    </dgm:pt>
    <dgm:pt modelId="{F9FE3250-09C8-4574-B815-A1669B616C3F}" type="sibTrans" cxnId="{2646143F-2A40-4DF2-A807-C7D6747BD8C3}">
      <dgm:prSet/>
      <dgm:spPr/>
      <dgm:t>
        <a:bodyPr/>
        <a:lstStyle/>
        <a:p>
          <a:endParaRPr lang="es-PE"/>
        </a:p>
      </dgm:t>
    </dgm:pt>
    <dgm:pt modelId="{02B339A7-18A2-497D-A1D6-406681E27AA8}">
      <dgm:prSet/>
      <dgm:spPr/>
      <dgm:t>
        <a:bodyPr/>
        <a:lstStyle/>
        <a:p>
          <a:r>
            <a:rPr lang="es-ES"/>
            <a:t>Surge cuando existen obstáculos o condiciones que dificultan alcanzar un objetivo.</a:t>
          </a:r>
          <a:endParaRPr lang="es-PE"/>
        </a:p>
      </dgm:t>
    </dgm:pt>
    <dgm:pt modelId="{2F6E147B-6A70-4DD1-B203-73739426E2EF}" type="parTrans" cxnId="{627ED258-927E-4C83-BBAC-8D00BBD9873F}">
      <dgm:prSet/>
      <dgm:spPr/>
      <dgm:t>
        <a:bodyPr/>
        <a:lstStyle/>
        <a:p>
          <a:endParaRPr lang="es-PE"/>
        </a:p>
      </dgm:t>
    </dgm:pt>
    <dgm:pt modelId="{88019E27-AA77-4199-A107-3B788BF417BB}" type="sibTrans" cxnId="{627ED258-927E-4C83-BBAC-8D00BBD9873F}">
      <dgm:prSet/>
      <dgm:spPr/>
      <dgm:t>
        <a:bodyPr/>
        <a:lstStyle/>
        <a:p>
          <a:endParaRPr lang="es-PE"/>
        </a:p>
      </dgm:t>
    </dgm:pt>
    <dgm:pt modelId="{D7CAEFBF-5C8F-47CA-8DE2-737ADB86647B}">
      <dgm:prSet/>
      <dgm:spPr/>
      <dgm:t>
        <a:bodyPr/>
        <a:lstStyle/>
        <a:p>
          <a:r>
            <a:rPr lang="es-ES"/>
            <a:t>Se define por tres elementos: estado actual, estado deseado, barreras u obstáculos.</a:t>
          </a:r>
          <a:endParaRPr lang="es-PE"/>
        </a:p>
      </dgm:t>
    </dgm:pt>
    <dgm:pt modelId="{3433F41C-12B5-4957-910F-67D05892B7EF}" type="parTrans" cxnId="{AD97B11D-99B0-406F-98EF-E30AA480671E}">
      <dgm:prSet/>
      <dgm:spPr/>
      <dgm:t>
        <a:bodyPr/>
        <a:lstStyle/>
        <a:p>
          <a:endParaRPr lang="es-PE"/>
        </a:p>
      </dgm:t>
    </dgm:pt>
    <dgm:pt modelId="{ACFC9358-AA02-44BD-955E-0FE30D397B1C}" type="sibTrans" cxnId="{AD97B11D-99B0-406F-98EF-E30AA480671E}">
      <dgm:prSet/>
      <dgm:spPr/>
      <dgm:t>
        <a:bodyPr/>
        <a:lstStyle/>
        <a:p>
          <a:endParaRPr lang="es-PE"/>
        </a:p>
      </dgm:t>
    </dgm:pt>
    <dgm:pt modelId="{543EFDF0-82CB-44A9-9A18-8C0FE80D8D36}" type="pres">
      <dgm:prSet presAssocID="{103D0ECF-2059-4734-95BE-6513AA600F49}" presName="diagram" presStyleCnt="0">
        <dgm:presLayoutVars>
          <dgm:dir/>
          <dgm:resizeHandles val="exact"/>
        </dgm:presLayoutVars>
      </dgm:prSet>
      <dgm:spPr/>
    </dgm:pt>
    <dgm:pt modelId="{8E69BDC6-B6A1-46C4-9CD0-A6CABA91F2B4}" type="pres">
      <dgm:prSet presAssocID="{BB72F08B-ABB1-465C-B09A-1F76CF0A1240}" presName="node" presStyleLbl="node1" presStyleIdx="0" presStyleCnt="3">
        <dgm:presLayoutVars>
          <dgm:bulletEnabled val="1"/>
        </dgm:presLayoutVars>
      </dgm:prSet>
      <dgm:spPr/>
    </dgm:pt>
    <dgm:pt modelId="{5623A8BE-5B06-4AEC-92FD-CE67E1009029}" type="pres">
      <dgm:prSet presAssocID="{F9FE3250-09C8-4574-B815-A1669B616C3F}" presName="sibTrans" presStyleCnt="0"/>
      <dgm:spPr/>
    </dgm:pt>
    <dgm:pt modelId="{35076A46-534D-4DA2-BE4A-4C86B50292FE}" type="pres">
      <dgm:prSet presAssocID="{02B339A7-18A2-497D-A1D6-406681E27AA8}" presName="node" presStyleLbl="node1" presStyleIdx="1" presStyleCnt="3">
        <dgm:presLayoutVars>
          <dgm:bulletEnabled val="1"/>
        </dgm:presLayoutVars>
      </dgm:prSet>
      <dgm:spPr/>
    </dgm:pt>
    <dgm:pt modelId="{42DECCE7-64B6-41DB-B208-831271C36CAC}" type="pres">
      <dgm:prSet presAssocID="{88019E27-AA77-4199-A107-3B788BF417BB}" presName="sibTrans" presStyleCnt="0"/>
      <dgm:spPr/>
    </dgm:pt>
    <dgm:pt modelId="{690F0094-08EB-4FF5-A913-101D51FEFED2}" type="pres">
      <dgm:prSet presAssocID="{D7CAEFBF-5C8F-47CA-8DE2-737ADB86647B}" presName="node" presStyleLbl="node1" presStyleIdx="2" presStyleCnt="3">
        <dgm:presLayoutVars>
          <dgm:bulletEnabled val="1"/>
        </dgm:presLayoutVars>
      </dgm:prSet>
      <dgm:spPr/>
    </dgm:pt>
  </dgm:ptLst>
  <dgm:cxnLst>
    <dgm:cxn modelId="{AD97B11D-99B0-406F-98EF-E30AA480671E}" srcId="{103D0ECF-2059-4734-95BE-6513AA600F49}" destId="{D7CAEFBF-5C8F-47CA-8DE2-737ADB86647B}" srcOrd="2" destOrd="0" parTransId="{3433F41C-12B5-4957-910F-67D05892B7EF}" sibTransId="{ACFC9358-AA02-44BD-955E-0FE30D397B1C}"/>
    <dgm:cxn modelId="{2EBBC42D-2172-4777-A19F-7D80921F332A}" type="presOf" srcId="{02B339A7-18A2-497D-A1D6-406681E27AA8}" destId="{35076A46-534D-4DA2-BE4A-4C86B50292FE}" srcOrd="0" destOrd="0" presId="urn:microsoft.com/office/officeart/2005/8/layout/default"/>
    <dgm:cxn modelId="{2646143F-2A40-4DF2-A807-C7D6747BD8C3}" srcId="{103D0ECF-2059-4734-95BE-6513AA600F49}" destId="{BB72F08B-ABB1-465C-B09A-1F76CF0A1240}" srcOrd="0" destOrd="0" parTransId="{A63085F1-7B3C-496C-96A0-225A4AAC9332}" sibTransId="{F9FE3250-09C8-4574-B815-A1669B616C3F}"/>
    <dgm:cxn modelId="{627ED258-927E-4C83-BBAC-8D00BBD9873F}" srcId="{103D0ECF-2059-4734-95BE-6513AA600F49}" destId="{02B339A7-18A2-497D-A1D6-406681E27AA8}" srcOrd="1" destOrd="0" parTransId="{2F6E147B-6A70-4DD1-B203-73739426E2EF}" sibTransId="{88019E27-AA77-4199-A107-3B788BF417BB}"/>
    <dgm:cxn modelId="{94F32459-48E1-486A-897F-586E55D719F6}" type="presOf" srcId="{D7CAEFBF-5C8F-47CA-8DE2-737ADB86647B}" destId="{690F0094-08EB-4FF5-A913-101D51FEFED2}" srcOrd="0" destOrd="0" presId="urn:microsoft.com/office/officeart/2005/8/layout/default"/>
    <dgm:cxn modelId="{B55CC587-0374-4C4C-8D99-342E74B02EED}" type="presOf" srcId="{103D0ECF-2059-4734-95BE-6513AA600F49}" destId="{543EFDF0-82CB-44A9-9A18-8C0FE80D8D36}" srcOrd="0" destOrd="0" presId="urn:microsoft.com/office/officeart/2005/8/layout/default"/>
    <dgm:cxn modelId="{3617489E-7BC2-41A1-97D8-4E70B44ECF85}" type="presOf" srcId="{BB72F08B-ABB1-465C-B09A-1F76CF0A1240}" destId="{8E69BDC6-B6A1-46C4-9CD0-A6CABA91F2B4}" srcOrd="0" destOrd="0" presId="urn:microsoft.com/office/officeart/2005/8/layout/default"/>
    <dgm:cxn modelId="{453B8449-F40C-45CE-AFF1-2028C55586CB}" type="presParOf" srcId="{543EFDF0-82CB-44A9-9A18-8C0FE80D8D36}" destId="{8E69BDC6-B6A1-46C4-9CD0-A6CABA91F2B4}" srcOrd="0" destOrd="0" presId="urn:microsoft.com/office/officeart/2005/8/layout/default"/>
    <dgm:cxn modelId="{4B75E8D8-7960-495C-A7E5-629698B9DF0F}" type="presParOf" srcId="{543EFDF0-82CB-44A9-9A18-8C0FE80D8D36}" destId="{5623A8BE-5B06-4AEC-92FD-CE67E1009029}" srcOrd="1" destOrd="0" presId="urn:microsoft.com/office/officeart/2005/8/layout/default"/>
    <dgm:cxn modelId="{03EB99EA-EF55-48A5-BF5B-A7481821E299}" type="presParOf" srcId="{543EFDF0-82CB-44A9-9A18-8C0FE80D8D36}" destId="{35076A46-534D-4DA2-BE4A-4C86B50292FE}" srcOrd="2" destOrd="0" presId="urn:microsoft.com/office/officeart/2005/8/layout/default"/>
    <dgm:cxn modelId="{79120953-DEE4-4CF6-ABF5-735EF712E499}" type="presParOf" srcId="{543EFDF0-82CB-44A9-9A18-8C0FE80D8D36}" destId="{42DECCE7-64B6-41DB-B208-831271C36CAC}" srcOrd="3" destOrd="0" presId="urn:microsoft.com/office/officeart/2005/8/layout/default"/>
    <dgm:cxn modelId="{A9C873D0-B61E-41F0-AD74-27EBE159F28E}" type="presParOf" srcId="{543EFDF0-82CB-44A9-9A18-8C0FE80D8D36}" destId="{690F0094-08EB-4FF5-A913-101D51FEFED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72A1A-0B92-4AF1-8C7D-84B110C370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172ACE2D-92E5-4F95-BAB5-5DA17F38E581}">
      <dgm:prSet/>
      <dgm:spPr/>
      <dgm:t>
        <a:bodyPr/>
        <a:lstStyle/>
        <a:p>
          <a:r>
            <a:rPr lang="es-PE" b="1"/>
            <a:t>Problemas duros:</a:t>
          </a:r>
          <a:endParaRPr lang="es-PE"/>
        </a:p>
      </dgm:t>
    </dgm:pt>
    <dgm:pt modelId="{299338B1-5CDD-4DB0-9DBA-B9DE9A4ECC52}" type="parTrans" cxnId="{08D7DF6A-3343-4103-AF65-32EB1E84E69A}">
      <dgm:prSet/>
      <dgm:spPr/>
      <dgm:t>
        <a:bodyPr/>
        <a:lstStyle/>
        <a:p>
          <a:endParaRPr lang="es-PE"/>
        </a:p>
      </dgm:t>
    </dgm:pt>
    <dgm:pt modelId="{9008388D-FDC7-40C8-941C-495B0EC42291}" type="sibTrans" cxnId="{08D7DF6A-3343-4103-AF65-32EB1E84E69A}">
      <dgm:prSet/>
      <dgm:spPr/>
      <dgm:t>
        <a:bodyPr/>
        <a:lstStyle/>
        <a:p>
          <a:endParaRPr lang="es-PE"/>
        </a:p>
      </dgm:t>
    </dgm:pt>
    <dgm:pt modelId="{73B24749-2F10-4149-82A1-3DFC5F81EAE8}">
      <dgm:prSet/>
      <dgm:spPr/>
      <dgm:t>
        <a:bodyPr/>
        <a:lstStyle/>
        <a:p>
          <a:r>
            <a:rPr lang="es-ES"/>
            <a:t>Bien estructurados, cuantificables.</a:t>
          </a:r>
          <a:endParaRPr lang="es-PE"/>
        </a:p>
      </dgm:t>
    </dgm:pt>
    <dgm:pt modelId="{2194B542-7B63-4C0A-B3BE-15B2644C96E3}" type="parTrans" cxnId="{6F642E87-DF23-45C8-A356-D7E47296DD96}">
      <dgm:prSet/>
      <dgm:spPr/>
      <dgm:t>
        <a:bodyPr/>
        <a:lstStyle/>
        <a:p>
          <a:endParaRPr lang="es-PE"/>
        </a:p>
      </dgm:t>
    </dgm:pt>
    <dgm:pt modelId="{F412589D-177A-4412-A929-B5FA5334E256}" type="sibTrans" cxnId="{6F642E87-DF23-45C8-A356-D7E47296DD96}">
      <dgm:prSet/>
      <dgm:spPr/>
      <dgm:t>
        <a:bodyPr/>
        <a:lstStyle/>
        <a:p>
          <a:endParaRPr lang="es-PE"/>
        </a:p>
      </dgm:t>
    </dgm:pt>
    <dgm:pt modelId="{AB9E17E2-EB69-4682-B17A-0BCB2A1136CA}">
      <dgm:prSet/>
      <dgm:spPr/>
      <dgm:t>
        <a:bodyPr/>
        <a:lstStyle/>
        <a:p>
          <a:r>
            <a:rPr lang="es-ES"/>
            <a:t>Soluciones técnicas o matemáticas.</a:t>
          </a:r>
          <a:endParaRPr lang="es-PE"/>
        </a:p>
      </dgm:t>
    </dgm:pt>
    <dgm:pt modelId="{C06624E8-E679-49AF-B0BE-6B2A9DDC5F58}" type="parTrans" cxnId="{BA50AD0A-37A9-45F8-9DA8-D87E764F1768}">
      <dgm:prSet/>
      <dgm:spPr/>
      <dgm:t>
        <a:bodyPr/>
        <a:lstStyle/>
        <a:p>
          <a:endParaRPr lang="es-PE"/>
        </a:p>
      </dgm:t>
    </dgm:pt>
    <dgm:pt modelId="{1A46E291-CE2B-4FE8-8E14-0E279994EAF4}" type="sibTrans" cxnId="{BA50AD0A-37A9-45F8-9DA8-D87E764F1768}">
      <dgm:prSet/>
      <dgm:spPr/>
      <dgm:t>
        <a:bodyPr/>
        <a:lstStyle/>
        <a:p>
          <a:endParaRPr lang="es-PE"/>
        </a:p>
      </dgm:t>
    </dgm:pt>
    <dgm:pt modelId="{FD6A31C4-694A-49BD-B857-E81DCA59017B}">
      <dgm:prSet/>
      <dgm:spPr/>
      <dgm:t>
        <a:bodyPr/>
        <a:lstStyle/>
        <a:p>
          <a:r>
            <a:rPr lang="es-ES"/>
            <a:t>Ejemplo: optimización de inventario, programación de producción.</a:t>
          </a:r>
          <a:endParaRPr lang="es-PE"/>
        </a:p>
      </dgm:t>
    </dgm:pt>
    <dgm:pt modelId="{B491A4F7-CE5D-49A6-809B-9148C79782D3}" type="parTrans" cxnId="{716A8358-AC1F-499B-BF8D-B6734D231C12}">
      <dgm:prSet/>
      <dgm:spPr/>
      <dgm:t>
        <a:bodyPr/>
        <a:lstStyle/>
        <a:p>
          <a:endParaRPr lang="es-PE"/>
        </a:p>
      </dgm:t>
    </dgm:pt>
    <dgm:pt modelId="{899C5ADB-66FF-48F6-A49B-D4D38372A128}" type="sibTrans" cxnId="{716A8358-AC1F-499B-BF8D-B6734D231C12}">
      <dgm:prSet/>
      <dgm:spPr/>
      <dgm:t>
        <a:bodyPr/>
        <a:lstStyle/>
        <a:p>
          <a:endParaRPr lang="es-PE"/>
        </a:p>
      </dgm:t>
    </dgm:pt>
    <dgm:pt modelId="{CFBA8A0B-5177-4632-BA31-FB82B9998202}" type="pres">
      <dgm:prSet presAssocID="{82972A1A-0B92-4AF1-8C7D-84B110C3706D}" presName="linear" presStyleCnt="0">
        <dgm:presLayoutVars>
          <dgm:animLvl val="lvl"/>
          <dgm:resizeHandles val="exact"/>
        </dgm:presLayoutVars>
      </dgm:prSet>
      <dgm:spPr/>
    </dgm:pt>
    <dgm:pt modelId="{53AEAA12-CB35-42FB-B174-6C60C339799A}" type="pres">
      <dgm:prSet presAssocID="{172ACE2D-92E5-4F95-BAB5-5DA17F38E58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7F05E7-8F08-4825-A271-3D9757090E8B}" type="pres">
      <dgm:prSet presAssocID="{172ACE2D-92E5-4F95-BAB5-5DA17F38E5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A50AD0A-37A9-45F8-9DA8-D87E764F1768}" srcId="{172ACE2D-92E5-4F95-BAB5-5DA17F38E581}" destId="{AB9E17E2-EB69-4682-B17A-0BCB2A1136CA}" srcOrd="1" destOrd="0" parTransId="{C06624E8-E679-49AF-B0BE-6B2A9DDC5F58}" sibTransId="{1A46E291-CE2B-4FE8-8E14-0E279994EAF4}"/>
    <dgm:cxn modelId="{D965D836-9A5D-4E91-94D2-A1855D5BC169}" type="presOf" srcId="{172ACE2D-92E5-4F95-BAB5-5DA17F38E581}" destId="{53AEAA12-CB35-42FB-B174-6C60C339799A}" srcOrd="0" destOrd="0" presId="urn:microsoft.com/office/officeart/2005/8/layout/vList2"/>
    <dgm:cxn modelId="{0B207E67-5F93-409B-B0BC-998C63BE3704}" type="presOf" srcId="{AB9E17E2-EB69-4682-B17A-0BCB2A1136CA}" destId="{A47F05E7-8F08-4825-A271-3D9757090E8B}" srcOrd="0" destOrd="1" presId="urn:microsoft.com/office/officeart/2005/8/layout/vList2"/>
    <dgm:cxn modelId="{08D7DF6A-3343-4103-AF65-32EB1E84E69A}" srcId="{82972A1A-0B92-4AF1-8C7D-84B110C3706D}" destId="{172ACE2D-92E5-4F95-BAB5-5DA17F38E581}" srcOrd="0" destOrd="0" parTransId="{299338B1-5CDD-4DB0-9DBA-B9DE9A4ECC52}" sibTransId="{9008388D-FDC7-40C8-941C-495B0EC42291}"/>
    <dgm:cxn modelId="{716A8358-AC1F-499B-BF8D-B6734D231C12}" srcId="{172ACE2D-92E5-4F95-BAB5-5DA17F38E581}" destId="{FD6A31C4-694A-49BD-B857-E81DCA59017B}" srcOrd="2" destOrd="0" parTransId="{B491A4F7-CE5D-49A6-809B-9148C79782D3}" sibTransId="{899C5ADB-66FF-48F6-A49B-D4D38372A128}"/>
    <dgm:cxn modelId="{6F642E87-DF23-45C8-A356-D7E47296DD96}" srcId="{172ACE2D-92E5-4F95-BAB5-5DA17F38E581}" destId="{73B24749-2F10-4149-82A1-3DFC5F81EAE8}" srcOrd="0" destOrd="0" parTransId="{2194B542-7B63-4C0A-B3BE-15B2644C96E3}" sibTransId="{F412589D-177A-4412-A929-B5FA5334E256}"/>
    <dgm:cxn modelId="{BBE71CAA-F673-4503-93D2-C94C3B9F2E1C}" type="presOf" srcId="{FD6A31C4-694A-49BD-B857-E81DCA59017B}" destId="{A47F05E7-8F08-4825-A271-3D9757090E8B}" srcOrd="0" destOrd="2" presId="urn:microsoft.com/office/officeart/2005/8/layout/vList2"/>
    <dgm:cxn modelId="{A52F5ED6-7578-4A3E-AC24-722A54C6F8C7}" type="presOf" srcId="{73B24749-2F10-4149-82A1-3DFC5F81EAE8}" destId="{A47F05E7-8F08-4825-A271-3D9757090E8B}" srcOrd="0" destOrd="0" presId="urn:microsoft.com/office/officeart/2005/8/layout/vList2"/>
    <dgm:cxn modelId="{8A4E7BE1-7234-4C3B-B238-781BB2210B6B}" type="presOf" srcId="{82972A1A-0B92-4AF1-8C7D-84B110C3706D}" destId="{CFBA8A0B-5177-4632-BA31-FB82B9998202}" srcOrd="0" destOrd="0" presId="urn:microsoft.com/office/officeart/2005/8/layout/vList2"/>
    <dgm:cxn modelId="{44D6CCD3-A14A-4F4C-896A-FD803F9BCFF5}" type="presParOf" srcId="{CFBA8A0B-5177-4632-BA31-FB82B9998202}" destId="{53AEAA12-CB35-42FB-B174-6C60C339799A}" srcOrd="0" destOrd="0" presId="urn:microsoft.com/office/officeart/2005/8/layout/vList2"/>
    <dgm:cxn modelId="{F623144C-EABF-49FA-90C0-A99B0A1784C8}" type="presParOf" srcId="{CFBA8A0B-5177-4632-BA31-FB82B9998202}" destId="{A47F05E7-8F08-4825-A271-3D9757090E8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5505C-D04C-44DE-BD24-C31D6923BB13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s-PE"/>
        </a:p>
      </dgm:t>
    </dgm:pt>
    <dgm:pt modelId="{7DBF12A5-E54A-4323-9010-06B9222AA22A}">
      <dgm:prSet/>
      <dgm:spPr/>
      <dgm:t>
        <a:bodyPr/>
        <a:lstStyle/>
        <a:p>
          <a:r>
            <a:rPr lang="es-PE" b="1"/>
            <a:t>Problemas suaves:</a:t>
          </a:r>
          <a:endParaRPr lang="es-PE"/>
        </a:p>
      </dgm:t>
    </dgm:pt>
    <dgm:pt modelId="{E683D8B4-B773-4998-AE9B-50199ECE72AC}" type="parTrans" cxnId="{F8D8D544-ACE7-4715-8DAF-DDB41E00F378}">
      <dgm:prSet/>
      <dgm:spPr/>
      <dgm:t>
        <a:bodyPr/>
        <a:lstStyle/>
        <a:p>
          <a:endParaRPr lang="es-PE"/>
        </a:p>
      </dgm:t>
    </dgm:pt>
    <dgm:pt modelId="{1555A1A9-4F67-4000-94C6-C909042CE653}" type="sibTrans" cxnId="{F8D8D544-ACE7-4715-8DAF-DDB41E00F378}">
      <dgm:prSet/>
      <dgm:spPr/>
      <dgm:t>
        <a:bodyPr/>
        <a:lstStyle/>
        <a:p>
          <a:endParaRPr lang="es-PE"/>
        </a:p>
      </dgm:t>
    </dgm:pt>
    <dgm:pt modelId="{BA81A65A-FF1E-4314-81E6-1AFE8B5FC79A}">
      <dgm:prSet/>
      <dgm:spPr/>
      <dgm:t>
        <a:bodyPr/>
        <a:lstStyle/>
        <a:p>
          <a:r>
            <a:rPr lang="es-ES"/>
            <a:t>Mal estructurados, con alto grado de subjetividad.</a:t>
          </a:r>
          <a:endParaRPr lang="es-PE"/>
        </a:p>
      </dgm:t>
    </dgm:pt>
    <dgm:pt modelId="{6CCCCB83-F770-4A3E-8C81-86508F1BC605}" type="parTrans" cxnId="{209C92E0-AF59-4433-A6C0-C3DAA4D6A353}">
      <dgm:prSet/>
      <dgm:spPr/>
      <dgm:t>
        <a:bodyPr/>
        <a:lstStyle/>
        <a:p>
          <a:endParaRPr lang="es-PE"/>
        </a:p>
      </dgm:t>
    </dgm:pt>
    <dgm:pt modelId="{0B189DAA-FFDC-451B-B8CC-576FF49DCA9F}" type="sibTrans" cxnId="{209C92E0-AF59-4433-A6C0-C3DAA4D6A353}">
      <dgm:prSet/>
      <dgm:spPr/>
      <dgm:t>
        <a:bodyPr/>
        <a:lstStyle/>
        <a:p>
          <a:endParaRPr lang="es-PE"/>
        </a:p>
      </dgm:t>
    </dgm:pt>
    <dgm:pt modelId="{C1B9F0EB-604B-4971-98AE-A671E6ABDCBB}">
      <dgm:prSet/>
      <dgm:spPr/>
      <dgm:t>
        <a:bodyPr/>
        <a:lstStyle/>
        <a:p>
          <a:r>
            <a:rPr lang="es-ES"/>
            <a:t>Relacionados con aspectos humanos, culturales o sociales.</a:t>
          </a:r>
          <a:endParaRPr lang="es-PE"/>
        </a:p>
      </dgm:t>
    </dgm:pt>
    <dgm:pt modelId="{DC9F46D0-ABAA-4E9D-BC03-79609E900F97}" type="parTrans" cxnId="{A309D95A-D729-4366-8769-A48AFD498980}">
      <dgm:prSet/>
      <dgm:spPr/>
      <dgm:t>
        <a:bodyPr/>
        <a:lstStyle/>
        <a:p>
          <a:endParaRPr lang="es-PE"/>
        </a:p>
      </dgm:t>
    </dgm:pt>
    <dgm:pt modelId="{526B3D29-CEB9-444D-995B-9BE4D9AFD5D5}" type="sibTrans" cxnId="{A309D95A-D729-4366-8769-A48AFD498980}">
      <dgm:prSet/>
      <dgm:spPr/>
      <dgm:t>
        <a:bodyPr/>
        <a:lstStyle/>
        <a:p>
          <a:endParaRPr lang="es-PE"/>
        </a:p>
      </dgm:t>
    </dgm:pt>
    <dgm:pt modelId="{353E8FFA-B02C-45AF-8AB1-973EA9DCF2FC}">
      <dgm:prSet/>
      <dgm:spPr/>
      <dgm:t>
        <a:bodyPr/>
        <a:lstStyle/>
        <a:p>
          <a:r>
            <a:rPr lang="es-ES"/>
            <a:t>Ejemplo: clima organizacional, conflictos entre áreas, resistencia al cambio.</a:t>
          </a:r>
          <a:endParaRPr lang="es-PE"/>
        </a:p>
      </dgm:t>
    </dgm:pt>
    <dgm:pt modelId="{89E6D480-5D65-4D2D-8E6E-94E0EBF23877}" type="parTrans" cxnId="{D10EB174-3A14-43B9-AAD0-855DEB4DE904}">
      <dgm:prSet/>
      <dgm:spPr/>
      <dgm:t>
        <a:bodyPr/>
        <a:lstStyle/>
        <a:p>
          <a:endParaRPr lang="es-PE"/>
        </a:p>
      </dgm:t>
    </dgm:pt>
    <dgm:pt modelId="{AEF55518-F063-45B4-BA1F-D3F243E92072}" type="sibTrans" cxnId="{D10EB174-3A14-43B9-AAD0-855DEB4DE904}">
      <dgm:prSet/>
      <dgm:spPr/>
      <dgm:t>
        <a:bodyPr/>
        <a:lstStyle/>
        <a:p>
          <a:endParaRPr lang="es-PE"/>
        </a:p>
      </dgm:t>
    </dgm:pt>
    <dgm:pt modelId="{6912D787-CAA2-4EF9-838F-E4B02E0BE174}" type="pres">
      <dgm:prSet presAssocID="{40E5505C-D04C-44DE-BD24-C31D6923BB13}" presName="linear" presStyleCnt="0">
        <dgm:presLayoutVars>
          <dgm:animLvl val="lvl"/>
          <dgm:resizeHandles val="exact"/>
        </dgm:presLayoutVars>
      </dgm:prSet>
      <dgm:spPr/>
    </dgm:pt>
    <dgm:pt modelId="{26CF5ECC-C6EF-4DB1-8B87-310157AEB1F4}" type="pres">
      <dgm:prSet presAssocID="{7DBF12A5-E54A-4323-9010-06B9222AA22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C6EBD1E-477F-4F64-A8CD-2B1F264CD614}" type="pres">
      <dgm:prSet presAssocID="{7DBF12A5-E54A-4323-9010-06B9222AA2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2770E15-F43E-43CC-ABD1-D146CA9B30C6}" type="presOf" srcId="{40E5505C-D04C-44DE-BD24-C31D6923BB13}" destId="{6912D787-CAA2-4EF9-838F-E4B02E0BE174}" srcOrd="0" destOrd="0" presId="urn:microsoft.com/office/officeart/2005/8/layout/vList2"/>
    <dgm:cxn modelId="{DE4AB431-153A-48D9-80FD-E8AC49E85DC9}" type="presOf" srcId="{BA81A65A-FF1E-4314-81E6-1AFE8B5FC79A}" destId="{DC6EBD1E-477F-4F64-A8CD-2B1F264CD614}" srcOrd="0" destOrd="0" presId="urn:microsoft.com/office/officeart/2005/8/layout/vList2"/>
    <dgm:cxn modelId="{84A1B134-A2E7-4B08-8036-161E8671F906}" type="presOf" srcId="{C1B9F0EB-604B-4971-98AE-A671E6ABDCBB}" destId="{DC6EBD1E-477F-4F64-A8CD-2B1F264CD614}" srcOrd="0" destOrd="1" presId="urn:microsoft.com/office/officeart/2005/8/layout/vList2"/>
    <dgm:cxn modelId="{F8D8D544-ACE7-4715-8DAF-DDB41E00F378}" srcId="{40E5505C-D04C-44DE-BD24-C31D6923BB13}" destId="{7DBF12A5-E54A-4323-9010-06B9222AA22A}" srcOrd="0" destOrd="0" parTransId="{E683D8B4-B773-4998-AE9B-50199ECE72AC}" sibTransId="{1555A1A9-4F67-4000-94C6-C909042CE653}"/>
    <dgm:cxn modelId="{D10EB174-3A14-43B9-AAD0-855DEB4DE904}" srcId="{7DBF12A5-E54A-4323-9010-06B9222AA22A}" destId="{353E8FFA-B02C-45AF-8AB1-973EA9DCF2FC}" srcOrd="2" destOrd="0" parTransId="{89E6D480-5D65-4D2D-8E6E-94E0EBF23877}" sibTransId="{AEF55518-F063-45B4-BA1F-D3F243E92072}"/>
    <dgm:cxn modelId="{A309D95A-D729-4366-8769-A48AFD498980}" srcId="{7DBF12A5-E54A-4323-9010-06B9222AA22A}" destId="{C1B9F0EB-604B-4971-98AE-A671E6ABDCBB}" srcOrd="1" destOrd="0" parTransId="{DC9F46D0-ABAA-4E9D-BC03-79609E900F97}" sibTransId="{526B3D29-CEB9-444D-995B-9BE4D9AFD5D5}"/>
    <dgm:cxn modelId="{3BBF8687-303E-4C52-9BD4-9780DCA20FF3}" type="presOf" srcId="{353E8FFA-B02C-45AF-8AB1-973EA9DCF2FC}" destId="{DC6EBD1E-477F-4F64-A8CD-2B1F264CD614}" srcOrd="0" destOrd="2" presId="urn:microsoft.com/office/officeart/2005/8/layout/vList2"/>
    <dgm:cxn modelId="{209C92E0-AF59-4433-A6C0-C3DAA4D6A353}" srcId="{7DBF12A5-E54A-4323-9010-06B9222AA22A}" destId="{BA81A65A-FF1E-4314-81E6-1AFE8B5FC79A}" srcOrd="0" destOrd="0" parTransId="{6CCCCB83-F770-4A3E-8C81-86508F1BC605}" sibTransId="{0B189DAA-FFDC-451B-B8CC-576FF49DCA9F}"/>
    <dgm:cxn modelId="{C0D61AFF-39C1-4F32-B091-A0BF9550AD0F}" type="presOf" srcId="{7DBF12A5-E54A-4323-9010-06B9222AA22A}" destId="{26CF5ECC-C6EF-4DB1-8B87-310157AEB1F4}" srcOrd="0" destOrd="0" presId="urn:microsoft.com/office/officeart/2005/8/layout/vList2"/>
    <dgm:cxn modelId="{87B58BB5-6A82-4047-96D8-CF5CFC8DFB97}" type="presParOf" srcId="{6912D787-CAA2-4EF9-838F-E4B02E0BE174}" destId="{26CF5ECC-C6EF-4DB1-8B87-310157AEB1F4}" srcOrd="0" destOrd="0" presId="urn:microsoft.com/office/officeart/2005/8/layout/vList2"/>
    <dgm:cxn modelId="{1C17989C-C098-47BF-9C1D-D5C0AF762D94}" type="presParOf" srcId="{6912D787-CAA2-4EF9-838F-E4B02E0BE174}" destId="{DC6EBD1E-477F-4F64-A8CD-2B1F264CD6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A88072-483C-46E9-98E2-6EADB44D8F0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A870E376-9875-4B70-8717-0F82192EFC63}">
      <dgm:prSet/>
      <dgm:spPr/>
      <dgm:t>
        <a:bodyPr/>
        <a:lstStyle/>
        <a:p>
          <a:r>
            <a:rPr lang="es-ES"/>
            <a:t>Claridad en la definición. </a:t>
          </a:r>
          <a:endParaRPr lang="es-PE"/>
        </a:p>
      </dgm:t>
    </dgm:pt>
    <dgm:pt modelId="{C1C86FFF-2F1B-4AD7-86E3-1B63F1AA2AB9}" type="parTrans" cxnId="{FD27B97F-8CED-49B6-BEE5-1F19E33C865B}">
      <dgm:prSet/>
      <dgm:spPr/>
      <dgm:t>
        <a:bodyPr/>
        <a:lstStyle/>
        <a:p>
          <a:endParaRPr lang="es-PE"/>
        </a:p>
      </dgm:t>
    </dgm:pt>
    <dgm:pt modelId="{7E9C2FEA-D114-4E5E-935A-84858FD360AD}" type="sibTrans" cxnId="{FD27B97F-8CED-49B6-BEE5-1F19E33C865B}">
      <dgm:prSet/>
      <dgm:spPr/>
      <dgm:t>
        <a:bodyPr/>
        <a:lstStyle/>
        <a:p>
          <a:endParaRPr lang="es-PE"/>
        </a:p>
      </dgm:t>
    </dgm:pt>
    <dgm:pt modelId="{37D0F27E-DD34-4FFF-BF8C-03342EF0A19E}">
      <dgm:prSet/>
      <dgm:spPr/>
      <dgm:t>
        <a:bodyPr/>
        <a:lstStyle/>
        <a:p>
          <a:r>
            <a:rPr lang="es-ES"/>
            <a:t>Contextualización (interno y externo).</a:t>
          </a:r>
          <a:endParaRPr lang="es-PE"/>
        </a:p>
      </dgm:t>
    </dgm:pt>
    <dgm:pt modelId="{0B99F4C8-EF46-4888-999D-503C371824F5}" type="parTrans" cxnId="{BB76D201-61F7-4BA3-B715-CFCDB8240ECF}">
      <dgm:prSet/>
      <dgm:spPr/>
      <dgm:t>
        <a:bodyPr/>
        <a:lstStyle/>
        <a:p>
          <a:endParaRPr lang="es-PE"/>
        </a:p>
      </dgm:t>
    </dgm:pt>
    <dgm:pt modelId="{EF9F9C05-39C4-4062-84C1-502473A36B5B}" type="sibTrans" cxnId="{BB76D201-61F7-4BA3-B715-CFCDB8240ECF}">
      <dgm:prSet/>
      <dgm:spPr/>
      <dgm:t>
        <a:bodyPr/>
        <a:lstStyle/>
        <a:p>
          <a:endParaRPr lang="es-PE"/>
        </a:p>
      </dgm:t>
    </dgm:pt>
    <dgm:pt modelId="{2C99DC6D-9113-472A-A830-0F9A4E10C243}">
      <dgm:prSet/>
      <dgm:spPr/>
      <dgm:t>
        <a:bodyPr/>
        <a:lstStyle/>
        <a:p>
          <a:r>
            <a:rPr lang="es-ES"/>
            <a:t>Identificación de actores involucrados.</a:t>
          </a:r>
          <a:endParaRPr lang="es-PE"/>
        </a:p>
      </dgm:t>
    </dgm:pt>
    <dgm:pt modelId="{BD45C6B7-8E6E-4F8C-B787-CEE133828385}" type="parTrans" cxnId="{D898C037-CD3A-4815-BCC1-D003BBE6ED04}">
      <dgm:prSet/>
      <dgm:spPr/>
      <dgm:t>
        <a:bodyPr/>
        <a:lstStyle/>
        <a:p>
          <a:endParaRPr lang="es-PE"/>
        </a:p>
      </dgm:t>
    </dgm:pt>
    <dgm:pt modelId="{91B93E0E-68FA-46A0-B666-E2E2F1F94ECB}" type="sibTrans" cxnId="{D898C037-CD3A-4815-BCC1-D003BBE6ED04}">
      <dgm:prSet/>
      <dgm:spPr/>
      <dgm:t>
        <a:bodyPr/>
        <a:lstStyle/>
        <a:p>
          <a:endParaRPr lang="es-PE"/>
        </a:p>
      </dgm:t>
    </dgm:pt>
    <dgm:pt modelId="{DF8315E8-7B16-4161-9ACB-1D11E83D21C0}">
      <dgm:prSet/>
      <dgm:spPr/>
      <dgm:t>
        <a:bodyPr/>
        <a:lstStyle/>
        <a:p>
          <a:r>
            <a:rPr lang="es-ES"/>
            <a:t>Evitar confundir síntomas con causas.</a:t>
          </a:r>
          <a:endParaRPr lang="es-PE"/>
        </a:p>
      </dgm:t>
    </dgm:pt>
    <dgm:pt modelId="{4C795C18-4241-4230-8671-5347D421EF4B}" type="parTrans" cxnId="{3E539F02-4227-4F17-8612-902340882284}">
      <dgm:prSet/>
      <dgm:spPr/>
      <dgm:t>
        <a:bodyPr/>
        <a:lstStyle/>
        <a:p>
          <a:endParaRPr lang="es-PE"/>
        </a:p>
      </dgm:t>
    </dgm:pt>
    <dgm:pt modelId="{28CB789F-5F2D-4D3C-B503-1166C91345EE}" type="sibTrans" cxnId="{3E539F02-4227-4F17-8612-902340882284}">
      <dgm:prSet/>
      <dgm:spPr/>
      <dgm:t>
        <a:bodyPr/>
        <a:lstStyle/>
        <a:p>
          <a:endParaRPr lang="es-PE"/>
        </a:p>
      </dgm:t>
    </dgm:pt>
    <dgm:pt modelId="{5C9434CF-6903-4BB1-B2FF-4C8504B158E4}">
      <dgm:prSet/>
      <dgm:spPr/>
      <dgm:t>
        <a:bodyPr/>
        <a:lstStyle/>
        <a:p>
          <a:r>
            <a:rPr lang="es-ES"/>
            <a:t>Formular preguntas clave: ¿qué?, ¿dónde?, ¿cuándo?, ¿quién?, ¿por qué?, ¿cómo?</a:t>
          </a:r>
          <a:endParaRPr lang="es-PE"/>
        </a:p>
      </dgm:t>
    </dgm:pt>
    <dgm:pt modelId="{7ECF8A12-BD9F-4908-B3DD-482619FCC6A1}" type="parTrans" cxnId="{F18D9227-4D9B-4647-9F33-52F0D3111BE8}">
      <dgm:prSet/>
      <dgm:spPr/>
      <dgm:t>
        <a:bodyPr/>
        <a:lstStyle/>
        <a:p>
          <a:endParaRPr lang="es-PE"/>
        </a:p>
      </dgm:t>
    </dgm:pt>
    <dgm:pt modelId="{F0E1EE27-DDD5-4189-B534-E36C6C068EF1}" type="sibTrans" cxnId="{F18D9227-4D9B-4647-9F33-52F0D3111BE8}">
      <dgm:prSet/>
      <dgm:spPr/>
      <dgm:t>
        <a:bodyPr/>
        <a:lstStyle/>
        <a:p>
          <a:endParaRPr lang="es-PE"/>
        </a:p>
      </dgm:t>
    </dgm:pt>
    <dgm:pt modelId="{0D5E3309-62C2-4EEB-B84D-4346337E1D4D}" type="pres">
      <dgm:prSet presAssocID="{D0A88072-483C-46E9-98E2-6EADB44D8F08}" presName="vert0" presStyleCnt="0">
        <dgm:presLayoutVars>
          <dgm:dir/>
          <dgm:animOne val="branch"/>
          <dgm:animLvl val="lvl"/>
        </dgm:presLayoutVars>
      </dgm:prSet>
      <dgm:spPr/>
    </dgm:pt>
    <dgm:pt modelId="{DC5B0210-C630-4B13-9C38-8CA658CAB6A7}" type="pres">
      <dgm:prSet presAssocID="{A870E376-9875-4B70-8717-0F82192EFC63}" presName="thickLine" presStyleLbl="alignNode1" presStyleIdx="0" presStyleCnt="5"/>
      <dgm:spPr/>
    </dgm:pt>
    <dgm:pt modelId="{5C4D02CC-7CBC-4EDC-907E-28F5C2FCB5C7}" type="pres">
      <dgm:prSet presAssocID="{A870E376-9875-4B70-8717-0F82192EFC63}" presName="horz1" presStyleCnt="0"/>
      <dgm:spPr/>
    </dgm:pt>
    <dgm:pt modelId="{EE972484-EF22-4F43-9496-03EC3EF3D1D1}" type="pres">
      <dgm:prSet presAssocID="{A870E376-9875-4B70-8717-0F82192EFC63}" presName="tx1" presStyleLbl="revTx" presStyleIdx="0" presStyleCnt="5"/>
      <dgm:spPr/>
    </dgm:pt>
    <dgm:pt modelId="{9534AD6F-BC0E-4672-A047-FD4BEC7FC86F}" type="pres">
      <dgm:prSet presAssocID="{A870E376-9875-4B70-8717-0F82192EFC63}" presName="vert1" presStyleCnt="0"/>
      <dgm:spPr/>
    </dgm:pt>
    <dgm:pt modelId="{810B4AEE-3AA2-43E0-8224-86A9576563D4}" type="pres">
      <dgm:prSet presAssocID="{37D0F27E-DD34-4FFF-BF8C-03342EF0A19E}" presName="thickLine" presStyleLbl="alignNode1" presStyleIdx="1" presStyleCnt="5"/>
      <dgm:spPr/>
    </dgm:pt>
    <dgm:pt modelId="{34ED26AA-6A50-4080-9E3F-23D37BE9A5D3}" type="pres">
      <dgm:prSet presAssocID="{37D0F27E-DD34-4FFF-BF8C-03342EF0A19E}" presName="horz1" presStyleCnt="0"/>
      <dgm:spPr/>
    </dgm:pt>
    <dgm:pt modelId="{BAED4A2B-C039-499C-B798-71A741027F55}" type="pres">
      <dgm:prSet presAssocID="{37D0F27E-DD34-4FFF-BF8C-03342EF0A19E}" presName="tx1" presStyleLbl="revTx" presStyleIdx="1" presStyleCnt="5"/>
      <dgm:spPr/>
    </dgm:pt>
    <dgm:pt modelId="{9FD71F71-02C7-4F71-927C-D0410F54DE54}" type="pres">
      <dgm:prSet presAssocID="{37D0F27E-DD34-4FFF-BF8C-03342EF0A19E}" presName="vert1" presStyleCnt="0"/>
      <dgm:spPr/>
    </dgm:pt>
    <dgm:pt modelId="{197028B0-3A04-418B-B032-16AD2E3A0F7F}" type="pres">
      <dgm:prSet presAssocID="{2C99DC6D-9113-472A-A830-0F9A4E10C243}" presName="thickLine" presStyleLbl="alignNode1" presStyleIdx="2" presStyleCnt="5"/>
      <dgm:spPr/>
    </dgm:pt>
    <dgm:pt modelId="{92C8B968-E378-447E-9CB9-1B75C98498D5}" type="pres">
      <dgm:prSet presAssocID="{2C99DC6D-9113-472A-A830-0F9A4E10C243}" presName="horz1" presStyleCnt="0"/>
      <dgm:spPr/>
    </dgm:pt>
    <dgm:pt modelId="{6592FFCA-BED7-4168-963D-9B7E847CC19C}" type="pres">
      <dgm:prSet presAssocID="{2C99DC6D-9113-472A-A830-0F9A4E10C243}" presName="tx1" presStyleLbl="revTx" presStyleIdx="2" presStyleCnt="5"/>
      <dgm:spPr/>
    </dgm:pt>
    <dgm:pt modelId="{B7CBD84A-E247-404A-B7DB-E33911ED596A}" type="pres">
      <dgm:prSet presAssocID="{2C99DC6D-9113-472A-A830-0F9A4E10C243}" presName="vert1" presStyleCnt="0"/>
      <dgm:spPr/>
    </dgm:pt>
    <dgm:pt modelId="{9FF58BF3-EC7D-47D1-8655-BB05DC038ED5}" type="pres">
      <dgm:prSet presAssocID="{DF8315E8-7B16-4161-9ACB-1D11E83D21C0}" presName="thickLine" presStyleLbl="alignNode1" presStyleIdx="3" presStyleCnt="5"/>
      <dgm:spPr/>
    </dgm:pt>
    <dgm:pt modelId="{1FED2002-6753-48BD-AEE9-8EAE657085C3}" type="pres">
      <dgm:prSet presAssocID="{DF8315E8-7B16-4161-9ACB-1D11E83D21C0}" presName="horz1" presStyleCnt="0"/>
      <dgm:spPr/>
    </dgm:pt>
    <dgm:pt modelId="{3F8FB72C-944D-47CB-9472-F044C431AA04}" type="pres">
      <dgm:prSet presAssocID="{DF8315E8-7B16-4161-9ACB-1D11E83D21C0}" presName="tx1" presStyleLbl="revTx" presStyleIdx="3" presStyleCnt="5"/>
      <dgm:spPr/>
    </dgm:pt>
    <dgm:pt modelId="{0959ACC2-E015-4EFA-B32E-214E3EEDA291}" type="pres">
      <dgm:prSet presAssocID="{DF8315E8-7B16-4161-9ACB-1D11E83D21C0}" presName="vert1" presStyleCnt="0"/>
      <dgm:spPr/>
    </dgm:pt>
    <dgm:pt modelId="{47812484-6B14-45E0-BB70-8159C74BE837}" type="pres">
      <dgm:prSet presAssocID="{5C9434CF-6903-4BB1-B2FF-4C8504B158E4}" presName="thickLine" presStyleLbl="alignNode1" presStyleIdx="4" presStyleCnt="5"/>
      <dgm:spPr/>
    </dgm:pt>
    <dgm:pt modelId="{60002E6F-B8C1-4F77-88F6-F4F3691814CB}" type="pres">
      <dgm:prSet presAssocID="{5C9434CF-6903-4BB1-B2FF-4C8504B158E4}" presName="horz1" presStyleCnt="0"/>
      <dgm:spPr/>
    </dgm:pt>
    <dgm:pt modelId="{81786259-5948-45F8-9D43-5330DC388C89}" type="pres">
      <dgm:prSet presAssocID="{5C9434CF-6903-4BB1-B2FF-4C8504B158E4}" presName="tx1" presStyleLbl="revTx" presStyleIdx="4" presStyleCnt="5"/>
      <dgm:spPr/>
    </dgm:pt>
    <dgm:pt modelId="{8D1695AF-1D30-4BDB-B596-DC8F4F96CF38}" type="pres">
      <dgm:prSet presAssocID="{5C9434CF-6903-4BB1-B2FF-4C8504B158E4}" presName="vert1" presStyleCnt="0"/>
      <dgm:spPr/>
    </dgm:pt>
  </dgm:ptLst>
  <dgm:cxnLst>
    <dgm:cxn modelId="{BB76D201-61F7-4BA3-B715-CFCDB8240ECF}" srcId="{D0A88072-483C-46E9-98E2-6EADB44D8F08}" destId="{37D0F27E-DD34-4FFF-BF8C-03342EF0A19E}" srcOrd="1" destOrd="0" parTransId="{0B99F4C8-EF46-4888-999D-503C371824F5}" sibTransId="{EF9F9C05-39C4-4062-84C1-502473A36B5B}"/>
    <dgm:cxn modelId="{3E539F02-4227-4F17-8612-902340882284}" srcId="{D0A88072-483C-46E9-98E2-6EADB44D8F08}" destId="{DF8315E8-7B16-4161-9ACB-1D11E83D21C0}" srcOrd="3" destOrd="0" parTransId="{4C795C18-4241-4230-8671-5347D421EF4B}" sibTransId="{28CB789F-5F2D-4D3C-B503-1166C91345EE}"/>
    <dgm:cxn modelId="{F18D9227-4D9B-4647-9F33-52F0D3111BE8}" srcId="{D0A88072-483C-46E9-98E2-6EADB44D8F08}" destId="{5C9434CF-6903-4BB1-B2FF-4C8504B158E4}" srcOrd="4" destOrd="0" parTransId="{7ECF8A12-BD9F-4908-B3DD-482619FCC6A1}" sibTransId="{F0E1EE27-DDD5-4189-B534-E36C6C068EF1}"/>
    <dgm:cxn modelId="{D898C037-CD3A-4815-BCC1-D003BBE6ED04}" srcId="{D0A88072-483C-46E9-98E2-6EADB44D8F08}" destId="{2C99DC6D-9113-472A-A830-0F9A4E10C243}" srcOrd="2" destOrd="0" parTransId="{BD45C6B7-8E6E-4F8C-B787-CEE133828385}" sibTransId="{91B93E0E-68FA-46A0-B666-E2E2F1F94ECB}"/>
    <dgm:cxn modelId="{FD27B97F-8CED-49B6-BEE5-1F19E33C865B}" srcId="{D0A88072-483C-46E9-98E2-6EADB44D8F08}" destId="{A870E376-9875-4B70-8717-0F82192EFC63}" srcOrd="0" destOrd="0" parTransId="{C1C86FFF-2F1B-4AD7-86E3-1B63F1AA2AB9}" sibTransId="{7E9C2FEA-D114-4E5E-935A-84858FD360AD}"/>
    <dgm:cxn modelId="{33EF2F80-DE19-47CA-8735-58146559DF43}" type="presOf" srcId="{A870E376-9875-4B70-8717-0F82192EFC63}" destId="{EE972484-EF22-4F43-9496-03EC3EF3D1D1}" srcOrd="0" destOrd="0" presId="urn:microsoft.com/office/officeart/2008/layout/LinedList"/>
    <dgm:cxn modelId="{0ED257AD-A54F-4160-948D-0CDC3F40EEFC}" type="presOf" srcId="{2C99DC6D-9113-472A-A830-0F9A4E10C243}" destId="{6592FFCA-BED7-4168-963D-9B7E847CC19C}" srcOrd="0" destOrd="0" presId="urn:microsoft.com/office/officeart/2008/layout/LinedList"/>
    <dgm:cxn modelId="{F435A9B7-0E21-4733-890F-FECD87F8BFD5}" type="presOf" srcId="{DF8315E8-7B16-4161-9ACB-1D11E83D21C0}" destId="{3F8FB72C-944D-47CB-9472-F044C431AA04}" srcOrd="0" destOrd="0" presId="urn:microsoft.com/office/officeart/2008/layout/LinedList"/>
    <dgm:cxn modelId="{F53D8FCC-91DA-46B4-A3F4-B11D104BFDCD}" type="presOf" srcId="{D0A88072-483C-46E9-98E2-6EADB44D8F08}" destId="{0D5E3309-62C2-4EEB-B84D-4346337E1D4D}" srcOrd="0" destOrd="0" presId="urn:microsoft.com/office/officeart/2008/layout/LinedList"/>
    <dgm:cxn modelId="{21FBF0CC-17F7-41E3-9799-A16A0FDF1E09}" type="presOf" srcId="{5C9434CF-6903-4BB1-B2FF-4C8504B158E4}" destId="{81786259-5948-45F8-9D43-5330DC388C89}" srcOrd="0" destOrd="0" presId="urn:microsoft.com/office/officeart/2008/layout/LinedList"/>
    <dgm:cxn modelId="{F0B06DE8-738D-400D-B439-DA35804BC73C}" type="presOf" srcId="{37D0F27E-DD34-4FFF-BF8C-03342EF0A19E}" destId="{BAED4A2B-C039-499C-B798-71A741027F55}" srcOrd="0" destOrd="0" presId="urn:microsoft.com/office/officeart/2008/layout/LinedList"/>
    <dgm:cxn modelId="{F79B1069-4D17-4DC7-9D42-53C6B8707CA3}" type="presParOf" srcId="{0D5E3309-62C2-4EEB-B84D-4346337E1D4D}" destId="{DC5B0210-C630-4B13-9C38-8CA658CAB6A7}" srcOrd="0" destOrd="0" presId="urn:microsoft.com/office/officeart/2008/layout/LinedList"/>
    <dgm:cxn modelId="{1F3DB50F-8CCA-4780-885F-1B4A39C9D434}" type="presParOf" srcId="{0D5E3309-62C2-4EEB-B84D-4346337E1D4D}" destId="{5C4D02CC-7CBC-4EDC-907E-28F5C2FCB5C7}" srcOrd="1" destOrd="0" presId="urn:microsoft.com/office/officeart/2008/layout/LinedList"/>
    <dgm:cxn modelId="{AB3157FB-EDB1-43E8-AF45-C98CAA1323ED}" type="presParOf" srcId="{5C4D02CC-7CBC-4EDC-907E-28F5C2FCB5C7}" destId="{EE972484-EF22-4F43-9496-03EC3EF3D1D1}" srcOrd="0" destOrd="0" presId="urn:microsoft.com/office/officeart/2008/layout/LinedList"/>
    <dgm:cxn modelId="{30849A1D-7E2E-4015-A94C-35E95DDFF258}" type="presParOf" srcId="{5C4D02CC-7CBC-4EDC-907E-28F5C2FCB5C7}" destId="{9534AD6F-BC0E-4672-A047-FD4BEC7FC86F}" srcOrd="1" destOrd="0" presId="urn:microsoft.com/office/officeart/2008/layout/LinedList"/>
    <dgm:cxn modelId="{A1E3CED5-6304-45A4-AB2F-6D4A9163B8F0}" type="presParOf" srcId="{0D5E3309-62C2-4EEB-B84D-4346337E1D4D}" destId="{810B4AEE-3AA2-43E0-8224-86A9576563D4}" srcOrd="2" destOrd="0" presId="urn:microsoft.com/office/officeart/2008/layout/LinedList"/>
    <dgm:cxn modelId="{AD9960D5-E45E-4275-A12C-5869A4C7D023}" type="presParOf" srcId="{0D5E3309-62C2-4EEB-B84D-4346337E1D4D}" destId="{34ED26AA-6A50-4080-9E3F-23D37BE9A5D3}" srcOrd="3" destOrd="0" presId="urn:microsoft.com/office/officeart/2008/layout/LinedList"/>
    <dgm:cxn modelId="{0118B4E4-E41C-47F6-83FB-458C725480AF}" type="presParOf" srcId="{34ED26AA-6A50-4080-9E3F-23D37BE9A5D3}" destId="{BAED4A2B-C039-499C-B798-71A741027F55}" srcOrd="0" destOrd="0" presId="urn:microsoft.com/office/officeart/2008/layout/LinedList"/>
    <dgm:cxn modelId="{F348AD52-F061-4AA0-920C-36D3B1072CE1}" type="presParOf" srcId="{34ED26AA-6A50-4080-9E3F-23D37BE9A5D3}" destId="{9FD71F71-02C7-4F71-927C-D0410F54DE54}" srcOrd="1" destOrd="0" presId="urn:microsoft.com/office/officeart/2008/layout/LinedList"/>
    <dgm:cxn modelId="{DD45D8D0-75DA-4DF5-A81A-367048D7D712}" type="presParOf" srcId="{0D5E3309-62C2-4EEB-B84D-4346337E1D4D}" destId="{197028B0-3A04-418B-B032-16AD2E3A0F7F}" srcOrd="4" destOrd="0" presId="urn:microsoft.com/office/officeart/2008/layout/LinedList"/>
    <dgm:cxn modelId="{18372BAC-86D2-468C-BFDC-5429B6D3FBFB}" type="presParOf" srcId="{0D5E3309-62C2-4EEB-B84D-4346337E1D4D}" destId="{92C8B968-E378-447E-9CB9-1B75C98498D5}" srcOrd="5" destOrd="0" presId="urn:microsoft.com/office/officeart/2008/layout/LinedList"/>
    <dgm:cxn modelId="{D145C3DF-BD7D-4565-BB97-F1F27A69186E}" type="presParOf" srcId="{92C8B968-E378-447E-9CB9-1B75C98498D5}" destId="{6592FFCA-BED7-4168-963D-9B7E847CC19C}" srcOrd="0" destOrd="0" presId="urn:microsoft.com/office/officeart/2008/layout/LinedList"/>
    <dgm:cxn modelId="{CF273FA8-63E9-4C20-A96C-9AE2AA8760B7}" type="presParOf" srcId="{92C8B968-E378-447E-9CB9-1B75C98498D5}" destId="{B7CBD84A-E247-404A-B7DB-E33911ED596A}" srcOrd="1" destOrd="0" presId="urn:microsoft.com/office/officeart/2008/layout/LinedList"/>
    <dgm:cxn modelId="{228C7EAD-D365-44A6-AF61-5CB80A2F22B0}" type="presParOf" srcId="{0D5E3309-62C2-4EEB-B84D-4346337E1D4D}" destId="{9FF58BF3-EC7D-47D1-8655-BB05DC038ED5}" srcOrd="6" destOrd="0" presId="urn:microsoft.com/office/officeart/2008/layout/LinedList"/>
    <dgm:cxn modelId="{305EBC1C-9B7C-44C3-8FA4-C3B5DF4C2952}" type="presParOf" srcId="{0D5E3309-62C2-4EEB-B84D-4346337E1D4D}" destId="{1FED2002-6753-48BD-AEE9-8EAE657085C3}" srcOrd="7" destOrd="0" presId="urn:microsoft.com/office/officeart/2008/layout/LinedList"/>
    <dgm:cxn modelId="{8719A04D-B6D6-4F58-B1A3-5CC5F5AA8978}" type="presParOf" srcId="{1FED2002-6753-48BD-AEE9-8EAE657085C3}" destId="{3F8FB72C-944D-47CB-9472-F044C431AA04}" srcOrd="0" destOrd="0" presId="urn:microsoft.com/office/officeart/2008/layout/LinedList"/>
    <dgm:cxn modelId="{50880E6A-4B82-4D7C-8C4C-972D0C21D9A6}" type="presParOf" srcId="{1FED2002-6753-48BD-AEE9-8EAE657085C3}" destId="{0959ACC2-E015-4EFA-B32E-214E3EEDA291}" srcOrd="1" destOrd="0" presId="urn:microsoft.com/office/officeart/2008/layout/LinedList"/>
    <dgm:cxn modelId="{8CCC9203-F394-4FD2-AD97-2177A646865F}" type="presParOf" srcId="{0D5E3309-62C2-4EEB-B84D-4346337E1D4D}" destId="{47812484-6B14-45E0-BB70-8159C74BE837}" srcOrd="8" destOrd="0" presId="urn:microsoft.com/office/officeart/2008/layout/LinedList"/>
    <dgm:cxn modelId="{38CD2DDE-9A32-4382-8905-278422FBE085}" type="presParOf" srcId="{0D5E3309-62C2-4EEB-B84D-4346337E1D4D}" destId="{60002E6F-B8C1-4F77-88F6-F4F3691814CB}" srcOrd="9" destOrd="0" presId="urn:microsoft.com/office/officeart/2008/layout/LinedList"/>
    <dgm:cxn modelId="{4CA26DC3-BA50-4E0B-9D80-F78614BFA8BE}" type="presParOf" srcId="{60002E6F-B8C1-4F77-88F6-F4F3691814CB}" destId="{81786259-5948-45F8-9D43-5330DC388C89}" srcOrd="0" destOrd="0" presId="urn:microsoft.com/office/officeart/2008/layout/LinedList"/>
    <dgm:cxn modelId="{2C623338-0257-4D09-A462-7ECF49278EC0}" type="presParOf" srcId="{60002E6F-B8C1-4F77-88F6-F4F3691814CB}" destId="{8D1695AF-1D30-4BDB-B596-DC8F4F96CF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3F41FB-745C-4283-9993-D35D011B15D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B8A08883-758E-45EE-9479-9DDD091033A5}">
      <dgm:prSet/>
      <dgm:spPr/>
      <dgm:t>
        <a:bodyPr/>
        <a:lstStyle/>
        <a:p>
          <a:r>
            <a:rPr lang="es-ES"/>
            <a:t>Identificación: </a:t>
          </a:r>
          <a:endParaRPr lang="es-PE"/>
        </a:p>
      </dgm:t>
    </dgm:pt>
    <dgm:pt modelId="{9F262AA0-392D-4683-8D2F-D1D7A729D4CB}" type="parTrans" cxnId="{49127A79-BB11-4F11-BF51-37D62565AFF4}">
      <dgm:prSet/>
      <dgm:spPr/>
      <dgm:t>
        <a:bodyPr/>
        <a:lstStyle/>
        <a:p>
          <a:endParaRPr lang="es-PE"/>
        </a:p>
      </dgm:t>
    </dgm:pt>
    <dgm:pt modelId="{D9FDF979-EE35-488E-ABE8-4F8947DC4ED9}" type="sibTrans" cxnId="{49127A79-BB11-4F11-BF51-37D62565AFF4}">
      <dgm:prSet/>
      <dgm:spPr/>
      <dgm:t>
        <a:bodyPr/>
        <a:lstStyle/>
        <a:p>
          <a:endParaRPr lang="es-PE"/>
        </a:p>
      </dgm:t>
    </dgm:pt>
    <dgm:pt modelId="{C7B3F2F3-4AE9-45F4-BA65-4A74FBF191BA}">
      <dgm:prSet/>
      <dgm:spPr/>
      <dgm:t>
        <a:bodyPr/>
        <a:lstStyle/>
        <a:p>
          <a:r>
            <a:rPr lang="es-ES"/>
            <a:t>detectar el problema real.</a:t>
          </a:r>
          <a:endParaRPr lang="es-PE"/>
        </a:p>
      </dgm:t>
    </dgm:pt>
    <dgm:pt modelId="{C24742D1-8052-4028-9AF1-A5DE2E694CA9}" type="parTrans" cxnId="{4AAA7A58-3883-4D34-B609-1A269D5DC2C8}">
      <dgm:prSet/>
      <dgm:spPr/>
      <dgm:t>
        <a:bodyPr/>
        <a:lstStyle/>
        <a:p>
          <a:endParaRPr lang="es-PE"/>
        </a:p>
      </dgm:t>
    </dgm:pt>
    <dgm:pt modelId="{6C4DE9A9-3AAE-4D48-BB2A-C1119F6D0BC7}" type="sibTrans" cxnId="{4AAA7A58-3883-4D34-B609-1A269D5DC2C8}">
      <dgm:prSet/>
      <dgm:spPr/>
      <dgm:t>
        <a:bodyPr/>
        <a:lstStyle/>
        <a:p>
          <a:endParaRPr lang="es-PE"/>
        </a:p>
      </dgm:t>
    </dgm:pt>
    <dgm:pt modelId="{B4AA4AB6-0599-48A7-AB61-99DCA241F5AD}">
      <dgm:prSet/>
      <dgm:spPr/>
      <dgm:t>
        <a:bodyPr/>
        <a:lstStyle/>
        <a:p>
          <a:r>
            <a:rPr lang="es-ES"/>
            <a:t>Clasificación: </a:t>
          </a:r>
          <a:endParaRPr lang="es-PE"/>
        </a:p>
      </dgm:t>
    </dgm:pt>
    <dgm:pt modelId="{47B5BED2-AA71-49F4-96F2-108B49A1D4D5}" type="parTrans" cxnId="{ACD2E1E3-1671-4F19-AC84-141904347893}">
      <dgm:prSet/>
      <dgm:spPr/>
      <dgm:t>
        <a:bodyPr/>
        <a:lstStyle/>
        <a:p>
          <a:endParaRPr lang="es-PE"/>
        </a:p>
      </dgm:t>
    </dgm:pt>
    <dgm:pt modelId="{5AC944D8-2FBE-4197-9C66-1957880ED5A8}" type="sibTrans" cxnId="{ACD2E1E3-1671-4F19-AC84-141904347893}">
      <dgm:prSet/>
      <dgm:spPr/>
      <dgm:t>
        <a:bodyPr/>
        <a:lstStyle/>
        <a:p>
          <a:endParaRPr lang="es-PE"/>
        </a:p>
      </dgm:t>
    </dgm:pt>
    <dgm:pt modelId="{4C6B97D9-BE25-43D3-9681-8309A549764F}">
      <dgm:prSet/>
      <dgm:spPr/>
      <dgm:t>
        <a:bodyPr/>
        <a:lstStyle/>
        <a:p>
          <a:r>
            <a:rPr lang="es-ES"/>
            <a:t>duro o suave.</a:t>
          </a:r>
          <a:endParaRPr lang="es-PE"/>
        </a:p>
      </dgm:t>
    </dgm:pt>
    <dgm:pt modelId="{14C4A7B4-7DC1-4D69-8B95-1568CE06E78D}" type="parTrans" cxnId="{413CAD60-AB74-4804-B8E1-CFA98F7F8DBD}">
      <dgm:prSet/>
      <dgm:spPr/>
      <dgm:t>
        <a:bodyPr/>
        <a:lstStyle/>
        <a:p>
          <a:endParaRPr lang="es-PE"/>
        </a:p>
      </dgm:t>
    </dgm:pt>
    <dgm:pt modelId="{C0DA60D8-72C2-4E07-B6EA-3CB1074194B0}" type="sibTrans" cxnId="{413CAD60-AB74-4804-B8E1-CFA98F7F8DBD}">
      <dgm:prSet/>
      <dgm:spPr/>
      <dgm:t>
        <a:bodyPr/>
        <a:lstStyle/>
        <a:p>
          <a:endParaRPr lang="es-PE"/>
        </a:p>
      </dgm:t>
    </dgm:pt>
    <dgm:pt modelId="{4F4AEFD4-752F-4491-AD71-3CE81291AD04}">
      <dgm:prSet/>
      <dgm:spPr/>
      <dgm:t>
        <a:bodyPr/>
        <a:lstStyle/>
        <a:p>
          <a:r>
            <a:rPr lang="es-ES"/>
            <a:t>Exploración: </a:t>
          </a:r>
          <a:endParaRPr lang="es-PE"/>
        </a:p>
      </dgm:t>
    </dgm:pt>
    <dgm:pt modelId="{9792CA3A-1A0B-4536-A9A0-299D3A98DD4B}" type="parTrans" cxnId="{3442C9D8-93E1-4712-A7D3-23B8279AE768}">
      <dgm:prSet/>
      <dgm:spPr/>
      <dgm:t>
        <a:bodyPr/>
        <a:lstStyle/>
        <a:p>
          <a:endParaRPr lang="es-PE"/>
        </a:p>
      </dgm:t>
    </dgm:pt>
    <dgm:pt modelId="{846AA31A-4C32-4A33-A07F-AE8596BD4E69}" type="sibTrans" cxnId="{3442C9D8-93E1-4712-A7D3-23B8279AE768}">
      <dgm:prSet/>
      <dgm:spPr/>
      <dgm:t>
        <a:bodyPr/>
        <a:lstStyle/>
        <a:p>
          <a:endParaRPr lang="es-PE"/>
        </a:p>
      </dgm:t>
    </dgm:pt>
    <dgm:pt modelId="{6C626E63-6F46-42A1-B6D4-A42160CE9C77}">
      <dgm:prSet/>
      <dgm:spPr/>
      <dgm:t>
        <a:bodyPr/>
        <a:lstStyle/>
        <a:p>
          <a:r>
            <a:rPr lang="es-ES"/>
            <a:t>causas y consecuencias.</a:t>
          </a:r>
          <a:endParaRPr lang="es-PE"/>
        </a:p>
      </dgm:t>
    </dgm:pt>
    <dgm:pt modelId="{93A3C6B9-FE3A-4C75-9F58-A1FF7BFFB1C5}" type="parTrans" cxnId="{DBB94FB5-513C-4BB3-9541-59D612FE88F8}">
      <dgm:prSet/>
      <dgm:spPr/>
      <dgm:t>
        <a:bodyPr/>
        <a:lstStyle/>
        <a:p>
          <a:endParaRPr lang="es-PE"/>
        </a:p>
      </dgm:t>
    </dgm:pt>
    <dgm:pt modelId="{C25DA5C7-87FA-4901-BB4F-0B45A8D4F2C4}" type="sibTrans" cxnId="{DBB94FB5-513C-4BB3-9541-59D612FE88F8}">
      <dgm:prSet/>
      <dgm:spPr/>
      <dgm:t>
        <a:bodyPr/>
        <a:lstStyle/>
        <a:p>
          <a:endParaRPr lang="es-PE"/>
        </a:p>
      </dgm:t>
    </dgm:pt>
    <dgm:pt modelId="{800284FC-F277-4219-B9ED-9F4A6BBB5062}">
      <dgm:prSet/>
      <dgm:spPr/>
      <dgm:t>
        <a:bodyPr/>
        <a:lstStyle/>
        <a:p>
          <a:r>
            <a:rPr lang="es-ES"/>
            <a:t>Representación: </a:t>
          </a:r>
          <a:endParaRPr lang="es-PE"/>
        </a:p>
      </dgm:t>
    </dgm:pt>
    <dgm:pt modelId="{C264BE8C-9DC0-4B3E-B5C1-9163F258303C}" type="parTrans" cxnId="{C17C3285-AC78-4C4D-831D-2784D479A2A3}">
      <dgm:prSet/>
      <dgm:spPr/>
      <dgm:t>
        <a:bodyPr/>
        <a:lstStyle/>
        <a:p>
          <a:endParaRPr lang="es-PE"/>
        </a:p>
      </dgm:t>
    </dgm:pt>
    <dgm:pt modelId="{D6D2021C-FB0D-4F1B-BF6E-88AC334E877C}" type="sibTrans" cxnId="{C17C3285-AC78-4C4D-831D-2784D479A2A3}">
      <dgm:prSet/>
      <dgm:spPr/>
      <dgm:t>
        <a:bodyPr/>
        <a:lstStyle/>
        <a:p>
          <a:endParaRPr lang="es-PE"/>
        </a:p>
      </dgm:t>
    </dgm:pt>
    <dgm:pt modelId="{059CFF33-29B7-46DF-B375-AEF2E9CED865}">
      <dgm:prSet/>
      <dgm:spPr/>
      <dgm:t>
        <a:bodyPr/>
        <a:lstStyle/>
        <a:p>
          <a:r>
            <a:rPr lang="es-ES"/>
            <a:t>uso de herramientas (árbol de problemas, diagramas causa-efecto).</a:t>
          </a:r>
          <a:endParaRPr lang="es-PE"/>
        </a:p>
      </dgm:t>
    </dgm:pt>
    <dgm:pt modelId="{E282DCE2-A18B-4A6B-9A69-A1C3A0A13332}" type="parTrans" cxnId="{38E77419-28BD-4045-888E-C5CEC9B1DF30}">
      <dgm:prSet/>
      <dgm:spPr/>
      <dgm:t>
        <a:bodyPr/>
        <a:lstStyle/>
        <a:p>
          <a:endParaRPr lang="es-PE"/>
        </a:p>
      </dgm:t>
    </dgm:pt>
    <dgm:pt modelId="{9BEE0631-F969-4AB2-8AA5-A2A77BDA4085}" type="sibTrans" cxnId="{38E77419-28BD-4045-888E-C5CEC9B1DF30}">
      <dgm:prSet/>
      <dgm:spPr/>
      <dgm:t>
        <a:bodyPr/>
        <a:lstStyle/>
        <a:p>
          <a:endParaRPr lang="es-PE"/>
        </a:p>
      </dgm:t>
    </dgm:pt>
    <dgm:pt modelId="{B052E915-2867-4CB8-B73C-4515A8A3A1A5}">
      <dgm:prSet/>
      <dgm:spPr/>
      <dgm:t>
        <a:bodyPr/>
        <a:lstStyle/>
        <a:p>
          <a:r>
            <a:rPr lang="es-ES"/>
            <a:t>Definición: </a:t>
          </a:r>
          <a:endParaRPr lang="es-PE"/>
        </a:p>
      </dgm:t>
    </dgm:pt>
    <dgm:pt modelId="{F16BB3E1-5206-4992-8DE6-17ACB7250634}" type="parTrans" cxnId="{D11A380B-73C4-4EF0-AD89-95B92E31A579}">
      <dgm:prSet/>
      <dgm:spPr/>
      <dgm:t>
        <a:bodyPr/>
        <a:lstStyle/>
        <a:p>
          <a:endParaRPr lang="es-PE"/>
        </a:p>
      </dgm:t>
    </dgm:pt>
    <dgm:pt modelId="{192FE243-9AAC-427D-8DEB-FB2FA49B48FC}" type="sibTrans" cxnId="{D11A380B-73C4-4EF0-AD89-95B92E31A579}">
      <dgm:prSet/>
      <dgm:spPr/>
      <dgm:t>
        <a:bodyPr/>
        <a:lstStyle/>
        <a:p>
          <a:endParaRPr lang="es-PE"/>
        </a:p>
      </dgm:t>
    </dgm:pt>
    <dgm:pt modelId="{5F17934D-3E9F-43A5-987E-73B273722584}">
      <dgm:prSet/>
      <dgm:spPr/>
      <dgm:t>
        <a:bodyPr/>
        <a:lstStyle/>
        <a:p>
          <a:r>
            <a:rPr lang="es-ES"/>
            <a:t>planteamiento preciso y alcanzable.</a:t>
          </a:r>
          <a:endParaRPr lang="es-PE"/>
        </a:p>
      </dgm:t>
    </dgm:pt>
    <dgm:pt modelId="{0C349A97-52B0-40D2-A98B-8D87EDB96EFB}" type="parTrans" cxnId="{FF2979F5-6CCD-4CA1-B1DA-D148FC9CE8AC}">
      <dgm:prSet/>
      <dgm:spPr/>
      <dgm:t>
        <a:bodyPr/>
        <a:lstStyle/>
        <a:p>
          <a:endParaRPr lang="es-PE"/>
        </a:p>
      </dgm:t>
    </dgm:pt>
    <dgm:pt modelId="{E9DBE5F6-F8CB-46E4-91E8-4F39AC1FBDA1}" type="sibTrans" cxnId="{FF2979F5-6CCD-4CA1-B1DA-D148FC9CE8AC}">
      <dgm:prSet/>
      <dgm:spPr/>
      <dgm:t>
        <a:bodyPr/>
        <a:lstStyle/>
        <a:p>
          <a:endParaRPr lang="es-PE"/>
        </a:p>
      </dgm:t>
    </dgm:pt>
    <dgm:pt modelId="{C5F42971-860B-4AAA-AFCC-9300C93831DB}" type="pres">
      <dgm:prSet presAssocID="{053F41FB-745C-4283-9993-D35D011B15DE}" presName="Name0" presStyleCnt="0">
        <dgm:presLayoutVars>
          <dgm:dir/>
          <dgm:animLvl val="lvl"/>
          <dgm:resizeHandles val="exact"/>
        </dgm:presLayoutVars>
      </dgm:prSet>
      <dgm:spPr/>
    </dgm:pt>
    <dgm:pt modelId="{4A8DD436-2CB8-4791-ADDD-49091F6A2627}" type="pres">
      <dgm:prSet presAssocID="{B8A08883-758E-45EE-9479-9DDD091033A5}" presName="linNode" presStyleCnt="0"/>
      <dgm:spPr/>
    </dgm:pt>
    <dgm:pt modelId="{7BEC7EFB-F92B-4662-AB8A-6B303C29AD5D}" type="pres">
      <dgm:prSet presAssocID="{B8A08883-758E-45EE-9479-9DDD091033A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1C54905-AF8C-4646-91D9-15C94360F1FE}" type="pres">
      <dgm:prSet presAssocID="{B8A08883-758E-45EE-9479-9DDD091033A5}" presName="descendantText" presStyleLbl="alignAccFollowNode1" presStyleIdx="0" presStyleCnt="5">
        <dgm:presLayoutVars>
          <dgm:bulletEnabled val="1"/>
        </dgm:presLayoutVars>
      </dgm:prSet>
      <dgm:spPr/>
    </dgm:pt>
    <dgm:pt modelId="{CF18BB17-11E2-4355-8145-9DEDF005017C}" type="pres">
      <dgm:prSet presAssocID="{D9FDF979-EE35-488E-ABE8-4F8947DC4ED9}" presName="sp" presStyleCnt="0"/>
      <dgm:spPr/>
    </dgm:pt>
    <dgm:pt modelId="{948BB2BD-1B1A-44EA-A71D-001411CDD602}" type="pres">
      <dgm:prSet presAssocID="{B4AA4AB6-0599-48A7-AB61-99DCA241F5AD}" presName="linNode" presStyleCnt="0"/>
      <dgm:spPr/>
    </dgm:pt>
    <dgm:pt modelId="{91EE8559-471A-4C94-B7E9-8C18D6B19312}" type="pres">
      <dgm:prSet presAssocID="{B4AA4AB6-0599-48A7-AB61-99DCA241F5A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ACCE238-C8E5-4658-B5E4-749D6D96DDBF}" type="pres">
      <dgm:prSet presAssocID="{B4AA4AB6-0599-48A7-AB61-99DCA241F5AD}" presName="descendantText" presStyleLbl="alignAccFollowNode1" presStyleIdx="1" presStyleCnt="5">
        <dgm:presLayoutVars>
          <dgm:bulletEnabled val="1"/>
        </dgm:presLayoutVars>
      </dgm:prSet>
      <dgm:spPr/>
    </dgm:pt>
    <dgm:pt modelId="{A9BD141C-A983-440B-81FD-DCA1420D7B77}" type="pres">
      <dgm:prSet presAssocID="{5AC944D8-2FBE-4197-9C66-1957880ED5A8}" presName="sp" presStyleCnt="0"/>
      <dgm:spPr/>
    </dgm:pt>
    <dgm:pt modelId="{DC516BAA-1AB7-49B5-B729-3E87CFC1DF09}" type="pres">
      <dgm:prSet presAssocID="{4F4AEFD4-752F-4491-AD71-3CE81291AD04}" presName="linNode" presStyleCnt="0"/>
      <dgm:spPr/>
    </dgm:pt>
    <dgm:pt modelId="{915C7597-B73A-411A-B7B0-29325E051CBC}" type="pres">
      <dgm:prSet presAssocID="{4F4AEFD4-752F-4491-AD71-3CE81291AD0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813BD2F-5FB7-4E0E-B030-2D62F798D68B}" type="pres">
      <dgm:prSet presAssocID="{4F4AEFD4-752F-4491-AD71-3CE81291AD04}" presName="descendantText" presStyleLbl="alignAccFollowNode1" presStyleIdx="2" presStyleCnt="5">
        <dgm:presLayoutVars>
          <dgm:bulletEnabled val="1"/>
        </dgm:presLayoutVars>
      </dgm:prSet>
      <dgm:spPr/>
    </dgm:pt>
    <dgm:pt modelId="{99110775-EE5A-4C5F-AB9A-72B09B617D1E}" type="pres">
      <dgm:prSet presAssocID="{846AA31A-4C32-4A33-A07F-AE8596BD4E69}" presName="sp" presStyleCnt="0"/>
      <dgm:spPr/>
    </dgm:pt>
    <dgm:pt modelId="{B9626884-A4BE-4BCF-BB18-DAB3C6182EFC}" type="pres">
      <dgm:prSet presAssocID="{800284FC-F277-4219-B9ED-9F4A6BBB5062}" presName="linNode" presStyleCnt="0"/>
      <dgm:spPr/>
    </dgm:pt>
    <dgm:pt modelId="{1CF75994-046B-47E4-8480-E2EECADD4DD3}" type="pres">
      <dgm:prSet presAssocID="{800284FC-F277-4219-B9ED-9F4A6BBB5062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BCF423E-2CD4-43E3-960B-EEBF6C0D8852}" type="pres">
      <dgm:prSet presAssocID="{800284FC-F277-4219-B9ED-9F4A6BBB5062}" presName="descendantText" presStyleLbl="alignAccFollowNode1" presStyleIdx="3" presStyleCnt="5">
        <dgm:presLayoutVars>
          <dgm:bulletEnabled val="1"/>
        </dgm:presLayoutVars>
      </dgm:prSet>
      <dgm:spPr/>
    </dgm:pt>
    <dgm:pt modelId="{4D321A49-48D8-43DA-A248-8F8A47315F36}" type="pres">
      <dgm:prSet presAssocID="{D6D2021C-FB0D-4F1B-BF6E-88AC334E877C}" presName="sp" presStyleCnt="0"/>
      <dgm:spPr/>
    </dgm:pt>
    <dgm:pt modelId="{3723321B-F811-4A1D-9A07-F11F229B84A0}" type="pres">
      <dgm:prSet presAssocID="{B052E915-2867-4CB8-B73C-4515A8A3A1A5}" presName="linNode" presStyleCnt="0"/>
      <dgm:spPr/>
    </dgm:pt>
    <dgm:pt modelId="{7DF3CC4A-37DF-4640-94C2-4A688BF594AE}" type="pres">
      <dgm:prSet presAssocID="{B052E915-2867-4CB8-B73C-4515A8A3A1A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4A4FEFA-3F10-415A-B506-EE586A0B4065}" type="pres">
      <dgm:prSet presAssocID="{B052E915-2867-4CB8-B73C-4515A8A3A1A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11A380B-73C4-4EF0-AD89-95B92E31A579}" srcId="{053F41FB-745C-4283-9993-D35D011B15DE}" destId="{B052E915-2867-4CB8-B73C-4515A8A3A1A5}" srcOrd="4" destOrd="0" parTransId="{F16BB3E1-5206-4992-8DE6-17ACB7250634}" sibTransId="{192FE243-9AAC-427D-8DEB-FB2FA49B48FC}"/>
    <dgm:cxn modelId="{38E77419-28BD-4045-888E-C5CEC9B1DF30}" srcId="{800284FC-F277-4219-B9ED-9F4A6BBB5062}" destId="{059CFF33-29B7-46DF-B375-AEF2E9CED865}" srcOrd="0" destOrd="0" parTransId="{E282DCE2-A18B-4A6B-9A69-A1C3A0A13332}" sibTransId="{9BEE0631-F969-4AB2-8AA5-A2A77BDA4085}"/>
    <dgm:cxn modelId="{30D6213C-1A4F-4A6F-8CDA-EC46F9603384}" type="presOf" srcId="{B052E915-2867-4CB8-B73C-4515A8A3A1A5}" destId="{7DF3CC4A-37DF-4640-94C2-4A688BF594AE}" srcOrd="0" destOrd="0" presId="urn:microsoft.com/office/officeart/2005/8/layout/vList5"/>
    <dgm:cxn modelId="{A5FC2C5B-E9EA-4250-821F-465A5C88BBFB}" type="presOf" srcId="{053F41FB-745C-4283-9993-D35D011B15DE}" destId="{C5F42971-860B-4AAA-AFCC-9300C93831DB}" srcOrd="0" destOrd="0" presId="urn:microsoft.com/office/officeart/2005/8/layout/vList5"/>
    <dgm:cxn modelId="{6716865D-47EF-4CF8-969A-A1E4A60EC4F6}" type="presOf" srcId="{B8A08883-758E-45EE-9479-9DDD091033A5}" destId="{7BEC7EFB-F92B-4662-AB8A-6B303C29AD5D}" srcOrd="0" destOrd="0" presId="urn:microsoft.com/office/officeart/2005/8/layout/vList5"/>
    <dgm:cxn modelId="{413CAD60-AB74-4804-B8E1-CFA98F7F8DBD}" srcId="{B4AA4AB6-0599-48A7-AB61-99DCA241F5AD}" destId="{4C6B97D9-BE25-43D3-9681-8309A549764F}" srcOrd="0" destOrd="0" parTransId="{14C4A7B4-7DC1-4D69-8B95-1568CE06E78D}" sibTransId="{C0DA60D8-72C2-4E07-B6EA-3CB1074194B0}"/>
    <dgm:cxn modelId="{C43C4849-3EBC-445B-BF3C-E2858D8CE038}" type="presOf" srcId="{C7B3F2F3-4AE9-45F4-BA65-4A74FBF191BA}" destId="{71C54905-AF8C-4646-91D9-15C94360F1FE}" srcOrd="0" destOrd="0" presId="urn:microsoft.com/office/officeart/2005/8/layout/vList5"/>
    <dgm:cxn modelId="{C0E96950-EEC2-4D4E-9A41-089161EA7DEA}" type="presOf" srcId="{800284FC-F277-4219-B9ED-9F4A6BBB5062}" destId="{1CF75994-046B-47E4-8480-E2EECADD4DD3}" srcOrd="0" destOrd="0" presId="urn:microsoft.com/office/officeart/2005/8/layout/vList5"/>
    <dgm:cxn modelId="{4AAA7A58-3883-4D34-B609-1A269D5DC2C8}" srcId="{B8A08883-758E-45EE-9479-9DDD091033A5}" destId="{C7B3F2F3-4AE9-45F4-BA65-4A74FBF191BA}" srcOrd="0" destOrd="0" parTransId="{C24742D1-8052-4028-9AF1-A5DE2E694CA9}" sibTransId="{6C4DE9A9-3AAE-4D48-BB2A-C1119F6D0BC7}"/>
    <dgm:cxn modelId="{49127A79-BB11-4F11-BF51-37D62565AFF4}" srcId="{053F41FB-745C-4283-9993-D35D011B15DE}" destId="{B8A08883-758E-45EE-9479-9DDD091033A5}" srcOrd="0" destOrd="0" parTransId="{9F262AA0-392D-4683-8D2F-D1D7A729D4CB}" sibTransId="{D9FDF979-EE35-488E-ABE8-4F8947DC4ED9}"/>
    <dgm:cxn modelId="{BC1F007C-0FF4-470B-BB7C-D6866479A284}" type="presOf" srcId="{059CFF33-29B7-46DF-B375-AEF2E9CED865}" destId="{BBCF423E-2CD4-43E3-960B-EEBF6C0D8852}" srcOrd="0" destOrd="0" presId="urn:microsoft.com/office/officeart/2005/8/layout/vList5"/>
    <dgm:cxn modelId="{C17C3285-AC78-4C4D-831D-2784D479A2A3}" srcId="{053F41FB-745C-4283-9993-D35D011B15DE}" destId="{800284FC-F277-4219-B9ED-9F4A6BBB5062}" srcOrd="3" destOrd="0" parTransId="{C264BE8C-9DC0-4B3E-B5C1-9163F258303C}" sibTransId="{D6D2021C-FB0D-4F1B-BF6E-88AC334E877C}"/>
    <dgm:cxn modelId="{6B4BC08E-7BD2-4E23-95E6-EE0677BD5131}" type="presOf" srcId="{5F17934D-3E9F-43A5-987E-73B273722584}" destId="{34A4FEFA-3F10-415A-B506-EE586A0B4065}" srcOrd="0" destOrd="0" presId="urn:microsoft.com/office/officeart/2005/8/layout/vList5"/>
    <dgm:cxn modelId="{DBB94FB5-513C-4BB3-9541-59D612FE88F8}" srcId="{4F4AEFD4-752F-4491-AD71-3CE81291AD04}" destId="{6C626E63-6F46-42A1-B6D4-A42160CE9C77}" srcOrd="0" destOrd="0" parTransId="{93A3C6B9-FE3A-4C75-9F58-A1FF7BFFB1C5}" sibTransId="{C25DA5C7-87FA-4901-BB4F-0B45A8D4F2C4}"/>
    <dgm:cxn modelId="{C114B7B6-DC93-4434-A666-E3FD3582BEAC}" type="presOf" srcId="{4C6B97D9-BE25-43D3-9681-8309A549764F}" destId="{1ACCE238-C8E5-4658-B5E4-749D6D96DDBF}" srcOrd="0" destOrd="0" presId="urn:microsoft.com/office/officeart/2005/8/layout/vList5"/>
    <dgm:cxn modelId="{5069CED6-F8BA-4BC6-8F96-C46B3E5C6423}" type="presOf" srcId="{4F4AEFD4-752F-4491-AD71-3CE81291AD04}" destId="{915C7597-B73A-411A-B7B0-29325E051CBC}" srcOrd="0" destOrd="0" presId="urn:microsoft.com/office/officeart/2005/8/layout/vList5"/>
    <dgm:cxn modelId="{3442C9D8-93E1-4712-A7D3-23B8279AE768}" srcId="{053F41FB-745C-4283-9993-D35D011B15DE}" destId="{4F4AEFD4-752F-4491-AD71-3CE81291AD04}" srcOrd="2" destOrd="0" parTransId="{9792CA3A-1A0B-4536-A9A0-299D3A98DD4B}" sibTransId="{846AA31A-4C32-4A33-A07F-AE8596BD4E69}"/>
    <dgm:cxn modelId="{ACD2E1E3-1671-4F19-AC84-141904347893}" srcId="{053F41FB-745C-4283-9993-D35D011B15DE}" destId="{B4AA4AB6-0599-48A7-AB61-99DCA241F5AD}" srcOrd="1" destOrd="0" parTransId="{47B5BED2-AA71-49F4-96F2-108B49A1D4D5}" sibTransId="{5AC944D8-2FBE-4197-9C66-1957880ED5A8}"/>
    <dgm:cxn modelId="{51C599EA-CAA5-4779-822D-05FDFE944ADE}" type="presOf" srcId="{B4AA4AB6-0599-48A7-AB61-99DCA241F5AD}" destId="{91EE8559-471A-4C94-B7E9-8C18D6B19312}" srcOrd="0" destOrd="0" presId="urn:microsoft.com/office/officeart/2005/8/layout/vList5"/>
    <dgm:cxn modelId="{FF2979F5-6CCD-4CA1-B1DA-D148FC9CE8AC}" srcId="{B052E915-2867-4CB8-B73C-4515A8A3A1A5}" destId="{5F17934D-3E9F-43A5-987E-73B273722584}" srcOrd="0" destOrd="0" parTransId="{0C349A97-52B0-40D2-A98B-8D87EDB96EFB}" sibTransId="{E9DBE5F6-F8CB-46E4-91E8-4F39AC1FBDA1}"/>
    <dgm:cxn modelId="{1CF3C0FF-8806-49C2-B35F-3FAB940734C4}" type="presOf" srcId="{6C626E63-6F46-42A1-B6D4-A42160CE9C77}" destId="{E813BD2F-5FB7-4E0E-B030-2D62F798D68B}" srcOrd="0" destOrd="0" presId="urn:microsoft.com/office/officeart/2005/8/layout/vList5"/>
    <dgm:cxn modelId="{A6CB4898-600D-41CA-BFE7-DCE43E8AA793}" type="presParOf" srcId="{C5F42971-860B-4AAA-AFCC-9300C93831DB}" destId="{4A8DD436-2CB8-4791-ADDD-49091F6A2627}" srcOrd="0" destOrd="0" presId="urn:microsoft.com/office/officeart/2005/8/layout/vList5"/>
    <dgm:cxn modelId="{02217EE5-F0AB-4F49-8E5A-B851452B5EDF}" type="presParOf" srcId="{4A8DD436-2CB8-4791-ADDD-49091F6A2627}" destId="{7BEC7EFB-F92B-4662-AB8A-6B303C29AD5D}" srcOrd="0" destOrd="0" presId="urn:microsoft.com/office/officeart/2005/8/layout/vList5"/>
    <dgm:cxn modelId="{0A0058A9-D60A-41D5-A429-7E03C4520863}" type="presParOf" srcId="{4A8DD436-2CB8-4791-ADDD-49091F6A2627}" destId="{71C54905-AF8C-4646-91D9-15C94360F1FE}" srcOrd="1" destOrd="0" presId="urn:microsoft.com/office/officeart/2005/8/layout/vList5"/>
    <dgm:cxn modelId="{AA4F02BF-CCDA-439B-A903-E07061F9D334}" type="presParOf" srcId="{C5F42971-860B-4AAA-AFCC-9300C93831DB}" destId="{CF18BB17-11E2-4355-8145-9DEDF005017C}" srcOrd="1" destOrd="0" presId="urn:microsoft.com/office/officeart/2005/8/layout/vList5"/>
    <dgm:cxn modelId="{DF1F45DF-8A89-402B-BA3D-96A357E4259B}" type="presParOf" srcId="{C5F42971-860B-4AAA-AFCC-9300C93831DB}" destId="{948BB2BD-1B1A-44EA-A71D-001411CDD602}" srcOrd="2" destOrd="0" presId="urn:microsoft.com/office/officeart/2005/8/layout/vList5"/>
    <dgm:cxn modelId="{F87BCCB0-01CB-4A20-A749-59D1573363DC}" type="presParOf" srcId="{948BB2BD-1B1A-44EA-A71D-001411CDD602}" destId="{91EE8559-471A-4C94-B7E9-8C18D6B19312}" srcOrd="0" destOrd="0" presId="urn:microsoft.com/office/officeart/2005/8/layout/vList5"/>
    <dgm:cxn modelId="{26342B4B-7E29-4C45-B4E7-A83116B6BB05}" type="presParOf" srcId="{948BB2BD-1B1A-44EA-A71D-001411CDD602}" destId="{1ACCE238-C8E5-4658-B5E4-749D6D96DDBF}" srcOrd="1" destOrd="0" presId="urn:microsoft.com/office/officeart/2005/8/layout/vList5"/>
    <dgm:cxn modelId="{1FA28CA1-2544-48AF-B3FD-A4398FD64175}" type="presParOf" srcId="{C5F42971-860B-4AAA-AFCC-9300C93831DB}" destId="{A9BD141C-A983-440B-81FD-DCA1420D7B77}" srcOrd="3" destOrd="0" presId="urn:microsoft.com/office/officeart/2005/8/layout/vList5"/>
    <dgm:cxn modelId="{BB684CF3-4F96-4367-9D5E-61F0C92A0516}" type="presParOf" srcId="{C5F42971-860B-4AAA-AFCC-9300C93831DB}" destId="{DC516BAA-1AB7-49B5-B729-3E87CFC1DF09}" srcOrd="4" destOrd="0" presId="urn:microsoft.com/office/officeart/2005/8/layout/vList5"/>
    <dgm:cxn modelId="{8458E1BE-B1E3-4608-A901-FA3BC6E4BCFF}" type="presParOf" srcId="{DC516BAA-1AB7-49B5-B729-3E87CFC1DF09}" destId="{915C7597-B73A-411A-B7B0-29325E051CBC}" srcOrd="0" destOrd="0" presId="urn:microsoft.com/office/officeart/2005/8/layout/vList5"/>
    <dgm:cxn modelId="{66CD3548-5973-4034-BC9D-DD9789444243}" type="presParOf" srcId="{DC516BAA-1AB7-49B5-B729-3E87CFC1DF09}" destId="{E813BD2F-5FB7-4E0E-B030-2D62F798D68B}" srcOrd="1" destOrd="0" presId="urn:microsoft.com/office/officeart/2005/8/layout/vList5"/>
    <dgm:cxn modelId="{9F2F1A90-CE6B-4A00-BC69-51FC5CB80249}" type="presParOf" srcId="{C5F42971-860B-4AAA-AFCC-9300C93831DB}" destId="{99110775-EE5A-4C5F-AB9A-72B09B617D1E}" srcOrd="5" destOrd="0" presId="urn:microsoft.com/office/officeart/2005/8/layout/vList5"/>
    <dgm:cxn modelId="{EDC467D3-865E-440D-850C-7DD5EAC0F940}" type="presParOf" srcId="{C5F42971-860B-4AAA-AFCC-9300C93831DB}" destId="{B9626884-A4BE-4BCF-BB18-DAB3C6182EFC}" srcOrd="6" destOrd="0" presId="urn:microsoft.com/office/officeart/2005/8/layout/vList5"/>
    <dgm:cxn modelId="{4513221B-43BD-4495-8EE0-3D118DF1EA70}" type="presParOf" srcId="{B9626884-A4BE-4BCF-BB18-DAB3C6182EFC}" destId="{1CF75994-046B-47E4-8480-E2EECADD4DD3}" srcOrd="0" destOrd="0" presId="urn:microsoft.com/office/officeart/2005/8/layout/vList5"/>
    <dgm:cxn modelId="{43161B95-F87A-411B-8BC6-D6079E5B330A}" type="presParOf" srcId="{B9626884-A4BE-4BCF-BB18-DAB3C6182EFC}" destId="{BBCF423E-2CD4-43E3-960B-EEBF6C0D8852}" srcOrd="1" destOrd="0" presId="urn:microsoft.com/office/officeart/2005/8/layout/vList5"/>
    <dgm:cxn modelId="{FAA76D56-D779-48A8-ABBC-154929F46FE9}" type="presParOf" srcId="{C5F42971-860B-4AAA-AFCC-9300C93831DB}" destId="{4D321A49-48D8-43DA-A248-8F8A47315F36}" srcOrd="7" destOrd="0" presId="urn:microsoft.com/office/officeart/2005/8/layout/vList5"/>
    <dgm:cxn modelId="{DF7E1D30-EAE5-4E2A-A4BE-8DF7937F51F5}" type="presParOf" srcId="{C5F42971-860B-4AAA-AFCC-9300C93831DB}" destId="{3723321B-F811-4A1D-9A07-F11F229B84A0}" srcOrd="8" destOrd="0" presId="urn:microsoft.com/office/officeart/2005/8/layout/vList5"/>
    <dgm:cxn modelId="{A496B2ED-FC61-42D1-9CB9-82FD5367A782}" type="presParOf" srcId="{3723321B-F811-4A1D-9A07-F11F229B84A0}" destId="{7DF3CC4A-37DF-4640-94C2-4A688BF594AE}" srcOrd="0" destOrd="0" presId="urn:microsoft.com/office/officeart/2005/8/layout/vList5"/>
    <dgm:cxn modelId="{F01654E9-6ABB-40DC-A72B-6269DCCC94C3}" type="presParOf" srcId="{3723321B-F811-4A1D-9A07-F11F229B84A0}" destId="{34A4FEFA-3F10-415A-B506-EE586A0B40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9BDC6-B6A1-46C4-9CD0-A6CABA91F2B4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Una situación en la que el estado actual es diferente al estado deseado.</a:t>
          </a:r>
          <a:endParaRPr lang="es-PE" sz="2500" kern="1200"/>
        </a:p>
      </dsp:txBody>
      <dsp:txXfrm>
        <a:off x="1748064" y="2975"/>
        <a:ext cx="3342605" cy="2005563"/>
      </dsp:txXfrm>
    </dsp:sp>
    <dsp:sp modelId="{35076A46-534D-4DA2-BE4A-4C86B50292FE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Surge cuando existen obstáculos o condiciones que dificultan alcanzar un objetivo.</a:t>
          </a:r>
          <a:endParaRPr lang="es-PE" sz="2500" kern="1200"/>
        </a:p>
      </dsp:txBody>
      <dsp:txXfrm>
        <a:off x="5424930" y="2975"/>
        <a:ext cx="3342605" cy="2005563"/>
      </dsp:txXfrm>
    </dsp:sp>
    <dsp:sp modelId="{690F0094-08EB-4FF5-A913-101D51FEFED2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Se define por tres elementos: estado actual, estado deseado, barreras u obstáculos.</a:t>
          </a:r>
          <a:endParaRPr lang="es-PE" sz="2500" kern="1200"/>
        </a:p>
      </dsp:txBody>
      <dsp:txXfrm>
        <a:off x="3586497" y="2342799"/>
        <a:ext cx="3342605" cy="2005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AA12-CB35-42FB-B174-6C60C339799A}">
      <dsp:nvSpPr>
        <dsp:cNvPr id="0" name=""/>
        <dsp:cNvSpPr/>
      </dsp:nvSpPr>
      <dsp:spPr>
        <a:xfrm>
          <a:off x="0" y="81953"/>
          <a:ext cx="5181600" cy="95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900" b="1" kern="1200"/>
            <a:t>Problemas duros:</a:t>
          </a:r>
          <a:endParaRPr lang="es-PE" sz="3900" kern="1200"/>
        </a:p>
      </dsp:txBody>
      <dsp:txXfrm>
        <a:off x="46777" y="128730"/>
        <a:ext cx="5088046" cy="864676"/>
      </dsp:txXfrm>
    </dsp:sp>
    <dsp:sp modelId="{A47F05E7-8F08-4825-A271-3D9757090E8B}">
      <dsp:nvSpPr>
        <dsp:cNvPr id="0" name=""/>
        <dsp:cNvSpPr/>
      </dsp:nvSpPr>
      <dsp:spPr>
        <a:xfrm>
          <a:off x="0" y="1040183"/>
          <a:ext cx="5181600" cy="322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000" kern="1200"/>
            <a:t>Bien estructurados, cuantificables.</a:t>
          </a:r>
          <a:endParaRPr lang="es-PE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000" kern="1200"/>
            <a:t>Soluciones técnicas o matemáticas.</a:t>
          </a:r>
          <a:endParaRPr lang="es-PE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000" kern="1200"/>
            <a:t>Ejemplo: optimización de inventario, programación de producción.</a:t>
          </a:r>
          <a:endParaRPr lang="es-PE" sz="3000" kern="1200"/>
        </a:p>
      </dsp:txBody>
      <dsp:txXfrm>
        <a:off x="0" y="1040183"/>
        <a:ext cx="5181600" cy="322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F5ECC-C6EF-4DB1-8B87-310157AEB1F4}">
      <dsp:nvSpPr>
        <dsp:cNvPr id="0" name=""/>
        <dsp:cNvSpPr/>
      </dsp:nvSpPr>
      <dsp:spPr>
        <a:xfrm>
          <a:off x="0" y="79344"/>
          <a:ext cx="5181600" cy="859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b="1" kern="1200"/>
            <a:t>Problemas suaves:</a:t>
          </a:r>
          <a:endParaRPr lang="es-PE" sz="3500" kern="1200"/>
        </a:p>
      </dsp:txBody>
      <dsp:txXfrm>
        <a:off x="41979" y="121323"/>
        <a:ext cx="5097642" cy="775991"/>
      </dsp:txXfrm>
    </dsp:sp>
    <dsp:sp modelId="{DC6EBD1E-477F-4F64-A8CD-2B1F264CD614}">
      <dsp:nvSpPr>
        <dsp:cNvPr id="0" name=""/>
        <dsp:cNvSpPr/>
      </dsp:nvSpPr>
      <dsp:spPr>
        <a:xfrm>
          <a:off x="0" y="939293"/>
          <a:ext cx="5181600" cy="33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Mal estructurados, con alto grado de subjetividad.</a:t>
          </a:r>
          <a:endParaRPr lang="es-PE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Relacionados con aspectos humanos, culturales o sociales.</a:t>
          </a:r>
          <a:endParaRPr lang="es-PE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700" kern="1200"/>
            <a:t>Ejemplo: clima organizacional, conflictos entre áreas, resistencia al cambio.</a:t>
          </a:r>
          <a:endParaRPr lang="es-PE" sz="2700" kern="1200"/>
        </a:p>
      </dsp:txBody>
      <dsp:txXfrm>
        <a:off x="0" y="939293"/>
        <a:ext cx="5181600" cy="3332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B0210-C630-4B13-9C38-8CA658CAB6A7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72484-EF22-4F43-9496-03EC3EF3D1D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Claridad en la definición. </a:t>
          </a:r>
          <a:endParaRPr lang="es-PE" sz="2400" kern="1200"/>
        </a:p>
      </dsp:txBody>
      <dsp:txXfrm>
        <a:off x="0" y="531"/>
        <a:ext cx="10515600" cy="870055"/>
      </dsp:txXfrm>
    </dsp:sp>
    <dsp:sp modelId="{810B4AEE-3AA2-43E0-8224-86A9576563D4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4A2B-C039-499C-B798-71A741027F55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Contextualización (interno y externo).</a:t>
          </a:r>
          <a:endParaRPr lang="es-PE" sz="2400" kern="1200"/>
        </a:p>
      </dsp:txBody>
      <dsp:txXfrm>
        <a:off x="0" y="870586"/>
        <a:ext cx="10515600" cy="870055"/>
      </dsp:txXfrm>
    </dsp:sp>
    <dsp:sp modelId="{197028B0-3A04-418B-B032-16AD2E3A0F7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2FFCA-BED7-4168-963D-9B7E847CC19C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Identificación de actores involucrados.</a:t>
          </a:r>
          <a:endParaRPr lang="es-PE" sz="2400" kern="1200"/>
        </a:p>
      </dsp:txBody>
      <dsp:txXfrm>
        <a:off x="0" y="1740641"/>
        <a:ext cx="10515600" cy="870055"/>
      </dsp:txXfrm>
    </dsp:sp>
    <dsp:sp modelId="{9FF58BF3-EC7D-47D1-8655-BB05DC038ED5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FB72C-944D-47CB-9472-F044C431AA04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Evitar confundir síntomas con causas.</a:t>
          </a:r>
          <a:endParaRPr lang="es-PE" sz="2400" kern="1200"/>
        </a:p>
      </dsp:txBody>
      <dsp:txXfrm>
        <a:off x="0" y="2610696"/>
        <a:ext cx="10515600" cy="870055"/>
      </dsp:txXfrm>
    </dsp:sp>
    <dsp:sp modelId="{47812484-6B14-45E0-BB70-8159C74BE837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86259-5948-45F8-9D43-5330DC388C89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Formular preguntas clave: ¿qué?, ¿dónde?, ¿cuándo?, ¿quién?, ¿por qué?, ¿cómo?</a:t>
          </a:r>
          <a:endParaRPr lang="es-PE" sz="2400" kern="1200"/>
        </a:p>
      </dsp:txBody>
      <dsp:txXfrm>
        <a:off x="0" y="3480751"/>
        <a:ext cx="10515600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54905-AF8C-4646-91D9-15C94360F1FE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detectar el problema real.</a:t>
          </a:r>
          <a:endParaRPr lang="es-PE" sz="1800" kern="1200"/>
        </a:p>
      </dsp:txBody>
      <dsp:txXfrm rot="-5400000">
        <a:off x="3785615" y="118169"/>
        <a:ext cx="6697334" cy="603548"/>
      </dsp:txXfrm>
    </dsp:sp>
    <dsp:sp modelId="{7BEC7EFB-F92B-4662-AB8A-6B303C29AD5D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Identificación: </a:t>
          </a:r>
          <a:endParaRPr lang="es-PE" sz="3400" kern="1200"/>
        </a:p>
      </dsp:txBody>
      <dsp:txXfrm>
        <a:off x="40813" y="42725"/>
        <a:ext cx="3703990" cy="754434"/>
      </dsp:txXfrm>
    </dsp:sp>
    <dsp:sp modelId="{1ACCE238-C8E5-4658-B5E4-749D6D96DDBF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duro o suave.</a:t>
          </a:r>
          <a:endParaRPr lang="es-PE" sz="1800" kern="1200"/>
        </a:p>
      </dsp:txBody>
      <dsp:txXfrm rot="-5400000">
        <a:off x="3785615" y="996032"/>
        <a:ext cx="6697334" cy="603548"/>
      </dsp:txXfrm>
    </dsp:sp>
    <dsp:sp modelId="{91EE8559-471A-4C94-B7E9-8C18D6B19312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Clasificación: </a:t>
          </a:r>
          <a:endParaRPr lang="es-PE" sz="3400" kern="1200"/>
        </a:p>
      </dsp:txBody>
      <dsp:txXfrm>
        <a:off x="40813" y="920588"/>
        <a:ext cx="3703990" cy="754434"/>
      </dsp:txXfrm>
    </dsp:sp>
    <dsp:sp modelId="{E813BD2F-5FB7-4E0E-B030-2D62F798D68B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causas y consecuencias.</a:t>
          </a:r>
          <a:endParaRPr lang="es-PE" sz="1800" kern="1200"/>
        </a:p>
      </dsp:txBody>
      <dsp:txXfrm rot="-5400000">
        <a:off x="3785615" y="1873895"/>
        <a:ext cx="6697334" cy="603548"/>
      </dsp:txXfrm>
    </dsp:sp>
    <dsp:sp modelId="{915C7597-B73A-411A-B7B0-29325E051CBC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Exploración: </a:t>
          </a:r>
          <a:endParaRPr lang="es-PE" sz="3400" kern="1200"/>
        </a:p>
      </dsp:txBody>
      <dsp:txXfrm>
        <a:off x="40813" y="1798451"/>
        <a:ext cx="3703990" cy="754434"/>
      </dsp:txXfrm>
    </dsp:sp>
    <dsp:sp modelId="{BBCF423E-2CD4-43E3-960B-EEBF6C0D8852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uso de herramientas (árbol de problemas, diagramas causa-efecto).</a:t>
          </a:r>
          <a:endParaRPr lang="es-PE" sz="1800" kern="1200"/>
        </a:p>
      </dsp:txBody>
      <dsp:txXfrm rot="-5400000">
        <a:off x="3785615" y="2751759"/>
        <a:ext cx="6697334" cy="603548"/>
      </dsp:txXfrm>
    </dsp:sp>
    <dsp:sp modelId="{1CF75994-046B-47E4-8480-E2EECADD4DD3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Representación: </a:t>
          </a:r>
          <a:endParaRPr lang="es-PE" sz="3400" kern="1200"/>
        </a:p>
      </dsp:txBody>
      <dsp:txXfrm>
        <a:off x="40813" y="2676315"/>
        <a:ext cx="3703990" cy="754434"/>
      </dsp:txXfrm>
    </dsp:sp>
    <dsp:sp modelId="{34A4FEFA-3F10-415A-B506-EE586A0B4065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kern="1200"/>
            <a:t>planteamiento preciso y alcanzable.</a:t>
          </a:r>
          <a:endParaRPr lang="es-PE" sz="1800" kern="1200"/>
        </a:p>
      </dsp:txBody>
      <dsp:txXfrm rot="-5400000">
        <a:off x="3785615" y="3629621"/>
        <a:ext cx="6697334" cy="603548"/>
      </dsp:txXfrm>
    </dsp:sp>
    <dsp:sp modelId="{7DF3CC4A-37DF-4640-94C2-4A688BF594AE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Definición: </a:t>
          </a:r>
          <a:endParaRPr lang="es-PE" sz="3400" kern="1200"/>
        </a:p>
      </dsp:txBody>
      <dsp:txXfrm>
        <a:off x="40813" y="3554178"/>
        <a:ext cx="3703990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b="1" dirty="0"/>
              <a:t>Unidad 2: </a:t>
            </a:r>
            <a:r>
              <a:rPr lang="es-ES" dirty="0"/>
              <a:t>Enfoque sistémico y sus metodologías</a:t>
            </a:r>
          </a:p>
          <a:p>
            <a:r>
              <a:rPr lang="es-PE" b="1" dirty="0"/>
              <a:t>Sesión 8: </a:t>
            </a:r>
            <a:r>
              <a:rPr lang="es-ES" dirty="0"/>
              <a:t>Problemología -¿Qué es un problema? Tipos de problemas (duros y suaves). Condiciones básicas para el buen planteamiento de problemas. Análisis de problemas.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A3B07-8F71-8614-0C39-6FC3C2D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problema es la diferencia entre la situación actual y la deseada.</a:t>
            </a:r>
          </a:p>
          <a:p>
            <a:r>
              <a:rPr lang="es-ES" dirty="0"/>
              <a:t>Pueden ser duros (cuantificables, estructurados) o suaves (subjetivos, sociales).</a:t>
            </a:r>
          </a:p>
          <a:p>
            <a:r>
              <a:rPr lang="es-ES" dirty="0"/>
              <a:t>El planteamiento correcto es clave para no confundir causas con síntomas.</a:t>
            </a:r>
          </a:p>
          <a:p>
            <a:r>
              <a:rPr lang="es-ES" dirty="0"/>
              <a:t>El análisis sistemático permite diseñar soluciones más efectivas.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EBAF-2BA3-3D3C-D98F-D963FE95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544-BB7E-7E49-C3B3-86818C0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A2F1-95FD-4757-5D38-EE69CD4F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 el estudiante identifica los diferentes tipos de problemas y aplica criterios básicos para su planteamiento y análisis en el contexto organizacional.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603E-497B-5CC5-9E47-ADDCE3AB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3580522E-C6F0-C48D-7AE5-2ACD57AA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888" y="2935925"/>
            <a:ext cx="3570223" cy="35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son importantes los temas de la sesión?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Permite comprender que no todos los problemas son iguales ni se resuelven con las mismas metodologías.</a:t>
            </a:r>
          </a:p>
          <a:p>
            <a:r>
              <a:rPr lang="es-ES" dirty="0"/>
              <a:t>Ayuda a estructurar correctamente los problemas para encontrar soluciones efectivas.</a:t>
            </a:r>
          </a:p>
          <a:p>
            <a:r>
              <a:rPr lang="es-ES" dirty="0"/>
              <a:t>Sirve de base para aplicar metodologías sistémicas en el diagnóstico y la toma de decisiones.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un problema?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ACBAF2D-7ACC-E879-EE5D-589D871D1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0071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0B216-1B29-D4E5-C969-46EBC1D3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063CF-385B-2B79-4CBD-9DE0D75F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¿Qué es un problema?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F20DA81-D2E4-048C-05D7-A17FA797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Definición sistémica:</a:t>
            </a:r>
            <a:br>
              <a:rPr lang="es-ES" dirty="0"/>
            </a:br>
            <a:r>
              <a:rPr lang="es-ES" i="1" dirty="0"/>
              <a:t>"Brecha entre un estado actual y un estado deseado, en un contexto con restricciones"</a:t>
            </a:r>
            <a:endParaRPr lang="es-E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319EBF-F639-A473-822F-BB68EFDFE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146" name="Picture 2" descr="Agilidad en Ingeniería de Software: Futurespectiva: Lienzo de Situación  Problema">
            <a:extLst>
              <a:ext uri="{FF2B5EF4-FFF2-40B4-BE49-F238E27FC236}">
                <a16:creationId xmlns:a16="http://schemas.microsoft.com/office/drawing/2014/main" id="{6BCE5F86-68CE-23AC-2CD4-CDE0E7BB0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1" y="3254477"/>
            <a:ext cx="5373329" cy="288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2760971-A68E-E17D-063D-1DC7BFE5D4F9}"/>
              </a:ext>
            </a:extLst>
          </p:cNvPr>
          <p:cNvSpPr txBox="1"/>
          <p:nvPr/>
        </p:nvSpPr>
        <p:spPr>
          <a:xfrm>
            <a:off x="2930013" y="62116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/>
              <a:t>https://agilismoeningenieriadesoftware.blogspot.com/2020/03/futurespectiva-lienzo-de-situacion.html</a:t>
            </a:r>
          </a:p>
        </p:txBody>
      </p:sp>
    </p:spTree>
    <p:extLst>
      <p:ext uri="{BB962C8B-B14F-4D97-AF65-F5344CB8AC3E}">
        <p14:creationId xmlns:p14="http://schemas.microsoft.com/office/powerpoint/2010/main" val="322526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237D-D49A-3F67-D8A0-4FEC292F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3190E-CB14-C7CD-ED6D-1D77E107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Tipos de problemas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12" name="Marcador de contenido 11">
            <a:extLst>
              <a:ext uri="{FF2B5EF4-FFF2-40B4-BE49-F238E27FC236}">
                <a16:creationId xmlns:a16="http://schemas.microsoft.com/office/drawing/2014/main" id="{E77FA97A-E46A-D871-5D59-FE4FF236A83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418980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79D069E-E2B0-24FD-995D-63EC2D4CE9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6C4CEDBD-4233-317A-83BE-F4DC9AD7F7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162348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0416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C2B8D-39FE-C419-F136-089EE9611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AEA1F-CD7A-5168-6FFB-CDC8FB2C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Condiciones básicas para el buen planteamiento de problemas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44E897AD-1B2C-C7F1-48C6-D91A4E4B7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990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39DC2C2-E147-3D90-2682-94E65A20D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0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D6B1E-BFE6-BE2C-5BB2-9F7FF9ED7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B94E7-7BA5-F555-9781-AC5A489D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Análisis de problemas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696C08A-EC67-FCEC-9E15-9C563A2BE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347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7BD5E46-3B97-283B-A8FF-9F2F7CAB9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0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CF6B-D5C7-1F8D-2695-6DC13DB8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ED02-43E9-1934-B23A-DA28C8DE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AA5D8-8DA5-BB91-2F4F-9636EBD1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b="1" dirty="0"/>
              <a:t>Ejercicio 1:</a:t>
            </a:r>
            <a:r>
              <a:rPr lang="es-ES" dirty="0"/>
              <a:t> Identificar un problema en tu universidad o entorno laboral y clasificarlo como duro o suave.</a:t>
            </a:r>
          </a:p>
          <a:p>
            <a:r>
              <a:rPr lang="es-ES" b="1" dirty="0"/>
              <a:t>Ejercicio 2:</a:t>
            </a:r>
            <a:r>
              <a:rPr lang="es-ES" dirty="0"/>
              <a:t> Formular el problema aplicando las condiciones básicas.</a:t>
            </a:r>
          </a:p>
          <a:p>
            <a:r>
              <a:rPr lang="es-ES" b="1" dirty="0"/>
              <a:t>Ejercicio 3:</a:t>
            </a:r>
            <a:r>
              <a:rPr lang="es-ES" dirty="0"/>
              <a:t> Elaborar un árbol de problemas sencillo mostrando causa, problema central y efectos.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72F7A-C40D-5499-FC02-F7CD7795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485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Teoría General de Sistemas</vt:lpstr>
      <vt:lpstr>INICIO Objetivo de la Sesión</vt:lpstr>
      <vt:lpstr>UTILIDAD ¿Por qué son importantes los temas de la sesión?</vt:lpstr>
      <vt:lpstr>TRANSFORMACIÓN ¿Qué es un problema?</vt:lpstr>
      <vt:lpstr>¿Qué es un problema?</vt:lpstr>
      <vt:lpstr>Tipos de problemas</vt:lpstr>
      <vt:lpstr>Condiciones básicas para el buen planteamiento de problemas</vt:lpstr>
      <vt:lpstr>Análisis de problemas</vt:lpstr>
      <vt:lpstr>PRACTICA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15</cp:revision>
  <dcterms:created xsi:type="dcterms:W3CDTF">2025-08-08T04:24:19Z</dcterms:created>
  <dcterms:modified xsi:type="dcterms:W3CDTF">2025-09-12T04:32:18Z</dcterms:modified>
</cp:coreProperties>
</file>