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2" r:id="rId5"/>
    <p:sldId id="269" r:id="rId6"/>
    <p:sldId id="270" r:id="rId7"/>
    <p:sldId id="271" r:id="rId8"/>
    <p:sldId id="272" r:id="rId9"/>
    <p:sldId id="273" r:id="rId10"/>
    <p:sldId id="283" r:id="rId11"/>
    <p:sldId id="267" r:id="rId12"/>
    <p:sldId id="25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2: </a:t>
            </a:r>
            <a:r>
              <a:rPr lang="es-PE" dirty="0"/>
              <a:t>Programación funcional</a:t>
            </a:r>
          </a:p>
          <a:p>
            <a:r>
              <a:rPr lang="es-PE" dirty="0"/>
              <a:t> </a:t>
            </a:r>
            <a:r>
              <a:rPr lang="es-PE" b="1" dirty="0"/>
              <a:t>Sesión 13: </a:t>
            </a:r>
            <a:r>
              <a:rPr lang="es-ES" dirty="0"/>
              <a:t>Recursividad con listas y sus aplicaciones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3DCF9-5E3D-A416-210B-C3B5E1B3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50884DA-91C1-7ADD-4E38-B4603686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7CDD8C-AD04-6CD2-AACB-79895090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 Ejercicios adicionales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E2E7F078-2F68-FA75-CE94-F53AD76E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Implementar 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anyList</a:t>
            </a:r>
            <a:r>
              <a:rPr lang="es-ES" dirty="0"/>
              <a:t> que verifique si algún elemento cumple una condición.</a:t>
            </a:r>
          </a:p>
          <a:p>
            <a:r>
              <a:rPr lang="es-ES" dirty="0"/>
              <a:t>Implementar 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maximumList</a:t>
            </a:r>
            <a:r>
              <a:rPr lang="es-ES" dirty="0"/>
              <a:t> que devuelva el máximo de una lista de enteros.</a:t>
            </a:r>
          </a:p>
          <a:p>
            <a:r>
              <a:rPr lang="es-ES" dirty="0"/>
              <a:t>Implementar 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takeWhile</a:t>
            </a:r>
            <a:r>
              <a:rPr lang="es-ES" dirty="0"/>
              <a:t> recursivo.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92F1013-4A35-0C33-AA4A-E36773E5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recursividad es natural en Haskell y esencial para procesar listas.</a:t>
            </a:r>
          </a:p>
          <a:p>
            <a:r>
              <a:rPr lang="es-ES" dirty="0"/>
              <a:t>Patrón común: caso base + caso recursivo.</a:t>
            </a:r>
          </a:p>
          <a:p>
            <a:r>
              <a:rPr lang="es-ES" dirty="0"/>
              <a:t>Ventajas: inmutabilidad, claridad, alineación con el paradigma funcional.</a:t>
            </a:r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 de la sesión, el estudiante será capaz de diseñar funciones recursivas para manipular listas en Haskell.</a:t>
            </a:r>
          </a:p>
        </p:txBody>
      </p:sp>
      <p:pic>
        <p:nvPicPr>
          <p:cNvPr id="4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4" y="2985465"/>
            <a:ext cx="3203318" cy="31914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6F19D-77F8-EA53-D2FE-5000A0373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43BA8AF-518F-33CA-7C51-0964B5E26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695FEF-A9D0-F3BD-DE6C-042EA6CC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Recordatorio y motivación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534C78-C78A-36AC-875B-BBBFA972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¿Por qué recursividad en listas?</a:t>
            </a:r>
          </a:p>
          <a:p>
            <a:r>
              <a:rPr lang="es-ES" dirty="0"/>
              <a:t>Las listas son estructuras recursivas por naturaleza.</a:t>
            </a:r>
          </a:p>
          <a:p>
            <a:r>
              <a:rPr lang="es-ES" dirty="0"/>
              <a:t>Ejemplo visual:</a:t>
            </a:r>
            <a:br>
              <a:rPr lang="es-ES" dirty="0"/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[1,2,3] = 1 : (2 : (3 : []))</a:t>
            </a:r>
          </a:p>
          <a:p>
            <a:r>
              <a:rPr lang="es-ES" dirty="0"/>
              <a:t>Pregunta detonante:</a:t>
            </a:r>
            <a:br>
              <a:rPr lang="es-ES" dirty="0"/>
            </a:br>
            <a:r>
              <a:rPr lang="es-ES" i="1" dirty="0"/>
              <a:t>“¿Cómo haríamos para sumar todos los elementos de una lista sin usar ciclos?”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5C5B75-B38D-84B7-0337-246521A83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7319-390C-B827-228C-2348699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AC49926-61C6-7F4F-520B-4994E10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5451E4-CD29-C8BE-E16C-2733072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Estructura recursiva de una lista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6D123D-E274-0546-1F29-35AFB123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Caso base: lista vacía []</a:t>
            </a:r>
          </a:p>
          <a:p>
            <a:r>
              <a:rPr lang="es-PE" dirty="0"/>
              <a:t>Caso recursivo: x:xs</a:t>
            </a:r>
          </a:p>
          <a:p>
            <a:r>
              <a:rPr lang="es-PE" dirty="0"/>
              <a:t>Esquema general de función recursiva sobre listas: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[]     = ...      -- Caso base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...      -- Caso recursivo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21C9FC-B1D8-FABC-DC37-6BB04BAB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589F-5402-C235-1EAB-5814CBD2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58F2F-ABC1-838F-1F29-8F92DDCC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FE687-D168-9D81-D301-330923D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Ejemplo 1 – longitud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F520283-1B53-6E2D-04C9-052463EE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Código paso a paso:</a:t>
            </a:r>
          </a:p>
          <a:p>
            <a:endParaRPr lang="es-ES" dirty="0"/>
          </a:p>
          <a:p>
            <a:pPr marL="0" indent="0" latinLnBrk="1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longitud [] = 0</a:t>
            </a:r>
          </a:p>
          <a:p>
            <a:pPr marL="0" indent="0" latinLnBrk="1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longitud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1 + longitud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endParaRPr lang="es-ES" dirty="0"/>
          </a:p>
          <a:p>
            <a:r>
              <a:rPr lang="es-ES" dirty="0"/>
              <a:t>Explicación de la traza de ejecución.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A4235-06C3-A5D8-397B-D2EA585D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6244-DAB5-6FC6-D9E6-4A2D547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703568-04BF-9384-D51C-01A4FB8B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366AD6-A24D-A1D4-BB8B-8845B15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Ejemplo 2 – </a:t>
            </a:r>
            <a:r>
              <a:rPr lang="es-ES" dirty="0" err="1">
                <a:solidFill>
                  <a:srgbClr val="C00000"/>
                </a:solidFill>
              </a:rPr>
              <a:t>sumaLista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C871ED-B676-F909-E8C5-5F574A3E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endParaRPr lang="es-ES" dirty="0"/>
          </a:p>
          <a:p>
            <a:pPr marL="0" indent="0" latinLnBrk="1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sumaLista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[] = 0</a:t>
            </a:r>
          </a:p>
          <a:p>
            <a:pPr marL="0" indent="0" latinLnBrk="1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sumaLista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x +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sumaLista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endParaRPr lang="es-ES" dirty="0"/>
          </a:p>
          <a:p>
            <a:r>
              <a:rPr lang="es-ES" dirty="0"/>
              <a:t>Comparación con enfoque iterativo (en otros lenguajes).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BEC346-8247-3286-3048-0E915CC2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1E4C-068B-4541-FAA8-79D7669F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45E27BA-DE7A-2E7D-6D36-30AEBB30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21CEC8-39E3-2363-3B21-1AFCA5D1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Ejemplo 3 – filtrar recursivo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5B1A1BA-9D44-396D-91EF-00C5BBE5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 _ [] = []</a:t>
            </a:r>
          </a:p>
          <a:p>
            <a:pPr marL="0" indent="0" latinLnBrk="1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 p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latinLnBrk="1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| p x       = x : filtrar p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filtrar p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/>
              <a:t>Uso de guardas y construcción de nueva lista.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D88194-77C1-AAB0-D5A3-B01849AC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5E8F-966E-A5DA-CDA6-9B2D70CE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0ECAAF1-B70D-9F4D-8702-701CDF78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8951F2-4068-D5D6-C3D1-C9B0E4FF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guiado en clase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A1F1E8D-C9F9-AE4E-E81E-3A4A2ED9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Consigna:</a:t>
            </a:r>
            <a:br>
              <a:rPr lang="es-ES" dirty="0"/>
            </a:br>
            <a:r>
              <a:rPr lang="es-ES" i="1" dirty="0"/>
              <a:t>“Escribe una función </a:t>
            </a:r>
            <a:r>
              <a:rPr lang="es-ES" dirty="0" err="1"/>
              <a:t>invertirLista</a:t>
            </a:r>
            <a:r>
              <a:rPr lang="es-ES" i="1" dirty="0"/>
              <a:t> que reciba una lista y la devuelva en orden inverso.”</a:t>
            </a:r>
            <a:endParaRPr lang="es-ES" dirty="0"/>
          </a:p>
          <a:p>
            <a:r>
              <a:rPr lang="es-ES" dirty="0"/>
              <a:t>Pista: Usa recursividad y concatenación.</a:t>
            </a:r>
          </a:p>
          <a:p>
            <a:r>
              <a:rPr lang="es-ES" dirty="0"/>
              <a:t>Solución: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haskell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invertirLista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[] = []</a:t>
            </a:r>
          </a:p>
          <a:p>
            <a:pPr marL="0" indent="0" latinLnBrk="1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invertirLista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invertirLista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++ [x]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6CA2083-CF6A-8031-3F15-38B59F803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6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379</Words>
  <Application>Microsoft Office PowerPoint</Application>
  <PresentationFormat>Panorámica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Curso: Programación Lógica y Funcional</vt:lpstr>
      <vt:lpstr>Dudas de la anterior sesión</vt:lpstr>
      <vt:lpstr>INICIO Objetivo de la sesión</vt:lpstr>
      <vt:lpstr>Recordatorio y motivación</vt:lpstr>
      <vt:lpstr>TRANSFORMACIÓN Estructura recursiva de una lista</vt:lpstr>
      <vt:lpstr>Ejemplo 1 – longitud</vt:lpstr>
      <vt:lpstr>Ejemplo 2 – sumaLista</vt:lpstr>
      <vt:lpstr>Ejemplo 3 – filtrar recursivo</vt:lpstr>
      <vt:lpstr>PRACTICA Ejercicio guiado en clase</vt:lpstr>
      <vt:lpstr> Ejercicios adicionales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10</cp:revision>
  <dcterms:created xsi:type="dcterms:W3CDTF">2025-08-09T16:36:29Z</dcterms:created>
  <dcterms:modified xsi:type="dcterms:W3CDTF">2025-09-25T04:26:20Z</dcterms:modified>
</cp:coreProperties>
</file>