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1A02D-1FE9-467D-A970-FA36C29129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C98C9F-DA55-4F9B-BC30-0F5D27F6F9A2}">
      <dgm:prSet/>
      <dgm:spPr/>
      <dgm:t>
        <a:bodyPr/>
        <a:lstStyle/>
        <a:p>
          <a:r>
            <a:rPr lang="es-MX"/>
            <a:t>Su usabilidad es netamente educativa, da conceptos y una interactividad simple no aplicable en un ámbito de desarrollo real.</a:t>
          </a:r>
          <a:endParaRPr lang="en-US"/>
        </a:p>
      </dgm:t>
    </dgm:pt>
    <dgm:pt modelId="{B68F4A9C-750D-40F9-A95C-9D438BCB0A17}" type="parTrans" cxnId="{C8CB223F-7EE2-4AB5-BFE4-5E5CD064EC39}">
      <dgm:prSet/>
      <dgm:spPr/>
      <dgm:t>
        <a:bodyPr/>
        <a:lstStyle/>
        <a:p>
          <a:endParaRPr lang="en-US"/>
        </a:p>
      </dgm:t>
    </dgm:pt>
    <dgm:pt modelId="{CC26F4B0-4E69-4678-B94E-E0C9EE91471A}" type="sibTrans" cxnId="{C8CB223F-7EE2-4AB5-BFE4-5E5CD064EC39}">
      <dgm:prSet/>
      <dgm:spPr/>
      <dgm:t>
        <a:bodyPr/>
        <a:lstStyle/>
        <a:p>
          <a:endParaRPr lang="en-US"/>
        </a:p>
      </dgm:t>
    </dgm:pt>
    <dgm:pt modelId="{D7C203DD-A70B-4C30-92ED-D4A23AB868E1}">
      <dgm:prSet/>
      <dgm:spPr/>
      <dgm:t>
        <a:bodyPr/>
        <a:lstStyle/>
        <a:p>
          <a:r>
            <a:rPr lang="es-MX" b="0"/>
            <a:t>Comprensión del proceso real, paso a paso.</a:t>
          </a:r>
          <a:endParaRPr lang="en-US"/>
        </a:p>
      </dgm:t>
    </dgm:pt>
    <dgm:pt modelId="{197581A7-8B05-4D68-BD9B-A6AB9E22FFF2}" type="parTrans" cxnId="{F9ED4605-84BB-4B54-81CA-E68957A5A60F}">
      <dgm:prSet/>
      <dgm:spPr/>
      <dgm:t>
        <a:bodyPr/>
        <a:lstStyle/>
        <a:p>
          <a:endParaRPr lang="en-US"/>
        </a:p>
      </dgm:t>
    </dgm:pt>
    <dgm:pt modelId="{859A2B9F-FB63-48B3-92EE-B4D1C5C540F7}" type="sibTrans" cxnId="{F9ED4605-84BB-4B54-81CA-E68957A5A60F}">
      <dgm:prSet/>
      <dgm:spPr/>
      <dgm:t>
        <a:bodyPr/>
        <a:lstStyle/>
        <a:p>
          <a:endParaRPr lang="en-US"/>
        </a:p>
      </dgm:t>
    </dgm:pt>
    <dgm:pt modelId="{FC340AC0-16C7-4A17-8643-FF7D271A80CE}" type="pres">
      <dgm:prSet presAssocID="{DA31A02D-1FE9-467D-A970-FA36C291292F}" presName="root" presStyleCnt="0">
        <dgm:presLayoutVars>
          <dgm:dir/>
          <dgm:resizeHandles val="exact"/>
        </dgm:presLayoutVars>
      </dgm:prSet>
      <dgm:spPr/>
    </dgm:pt>
    <dgm:pt modelId="{F5694350-FE2F-493B-B110-C3F71B35364B}" type="pres">
      <dgm:prSet presAssocID="{9DC98C9F-DA55-4F9B-BC30-0F5D27F6F9A2}" presName="compNode" presStyleCnt="0"/>
      <dgm:spPr/>
    </dgm:pt>
    <dgm:pt modelId="{6E492CE6-5043-406C-B8CE-47320F9EF167}" type="pres">
      <dgm:prSet presAssocID="{9DC98C9F-DA55-4F9B-BC30-0F5D27F6F9A2}" presName="bgRect" presStyleLbl="bgShp" presStyleIdx="0" presStyleCnt="2"/>
      <dgm:spPr/>
    </dgm:pt>
    <dgm:pt modelId="{B6C0E3CD-D88E-481B-8CB1-32AB54A7982B}" type="pres">
      <dgm:prSet presAssocID="{9DC98C9F-DA55-4F9B-BC30-0F5D27F6F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BBFF5754-9E5A-4DC5-AD15-12F3338C4348}" type="pres">
      <dgm:prSet presAssocID="{9DC98C9F-DA55-4F9B-BC30-0F5D27F6F9A2}" presName="spaceRect" presStyleCnt="0"/>
      <dgm:spPr/>
    </dgm:pt>
    <dgm:pt modelId="{604F089C-B1B7-4E8D-A9B5-D681BA28E37B}" type="pres">
      <dgm:prSet presAssocID="{9DC98C9F-DA55-4F9B-BC30-0F5D27F6F9A2}" presName="parTx" presStyleLbl="revTx" presStyleIdx="0" presStyleCnt="2">
        <dgm:presLayoutVars>
          <dgm:chMax val="0"/>
          <dgm:chPref val="0"/>
        </dgm:presLayoutVars>
      </dgm:prSet>
      <dgm:spPr/>
    </dgm:pt>
    <dgm:pt modelId="{DAE72D0E-7400-4F60-94BF-589735C6CC9C}" type="pres">
      <dgm:prSet presAssocID="{CC26F4B0-4E69-4678-B94E-E0C9EE91471A}" presName="sibTrans" presStyleCnt="0"/>
      <dgm:spPr/>
    </dgm:pt>
    <dgm:pt modelId="{0DE2A141-57FF-443A-AF4E-CE831EBF30C1}" type="pres">
      <dgm:prSet presAssocID="{D7C203DD-A70B-4C30-92ED-D4A23AB868E1}" presName="compNode" presStyleCnt="0"/>
      <dgm:spPr/>
    </dgm:pt>
    <dgm:pt modelId="{72E97030-2E17-4941-A7C9-335ADD315216}" type="pres">
      <dgm:prSet presAssocID="{D7C203DD-A70B-4C30-92ED-D4A23AB868E1}" presName="bgRect" presStyleLbl="bgShp" presStyleIdx="1" presStyleCnt="2"/>
      <dgm:spPr/>
    </dgm:pt>
    <dgm:pt modelId="{BA020FC3-D3F7-45C6-8C8A-6A53B3F4FCF3}" type="pres">
      <dgm:prSet presAssocID="{D7C203DD-A70B-4C30-92ED-D4A23AB868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60129DB0-2FC8-45A3-9538-299B4A1085FF}" type="pres">
      <dgm:prSet presAssocID="{D7C203DD-A70B-4C30-92ED-D4A23AB868E1}" presName="spaceRect" presStyleCnt="0"/>
      <dgm:spPr/>
    </dgm:pt>
    <dgm:pt modelId="{E7F16D8F-B71E-4075-810E-77730091CE92}" type="pres">
      <dgm:prSet presAssocID="{D7C203DD-A70B-4C30-92ED-D4A23AB868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ED4605-84BB-4B54-81CA-E68957A5A60F}" srcId="{DA31A02D-1FE9-467D-A970-FA36C291292F}" destId="{D7C203DD-A70B-4C30-92ED-D4A23AB868E1}" srcOrd="1" destOrd="0" parTransId="{197581A7-8B05-4D68-BD9B-A6AB9E22FFF2}" sibTransId="{859A2B9F-FB63-48B3-92EE-B4D1C5C540F7}"/>
    <dgm:cxn modelId="{A6FCD205-E75A-4C92-B5C5-285F9B0657EE}" type="presOf" srcId="{DA31A02D-1FE9-467D-A970-FA36C291292F}" destId="{FC340AC0-16C7-4A17-8643-FF7D271A80CE}" srcOrd="0" destOrd="0" presId="urn:microsoft.com/office/officeart/2018/2/layout/IconVerticalSolidList"/>
    <dgm:cxn modelId="{C8CB223F-7EE2-4AB5-BFE4-5E5CD064EC39}" srcId="{DA31A02D-1FE9-467D-A970-FA36C291292F}" destId="{9DC98C9F-DA55-4F9B-BC30-0F5D27F6F9A2}" srcOrd="0" destOrd="0" parTransId="{B68F4A9C-750D-40F9-A95C-9D438BCB0A17}" sibTransId="{CC26F4B0-4E69-4678-B94E-E0C9EE91471A}"/>
    <dgm:cxn modelId="{9A34D394-B488-408F-B3EB-F503583BA790}" type="presOf" srcId="{9DC98C9F-DA55-4F9B-BC30-0F5D27F6F9A2}" destId="{604F089C-B1B7-4E8D-A9B5-D681BA28E37B}" srcOrd="0" destOrd="0" presId="urn:microsoft.com/office/officeart/2018/2/layout/IconVerticalSolidList"/>
    <dgm:cxn modelId="{EAAC3CB3-D070-4B5E-AD90-4DAD829012F4}" type="presOf" srcId="{D7C203DD-A70B-4C30-92ED-D4A23AB868E1}" destId="{E7F16D8F-B71E-4075-810E-77730091CE92}" srcOrd="0" destOrd="0" presId="urn:microsoft.com/office/officeart/2018/2/layout/IconVerticalSolidList"/>
    <dgm:cxn modelId="{1035C819-F436-4E41-8676-48B8EBE1255F}" type="presParOf" srcId="{FC340AC0-16C7-4A17-8643-FF7D271A80CE}" destId="{F5694350-FE2F-493B-B110-C3F71B35364B}" srcOrd="0" destOrd="0" presId="urn:microsoft.com/office/officeart/2018/2/layout/IconVerticalSolidList"/>
    <dgm:cxn modelId="{95A9D9BD-D0EC-4D67-857B-92281F7C3516}" type="presParOf" srcId="{F5694350-FE2F-493B-B110-C3F71B35364B}" destId="{6E492CE6-5043-406C-B8CE-47320F9EF167}" srcOrd="0" destOrd="0" presId="urn:microsoft.com/office/officeart/2018/2/layout/IconVerticalSolidList"/>
    <dgm:cxn modelId="{79AA5138-12C2-44F7-A0B9-111A1C46672C}" type="presParOf" srcId="{F5694350-FE2F-493B-B110-C3F71B35364B}" destId="{B6C0E3CD-D88E-481B-8CB1-32AB54A7982B}" srcOrd="1" destOrd="0" presId="urn:microsoft.com/office/officeart/2018/2/layout/IconVerticalSolidList"/>
    <dgm:cxn modelId="{59FED970-C972-48FE-86B9-96DF4C60D200}" type="presParOf" srcId="{F5694350-FE2F-493B-B110-C3F71B35364B}" destId="{BBFF5754-9E5A-4DC5-AD15-12F3338C4348}" srcOrd="2" destOrd="0" presId="urn:microsoft.com/office/officeart/2018/2/layout/IconVerticalSolidList"/>
    <dgm:cxn modelId="{3B8E432D-AFAE-4311-BCFB-3A97F78C8014}" type="presParOf" srcId="{F5694350-FE2F-493B-B110-C3F71B35364B}" destId="{604F089C-B1B7-4E8D-A9B5-D681BA28E37B}" srcOrd="3" destOrd="0" presId="urn:microsoft.com/office/officeart/2018/2/layout/IconVerticalSolidList"/>
    <dgm:cxn modelId="{ECBED850-769C-4F11-A853-2B0F18303FAE}" type="presParOf" srcId="{FC340AC0-16C7-4A17-8643-FF7D271A80CE}" destId="{DAE72D0E-7400-4F60-94BF-589735C6CC9C}" srcOrd="1" destOrd="0" presId="urn:microsoft.com/office/officeart/2018/2/layout/IconVerticalSolidList"/>
    <dgm:cxn modelId="{F70D1319-267E-4C0A-A901-7E933B77CF66}" type="presParOf" srcId="{FC340AC0-16C7-4A17-8643-FF7D271A80CE}" destId="{0DE2A141-57FF-443A-AF4E-CE831EBF30C1}" srcOrd="2" destOrd="0" presId="urn:microsoft.com/office/officeart/2018/2/layout/IconVerticalSolidList"/>
    <dgm:cxn modelId="{D2C02965-C413-4C7D-A6E7-B47AC277673C}" type="presParOf" srcId="{0DE2A141-57FF-443A-AF4E-CE831EBF30C1}" destId="{72E97030-2E17-4941-A7C9-335ADD315216}" srcOrd="0" destOrd="0" presId="urn:microsoft.com/office/officeart/2018/2/layout/IconVerticalSolidList"/>
    <dgm:cxn modelId="{F468DB4D-9DD4-4508-B6B1-4E86AD9BB5EA}" type="presParOf" srcId="{0DE2A141-57FF-443A-AF4E-CE831EBF30C1}" destId="{BA020FC3-D3F7-45C6-8C8A-6A53B3F4FCF3}" srcOrd="1" destOrd="0" presId="urn:microsoft.com/office/officeart/2018/2/layout/IconVerticalSolidList"/>
    <dgm:cxn modelId="{AA44F6BE-EB99-4693-BAC7-55D4A28B7662}" type="presParOf" srcId="{0DE2A141-57FF-443A-AF4E-CE831EBF30C1}" destId="{60129DB0-2FC8-45A3-9538-299B4A1085FF}" srcOrd="2" destOrd="0" presId="urn:microsoft.com/office/officeart/2018/2/layout/IconVerticalSolidList"/>
    <dgm:cxn modelId="{939AD9B8-EA9F-4BB4-A688-62F9F41BB5CA}" type="presParOf" srcId="{0DE2A141-57FF-443A-AF4E-CE831EBF30C1}" destId="{E7F16D8F-B71E-4075-810E-77730091CE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268E5A-A78E-4081-8179-D0104F408A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3CA04-0A3C-4FA2-8F1C-2608AA3FB7B9}">
      <dgm:prSet/>
      <dgm:spPr/>
      <dgm:t>
        <a:bodyPr/>
        <a:lstStyle/>
        <a:p>
          <a:r>
            <a:rPr lang="es-CO"/>
            <a:t>Las curvas utilizadas son la base de monedas como la “Bitcoin” hoy en día y no dejará de serlo prontamente. Por lo que la usabilidad del material educativo será extensa.</a:t>
          </a:r>
          <a:endParaRPr lang="en-US"/>
        </a:p>
      </dgm:t>
    </dgm:pt>
    <dgm:pt modelId="{A358DD0E-BDD8-49FA-AC64-03863FE49D79}" type="parTrans" cxnId="{1692351E-6A32-4786-95F4-62172564B13B}">
      <dgm:prSet/>
      <dgm:spPr/>
      <dgm:t>
        <a:bodyPr/>
        <a:lstStyle/>
        <a:p>
          <a:endParaRPr lang="en-US"/>
        </a:p>
      </dgm:t>
    </dgm:pt>
    <dgm:pt modelId="{831D0CA7-8A4D-4E7D-9116-40B64CA2D934}" type="sibTrans" cxnId="{1692351E-6A32-4786-95F4-62172564B13B}">
      <dgm:prSet/>
      <dgm:spPr/>
      <dgm:t>
        <a:bodyPr/>
        <a:lstStyle/>
        <a:p>
          <a:endParaRPr lang="en-US"/>
        </a:p>
      </dgm:t>
    </dgm:pt>
    <dgm:pt modelId="{5D3BEDB9-6500-4A91-95E4-C2F0E0B53342}">
      <dgm:prSet/>
      <dgm:spPr/>
      <dgm:t>
        <a:bodyPr/>
        <a:lstStyle/>
        <a:p>
          <a:r>
            <a:rPr lang="es-CO"/>
            <a:t>La criptografía práctica de la ECC será más comprensible para personas principiantes o no relacionadas al campo de manera profesional.</a:t>
          </a:r>
          <a:endParaRPr lang="en-US"/>
        </a:p>
      </dgm:t>
    </dgm:pt>
    <dgm:pt modelId="{CF134A84-6446-46F3-A038-9B349EB29165}" type="parTrans" cxnId="{95C5FD77-8CE8-47CF-B405-0AE8FA35B8F0}">
      <dgm:prSet/>
      <dgm:spPr/>
      <dgm:t>
        <a:bodyPr/>
        <a:lstStyle/>
        <a:p>
          <a:endParaRPr lang="en-US"/>
        </a:p>
      </dgm:t>
    </dgm:pt>
    <dgm:pt modelId="{7F5B1D27-C3D9-426C-AEE2-4EB70DACF52D}" type="sibTrans" cxnId="{95C5FD77-8CE8-47CF-B405-0AE8FA35B8F0}">
      <dgm:prSet/>
      <dgm:spPr/>
      <dgm:t>
        <a:bodyPr/>
        <a:lstStyle/>
        <a:p>
          <a:endParaRPr lang="en-US"/>
        </a:p>
      </dgm:t>
    </dgm:pt>
    <dgm:pt modelId="{7D0BAC08-0824-4CDE-9BD0-5D2625096B90}" type="pres">
      <dgm:prSet presAssocID="{B5268E5A-A78E-4081-8179-D0104F408AFF}" presName="root" presStyleCnt="0">
        <dgm:presLayoutVars>
          <dgm:dir/>
          <dgm:resizeHandles val="exact"/>
        </dgm:presLayoutVars>
      </dgm:prSet>
      <dgm:spPr/>
    </dgm:pt>
    <dgm:pt modelId="{EEA7C598-201F-4FB7-981E-376FB145DD9C}" type="pres">
      <dgm:prSet presAssocID="{3113CA04-0A3C-4FA2-8F1C-2608AA3FB7B9}" presName="compNode" presStyleCnt="0"/>
      <dgm:spPr/>
    </dgm:pt>
    <dgm:pt modelId="{2FFC3798-7340-4D39-BE59-B327E2DC04A5}" type="pres">
      <dgm:prSet presAssocID="{3113CA04-0A3C-4FA2-8F1C-2608AA3FB7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C923FEE9-B734-4A0B-9E99-D7210DBC4337}" type="pres">
      <dgm:prSet presAssocID="{3113CA04-0A3C-4FA2-8F1C-2608AA3FB7B9}" presName="spaceRect" presStyleCnt="0"/>
      <dgm:spPr/>
    </dgm:pt>
    <dgm:pt modelId="{292D81D7-13CD-4241-9F68-C2F681E4EE02}" type="pres">
      <dgm:prSet presAssocID="{3113CA04-0A3C-4FA2-8F1C-2608AA3FB7B9}" presName="textRect" presStyleLbl="revTx" presStyleIdx="0" presStyleCnt="2">
        <dgm:presLayoutVars>
          <dgm:chMax val="1"/>
          <dgm:chPref val="1"/>
        </dgm:presLayoutVars>
      </dgm:prSet>
      <dgm:spPr/>
    </dgm:pt>
    <dgm:pt modelId="{EF303CF2-6114-49D2-BEAE-CB3B6C734BEB}" type="pres">
      <dgm:prSet presAssocID="{831D0CA7-8A4D-4E7D-9116-40B64CA2D934}" presName="sibTrans" presStyleCnt="0"/>
      <dgm:spPr/>
    </dgm:pt>
    <dgm:pt modelId="{CB886DD3-33AE-450C-8EA7-22B5A93850A2}" type="pres">
      <dgm:prSet presAssocID="{5D3BEDB9-6500-4A91-95E4-C2F0E0B53342}" presName="compNode" presStyleCnt="0"/>
      <dgm:spPr/>
    </dgm:pt>
    <dgm:pt modelId="{4ADC7E7C-A8D2-4B30-B041-627BD58755DE}" type="pres">
      <dgm:prSet presAssocID="{5D3BEDB9-6500-4A91-95E4-C2F0E0B533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47AFF9C-539C-433C-BCDF-CF90AF697D65}" type="pres">
      <dgm:prSet presAssocID="{5D3BEDB9-6500-4A91-95E4-C2F0E0B53342}" presName="spaceRect" presStyleCnt="0"/>
      <dgm:spPr/>
    </dgm:pt>
    <dgm:pt modelId="{CB4844AA-06B9-468D-914C-1221BCCA8796}" type="pres">
      <dgm:prSet presAssocID="{5D3BEDB9-6500-4A91-95E4-C2F0E0B533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100404-737D-485F-BA58-046028DD9075}" type="presOf" srcId="{B5268E5A-A78E-4081-8179-D0104F408AFF}" destId="{7D0BAC08-0824-4CDE-9BD0-5D2625096B90}" srcOrd="0" destOrd="0" presId="urn:microsoft.com/office/officeart/2018/2/layout/IconLabelList"/>
    <dgm:cxn modelId="{1692351E-6A32-4786-95F4-62172564B13B}" srcId="{B5268E5A-A78E-4081-8179-D0104F408AFF}" destId="{3113CA04-0A3C-4FA2-8F1C-2608AA3FB7B9}" srcOrd="0" destOrd="0" parTransId="{A358DD0E-BDD8-49FA-AC64-03863FE49D79}" sibTransId="{831D0CA7-8A4D-4E7D-9116-40B64CA2D934}"/>
    <dgm:cxn modelId="{2336BA5B-3F32-477D-92F3-4E5A7F879DBD}" type="presOf" srcId="{5D3BEDB9-6500-4A91-95E4-C2F0E0B53342}" destId="{CB4844AA-06B9-468D-914C-1221BCCA8796}" srcOrd="0" destOrd="0" presId="urn:microsoft.com/office/officeart/2018/2/layout/IconLabelList"/>
    <dgm:cxn modelId="{95C5FD77-8CE8-47CF-B405-0AE8FA35B8F0}" srcId="{B5268E5A-A78E-4081-8179-D0104F408AFF}" destId="{5D3BEDB9-6500-4A91-95E4-C2F0E0B53342}" srcOrd="1" destOrd="0" parTransId="{CF134A84-6446-46F3-A038-9B349EB29165}" sibTransId="{7F5B1D27-C3D9-426C-AEE2-4EB70DACF52D}"/>
    <dgm:cxn modelId="{139DAFCE-FC3E-4A4E-9D34-B4CBD3C4608D}" type="presOf" srcId="{3113CA04-0A3C-4FA2-8F1C-2608AA3FB7B9}" destId="{292D81D7-13CD-4241-9F68-C2F681E4EE02}" srcOrd="0" destOrd="0" presId="urn:microsoft.com/office/officeart/2018/2/layout/IconLabelList"/>
    <dgm:cxn modelId="{DD93F7D4-C935-454C-BB99-BD3E10A1852B}" type="presParOf" srcId="{7D0BAC08-0824-4CDE-9BD0-5D2625096B90}" destId="{EEA7C598-201F-4FB7-981E-376FB145DD9C}" srcOrd="0" destOrd="0" presId="urn:microsoft.com/office/officeart/2018/2/layout/IconLabelList"/>
    <dgm:cxn modelId="{CC883CC0-66EA-49A2-A334-DE8C0C7BC970}" type="presParOf" srcId="{EEA7C598-201F-4FB7-981E-376FB145DD9C}" destId="{2FFC3798-7340-4D39-BE59-B327E2DC04A5}" srcOrd="0" destOrd="0" presId="urn:microsoft.com/office/officeart/2018/2/layout/IconLabelList"/>
    <dgm:cxn modelId="{A5AE7357-02A8-4423-BAB4-2168298D319E}" type="presParOf" srcId="{EEA7C598-201F-4FB7-981E-376FB145DD9C}" destId="{C923FEE9-B734-4A0B-9E99-D7210DBC4337}" srcOrd="1" destOrd="0" presId="urn:microsoft.com/office/officeart/2018/2/layout/IconLabelList"/>
    <dgm:cxn modelId="{F8010840-F777-4A3C-A094-7E652F569FD6}" type="presParOf" srcId="{EEA7C598-201F-4FB7-981E-376FB145DD9C}" destId="{292D81D7-13CD-4241-9F68-C2F681E4EE02}" srcOrd="2" destOrd="0" presId="urn:microsoft.com/office/officeart/2018/2/layout/IconLabelList"/>
    <dgm:cxn modelId="{DA9DB797-D924-4427-B357-DA8681405C7A}" type="presParOf" srcId="{7D0BAC08-0824-4CDE-9BD0-5D2625096B90}" destId="{EF303CF2-6114-49D2-BEAE-CB3B6C734BEB}" srcOrd="1" destOrd="0" presId="urn:microsoft.com/office/officeart/2018/2/layout/IconLabelList"/>
    <dgm:cxn modelId="{B8643A38-70A6-47F5-AC40-929D4A6F5CCF}" type="presParOf" srcId="{7D0BAC08-0824-4CDE-9BD0-5D2625096B90}" destId="{CB886DD3-33AE-450C-8EA7-22B5A93850A2}" srcOrd="2" destOrd="0" presId="urn:microsoft.com/office/officeart/2018/2/layout/IconLabelList"/>
    <dgm:cxn modelId="{1B61D45C-1ECE-4F3F-909C-85F923236F68}" type="presParOf" srcId="{CB886DD3-33AE-450C-8EA7-22B5A93850A2}" destId="{4ADC7E7C-A8D2-4B30-B041-627BD58755DE}" srcOrd="0" destOrd="0" presId="urn:microsoft.com/office/officeart/2018/2/layout/IconLabelList"/>
    <dgm:cxn modelId="{30B24617-1449-4B49-82ED-BD03003689FF}" type="presParOf" srcId="{CB886DD3-33AE-450C-8EA7-22B5A93850A2}" destId="{C47AFF9C-539C-433C-BCDF-CF90AF697D65}" srcOrd="1" destOrd="0" presId="urn:microsoft.com/office/officeart/2018/2/layout/IconLabelList"/>
    <dgm:cxn modelId="{EE81713A-C159-499A-B7F0-156DCAC84264}" type="presParOf" srcId="{CB886DD3-33AE-450C-8EA7-22B5A93850A2}" destId="{CB4844AA-06B9-468D-914C-1221BCCA87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92CE6-5043-406C-B8CE-47320F9EF167}">
      <dsp:nvSpPr>
        <dsp:cNvPr id="0" name=""/>
        <dsp:cNvSpPr/>
      </dsp:nvSpPr>
      <dsp:spPr>
        <a:xfrm>
          <a:off x="0" y="704222"/>
          <a:ext cx="10156531" cy="1300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0E3CD-D88E-481B-8CB1-32AB54A7982B}">
      <dsp:nvSpPr>
        <dsp:cNvPr id="0" name=""/>
        <dsp:cNvSpPr/>
      </dsp:nvSpPr>
      <dsp:spPr>
        <a:xfrm>
          <a:off x="393281" y="996746"/>
          <a:ext cx="715057" cy="715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089C-B1B7-4E8D-A9B5-D681BA28E37B}">
      <dsp:nvSpPr>
        <dsp:cNvPr id="0" name=""/>
        <dsp:cNvSpPr/>
      </dsp:nvSpPr>
      <dsp:spPr>
        <a:xfrm>
          <a:off x="1501619" y="704222"/>
          <a:ext cx="8654911" cy="13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4" tIns="137594" rIns="137594" bIns="137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Su usabilidad es netamente educativa, da conceptos y una interactividad simple no aplicable en un ámbito de desarrollo real.</a:t>
          </a:r>
          <a:endParaRPr lang="en-US" sz="2400" kern="1200"/>
        </a:p>
      </dsp:txBody>
      <dsp:txXfrm>
        <a:off x="1501619" y="704222"/>
        <a:ext cx="8654911" cy="1300103"/>
      </dsp:txXfrm>
    </dsp:sp>
    <dsp:sp modelId="{72E97030-2E17-4941-A7C9-335ADD315216}">
      <dsp:nvSpPr>
        <dsp:cNvPr id="0" name=""/>
        <dsp:cNvSpPr/>
      </dsp:nvSpPr>
      <dsp:spPr>
        <a:xfrm>
          <a:off x="0" y="2329352"/>
          <a:ext cx="10156531" cy="1300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20FC3-D3F7-45C6-8C8A-6A53B3F4FCF3}">
      <dsp:nvSpPr>
        <dsp:cNvPr id="0" name=""/>
        <dsp:cNvSpPr/>
      </dsp:nvSpPr>
      <dsp:spPr>
        <a:xfrm>
          <a:off x="393281" y="2621875"/>
          <a:ext cx="715057" cy="715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16D8F-B71E-4075-810E-77730091CE92}">
      <dsp:nvSpPr>
        <dsp:cNvPr id="0" name=""/>
        <dsp:cNvSpPr/>
      </dsp:nvSpPr>
      <dsp:spPr>
        <a:xfrm>
          <a:off x="1501619" y="2329352"/>
          <a:ext cx="8654911" cy="13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94" tIns="137594" rIns="137594" bIns="1375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kern="1200"/>
            <a:t>Comprensión del proceso real, paso a paso.</a:t>
          </a:r>
          <a:endParaRPr lang="en-US" sz="2400" kern="1200"/>
        </a:p>
      </dsp:txBody>
      <dsp:txXfrm>
        <a:off x="1501619" y="2329352"/>
        <a:ext cx="8654911" cy="1300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C3798-7340-4D39-BE59-B327E2DC04A5}">
      <dsp:nvSpPr>
        <dsp:cNvPr id="0" name=""/>
        <dsp:cNvSpPr/>
      </dsp:nvSpPr>
      <dsp:spPr>
        <a:xfrm>
          <a:off x="1747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D81D7-13CD-4241-9F68-C2F681E4EE02}">
      <dsp:nvSpPr>
        <dsp:cNvPr id="0" name=""/>
        <dsp:cNvSpPr/>
      </dsp:nvSpPr>
      <dsp:spPr>
        <a:xfrm>
          <a:off x="559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/>
            <a:t>Las curvas utilizadas son la base de monedas como la “Bitcoin” hoy en día y no dejará de serlo prontamente. Por lo que la usabilidad del material educativo será extensa.</a:t>
          </a:r>
          <a:endParaRPr lang="en-US" sz="1200" kern="1200"/>
        </a:p>
      </dsp:txBody>
      <dsp:txXfrm>
        <a:off x="559800" y="2678373"/>
        <a:ext cx="4320000" cy="720000"/>
      </dsp:txXfrm>
    </dsp:sp>
    <dsp:sp modelId="{4ADC7E7C-A8D2-4B30-B041-627BD58755DE}">
      <dsp:nvSpPr>
        <dsp:cNvPr id="0" name=""/>
        <dsp:cNvSpPr/>
      </dsp:nvSpPr>
      <dsp:spPr>
        <a:xfrm>
          <a:off x="6823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44AA-06B9-468D-914C-1221BCCA8796}">
      <dsp:nvSpPr>
        <dsp:cNvPr id="0" name=""/>
        <dsp:cNvSpPr/>
      </dsp:nvSpPr>
      <dsp:spPr>
        <a:xfrm>
          <a:off x="5635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/>
            <a:t>La criptografía práctica de la ECC será más comprensible para personas principiantes o no relacionadas al campo de manera profesional.</a:t>
          </a:r>
          <a:endParaRPr lang="en-US" sz="1200" kern="1200"/>
        </a:p>
      </dsp:txBody>
      <dsp:txXfrm>
        <a:off x="5635800" y="267837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40" r:id="rId8"/>
    <p:sldLayoutId id="2147483741" r:id="rId9"/>
    <p:sldLayoutId id="2147483742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 descr="Arte en 3D de ondas">
            <a:extLst>
              <a:ext uri="{FF2B5EF4-FFF2-40B4-BE49-F238E27FC236}">
                <a16:creationId xmlns:a16="http://schemas.microsoft.com/office/drawing/2014/main" id="{F772A33D-06B3-994E-7B45-5511F822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0449" r="-1" b="6966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54C0ABD-A592-2B85-7BD2-F776C9B58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3" y="566473"/>
            <a:ext cx="8979877" cy="823034"/>
          </a:xfrm>
        </p:spPr>
        <p:txBody>
          <a:bodyPr/>
          <a:lstStyle/>
          <a:p>
            <a:r>
              <a:rPr lang="es-CO" dirty="0"/>
              <a:t>Proyecto final Criptografía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38BCADD-24D4-6058-CDF2-134289268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0627" y="4974488"/>
            <a:ext cx="5567464" cy="988007"/>
          </a:xfrm>
        </p:spPr>
        <p:txBody>
          <a:bodyPr/>
          <a:lstStyle/>
          <a:p>
            <a:r>
              <a:rPr lang="es-CO" dirty="0"/>
              <a:t>Cristian Alejandro Rojas Pitta</a:t>
            </a:r>
          </a:p>
        </p:txBody>
      </p:sp>
      <p:pic>
        <p:nvPicPr>
          <p:cNvPr id="1026" name="Picture 2" descr="Universidad Nacional de Colombia – Sede Bogotá Logo Download png">
            <a:extLst>
              <a:ext uri="{FF2B5EF4-FFF2-40B4-BE49-F238E27FC236}">
                <a16:creationId xmlns:a16="http://schemas.microsoft.com/office/drawing/2014/main" id="{B0F57279-21D6-E198-719D-1D5C5807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03" y="5497722"/>
            <a:ext cx="28575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43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059BB-6E0E-370F-82B2-CCDBD0FF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chemeClr val="tx2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7EE1F-229A-9FD6-529F-92CA4496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605742" cy="2590800"/>
          </a:xfrm>
        </p:spPr>
        <p:txBody>
          <a:bodyPr>
            <a:normAutofit/>
          </a:bodyPr>
          <a:lstStyle/>
          <a:p>
            <a:pPr algn="just"/>
            <a:r>
              <a:rPr lang="es-MX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Las criptomonedas utilizan criptografía avanzada para asegurar las transacciones y controlar la creación de nuevas unidades. Generar direcciones de criptomonedas de manera segura puede ser complejo para usuarios inexpertos.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77029BF-DF7A-A80A-6036-D3D0AAE9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  <p:pic>
        <p:nvPicPr>
          <p:cNvPr id="4" name="Picture 2" descr="Universidad Nacional de Colombia – Sede Bogotá Logo Download png">
            <a:extLst>
              <a:ext uri="{FF2B5EF4-FFF2-40B4-BE49-F238E27FC236}">
                <a16:creationId xmlns:a16="http://schemas.microsoft.com/office/drawing/2014/main" id="{319F44FC-A511-2039-987D-1283461A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01" y="6213277"/>
            <a:ext cx="1362610" cy="5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8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059BB-6E0E-370F-82B2-CCDBD0FF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2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7EE1F-229A-9FD6-529F-92CA4496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pPr algn="just"/>
            <a:r>
              <a:rPr lang="es-MX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 través de un Notebook buscó demostrar cómo se puede convertir un punto pseudoaleatorio generado en una curva elíptica en una dirección utilizable en el mundo de las cripto-finanzas.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41DD9B0-82C4-278A-3475-1C0D407DA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pic>
        <p:nvPicPr>
          <p:cNvPr id="4" name="Picture 2" descr="Universidad Nacional de Colombia – Sede Bogotá Logo Download png">
            <a:extLst>
              <a:ext uri="{FF2B5EF4-FFF2-40B4-BE49-F238E27FC236}">
                <a16:creationId xmlns:a16="http://schemas.microsoft.com/office/drawing/2014/main" id="{319F44FC-A511-2039-987D-1283461A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01" y="6213277"/>
            <a:ext cx="1362610" cy="5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6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059BB-6E0E-370F-82B2-CCDBD0FF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tx2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Aspectos técnicos</a:t>
            </a:r>
          </a:p>
        </p:txBody>
      </p:sp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AA208861-F254-B9E4-7D5A-C2BD70E5B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7EE1F-229A-9FD6-529F-92CA4496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s-MX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La ejecución interactiva permite comprender modularmente el código.</a:t>
            </a:r>
            <a:endParaRPr lang="es-MX" sz="1800" b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chemeClr val="tx2"/>
                </a:solidFill>
                <a:latin typeface="Consolas" panose="020B0609020204030204" pitchFamily="49" charset="0"/>
              </a:rPr>
              <a:t>Las celdas no ejecutables dan una comprensión e información teórica relevante.</a:t>
            </a:r>
            <a:endParaRPr lang="es-MX" sz="180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s-MX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Es “Open </a:t>
            </a:r>
            <a:r>
              <a:rPr lang="es-MX" sz="1800" b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s-MX" sz="1800" dirty="0">
                <a:solidFill>
                  <a:schemeClr val="tx2"/>
                </a:solidFill>
                <a:latin typeface="Consolas" panose="020B0609020204030204" pitchFamily="49" charset="0"/>
              </a:rPr>
              <a:t>” y permite el aporte e interacción del material</a:t>
            </a:r>
            <a:endParaRPr lang="es-MX" sz="1800" b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 descr="Universidad Nacional de Colombia – Sede Bogotá Logo Download png">
            <a:extLst>
              <a:ext uri="{FF2B5EF4-FFF2-40B4-BE49-F238E27FC236}">
                <a16:creationId xmlns:a16="http://schemas.microsoft.com/office/drawing/2014/main" id="{319F44FC-A511-2039-987D-1283461A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01" y="6213277"/>
            <a:ext cx="1362610" cy="5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0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4059BB-6E0E-370F-82B2-CCDBD0FF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chemeClr val="tx2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Aplicaciones y beneficios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pic>
        <p:nvPicPr>
          <p:cNvPr id="4" name="Picture 2" descr="Universidad Nacional de Colombia – Sede Bogotá Logo Download png">
            <a:extLst>
              <a:ext uri="{FF2B5EF4-FFF2-40B4-BE49-F238E27FC236}">
                <a16:creationId xmlns:a16="http://schemas.microsoft.com/office/drawing/2014/main" id="{319F44FC-A511-2039-987D-1283461A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01" y="6213277"/>
            <a:ext cx="1362610" cy="5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2CBE3F99-947D-93DF-2C75-4D98295D6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84226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0359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EEA64-FAF1-25E2-E0FB-F3546961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CO" dirty="0"/>
              <a:t>Conclusión y futuro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1107D74-0255-D793-A061-532FE136F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8814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68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199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Consolas</vt:lpstr>
      <vt:lpstr>Urdu Typesetting</vt:lpstr>
      <vt:lpstr>BlockprintVTI</vt:lpstr>
      <vt:lpstr>Proyecto final Criptografía</vt:lpstr>
      <vt:lpstr>Contexto</vt:lpstr>
      <vt:lpstr>Descripción del Proyecto</vt:lpstr>
      <vt:lpstr>Aspectos técnicos</vt:lpstr>
      <vt:lpstr>Aplicaciones y beneficios</vt:lpstr>
      <vt:lpstr>Conclusión y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Alejandro Rojas Pitta</dc:creator>
  <cp:lastModifiedBy>Cristian Alejandro Rojas Pitta</cp:lastModifiedBy>
  <cp:revision>2</cp:revision>
  <dcterms:created xsi:type="dcterms:W3CDTF">2024-09-08T00:57:44Z</dcterms:created>
  <dcterms:modified xsi:type="dcterms:W3CDTF">2024-09-08T17:48:39Z</dcterms:modified>
</cp:coreProperties>
</file>