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00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46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3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79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4ACA1-DD90-423C-AE1A-E2BA4AD9A60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6E511-8082-7B19-7DFB-01F6D90A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所有権</a:t>
            </a:r>
            <a:r>
              <a:rPr lang="en-US" altLang="ja-JP" dirty="0"/>
              <a:t>1:</a:t>
            </a:r>
            <a:br>
              <a:rPr lang="en-US" altLang="ja-JP" dirty="0"/>
            </a:br>
            <a:r>
              <a:rPr lang="ja-JP" altLang="en-US" dirty="0"/>
              <a:t>初期化と解放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B20DD8-2789-85C0-033C-D3B7D5D7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09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3E124-8A58-104E-746C-33255025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解放</a:t>
            </a:r>
            <a:r>
              <a:rPr kumimoji="1" lang="ja-JP" altLang="en-US" dirty="0"/>
              <a:t>処理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おさらい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797C6-2552-7F5E-9449-8CF97254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解放処理が必要な</a:t>
            </a:r>
            <a:r>
              <a:rPr kumimoji="1" lang="en-US" altLang="ja-JP" dirty="0"/>
              <a:t>”</a:t>
            </a:r>
            <a:r>
              <a:rPr kumimoji="1" lang="ja-JP" altLang="en-US" dirty="0"/>
              <a:t>資源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を扱うことは多い</a:t>
            </a:r>
            <a:endParaRPr lang="en-US" altLang="ja-JP" dirty="0"/>
          </a:p>
          <a:p>
            <a:pPr lvl="1"/>
            <a:r>
              <a:rPr kumimoji="1" lang="en-US" altLang="ja-JP" dirty="0"/>
              <a:t>OS</a:t>
            </a:r>
            <a:r>
              <a:rPr kumimoji="1" lang="ja-JP" altLang="en-US" dirty="0"/>
              <a:t>から借りてたメモリ領域、通信に使う識別子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解放を忘れると困ったことに</a:t>
            </a:r>
            <a:endParaRPr lang="en-US" altLang="ja-JP" dirty="0"/>
          </a:p>
          <a:p>
            <a:pPr lvl="1"/>
            <a:r>
              <a:rPr lang="ja-JP" altLang="en-US" dirty="0"/>
              <a:t>現在でも一部の資源は再起動するまで使えなくなる</a:t>
            </a:r>
            <a:endParaRPr lang="en-US" altLang="ja-JP" dirty="0"/>
          </a:p>
          <a:p>
            <a:pPr lvl="1"/>
            <a:r>
              <a:rPr lang="ja-JP" altLang="en-US" dirty="0"/>
              <a:t>バグの原因になるかも</a:t>
            </a:r>
            <a:endParaRPr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解放忘れはどうにか静的に検出したい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937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C37DD-FE0C-7AA8-DC40-5481778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解放忘れの検出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CBE51-2AF0-1D62-703B-AEA54982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勝手にやる？叱る？</a:t>
            </a:r>
            <a:endParaRPr kumimoji="1" lang="en-US" altLang="ja-JP" dirty="0"/>
          </a:p>
          <a:p>
            <a:r>
              <a:rPr kumimoji="1" lang="ja-JP" altLang="en-US" dirty="0"/>
              <a:t>「解放を自動で行おう」</a:t>
            </a:r>
            <a:br>
              <a:rPr kumimoji="1" lang="en-US" altLang="ja-JP" dirty="0"/>
            </a:br>
            <a:r>
              <a:rPr kumimoji="1" lang="en-US" altLang="ja-JP" dirty="0"/>
              <a:t>(C++/Rust, Java/</a:t>
            </a:r>
            <a:r>
              <a:rPr lang="en-US" altLang="ja-JP" dirty="0"/>
              <a:t>C#/Python/JS…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「解放を忘れたらエラーを出そう」</a:t>
            </a:r>
            <a:br>
              <a:rPr lang="en-US" altLang="ja-JP" dirty="0"/>
            </a:br>
            <a:r>
              <a:rPr lang="en-US" altLang="ja-JP" dirty="0"/>
              <a:t>(Linear Haskell)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今回は自動で行うほうを解説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518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A532F-4165-533E-7CC5-1271427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解放はいつ行うべき？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D7E61-458C-9795-7348-3995AFCA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ここからはコンパイラの気持ちを考える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資源の解放はいつ行うべきか？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RAII</a:t>
            </a:r>
            <a:r>
              <a:rPr kumimoji="1" lang="ja-JP" altLang="en-US" dirty="0"/>
              <a:t>により、今や資源は値と紐づいている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値が使われるとき、資源は必ず存在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値が使われなくなったら、資源を解放して良い</a:t>
            </a:r>
            <a:r>
              <a:rPr lang="ja-JP" altLang="en-US" dirty="0"/>
              <a:t>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値が使われなくなるのはいつか？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96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24033-47BD-302E-FD14-A399574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値が使われなくなるのはいつか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A53BC-B5FF-E9DD-0F53-AF2A724B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入門講座「スコープが切れた変数は使えませんよ～」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これでは？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変数のスコープが切れた</a:t>
            </a:r>
            <a:r>
              <a:rPr lang="en-US" altLang="ja-JP" b="1" dirty="0"/>
              <a:t>(= </a:t>
            </a:r>
            <a:r>
              <a:rPr lang="ja-JP" altLang="en-US" b="1" dirty="0"/>
              <a:t>寿命が切れた</a:t>
            </a:r>
            <a:r>
              <a:rPr lang="en-US" altLang="ja-JP" b="1" dirty="0"/>
              <a:t>)</a:t>
            </a:r>
            <a:r>
              <a:rPr lang="ja-JP" altLang="en-US" b="1" dirty="0"/>
              <a:t>時点が、</a:t>
            </a:r>
            <a:br>
              <a:rPr lang="en-US" altLang="ja-JP" b="1" dirty="0"/>
            </a:br>
            <a:r>
              <a:rPr lang="ja-JP" altLang="en-US" b="1" dirty="0"/>
              <a:t>値を使わなくなる時点では？？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は確信、走り出した</a:t>
            </a:r>
            <a:r>
              <a:rPr lang="ja-JP" altLang="en-US" b="1" dirty="0"/>
              <a:t>───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93108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9E488-6C2F-8D19-34C2-F86302A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46202-43C4-D181-EA9C-9F4D132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33998735-B770-ABF2-948F-C4F9071D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97" y="1485586"/>
            <a:ext cx="556337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9B369-3E3F-42F8-1487-A491ED3B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C1404-12A5-40FC-A466-24DD3043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A7F27-A7E6-65C0-881B-C0AC04B1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変数の寿命が切れる段階で呼ばれる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ここで資源の解放を行う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早期リターンでも、それまでのローカル変数の寿命は切れる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デストラクタは呼ばれる！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28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7B47-70F2-B5B4-442F-49E68158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</a:t>
            </a:r>
            <a:r>
              <a:rPr lang="ja-JP" altLang="en-US" dirty="0"/>
              <a:t>値</a:t>
            </a:r>
            <a:r>
              <a:rPr lang="en-US" altLang="ja-JP" dirty="0"/>
              <a:t>”</a:t>
            </a:r>
            <a:r>
              <a:rPr lang="ja-JP" altLang="en-US" dirty="0"/>
              <a:t>は単なる</a:t>
            </a:r>
            <a:r>
              <a:rPr lang="en-US" altLang="ja-JP" dirty="0"/>
              <a:t>01</a:t>
            </a:r>
            <a:r>
              <a:rPr lang="ja-JP" altLang="en-US" dirty="0"/>
              <a:t>ではない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C9D3C-7064-EBA4-7832-E802DF8F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不正な状態を取ってはならない</a:t>
            </a:r>
            <a:endParaRPr lang="en-US" altLang="ja-JP" dirty="0"/>
          </a:p>
          <a:p>
            <a:pPr lvl="1"/>
            <a:r>
              <a:rPr kumimoji="1" lang="ja-JP" altLang="en-US" dirty="0"/>
              <a:t>未初期化だったりしない</a:t>
            </a:r>
            <a:endParaRPr kumimoji="1" lang="en-US" altLang="ja-JP" dirty="0"/>
          </a:p>
          <a:p>
            <a:r>
              <a:rPr kumimoji="1" lang="ja-JP" altLang="en-US" dirty="0"/>
              <a:t>資源と結びついており、それらは解放されなくてはならない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解放までを含め、</a:t>
            </a:r>
            <a:r>
              <a:rPr lang="en-US" altLang="ja-JP" dirty="0"/>
              <a:t>RAII</a:t>
            </a:r>
            <a:r>
              <a:rPr lang="ja-JP" altLang="en-US" dirty="0"/>
              <a:t>と呼ぶ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このとき、資源を使えるか</a:t>
            </a:r>
            <a:r>
              <a:rPr kumimoji="1" lang="en-US" altLang="ja-JP" dirty="0"/>
              <a:t>/</a:t>
            </a:r>
            <a:r>
              <a:rPr kumimoji="1" lang="ja-JP" altLang="en-US" dirty="0"/>
              <a:t>解放して良いかは値に紐づいている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この「資源を扱う権利」を「所有権</a:t>
            </a:r>
            <a:r>
              <a:rPr lang="en-US" altLang="ja-JP" dirty="0"/>
              <a:t>(ownership)</a:t>
            </a:r>
            <a:r>
              <a:rPr lang="ja-JP" altLang="en-US" dirty="0"/>
              <a:t>」と言う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86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024A-D8F4-94B3-C0FD-D06E7AB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値の生存と変数のスコープはホントに一緒</a:t>
            </a:r>
            <a:r>
              <a:rPr lang="en-US" altLang="ja-JP" sz="4000" dirty="0"/>
              <a:t>?</a:t>
            </a:r>
            <a:endParaRPr kumimoji="1" lang="ja-JP" altLang="en-US" sz="4000" dirty="0"/>
          </a:p>
        </p:txBody>
      </p:sp>
      <p:pic>
        <p:nvPicPr>
          <p:cNvPr id="6" name="コンテンツ プレースホルダー 5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D27DC7C1-3880-878D-E1AA-728FF0DF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2" y="2019817"/>
            <a:ext cx="598253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7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1923-6C0D-4B65-7BEA-C2A63D6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17568-94EB-3CA5-7295-90A72DE4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値の生存と変数のスコープはホントに一緒</a:t>
            </a:r>
            <a:r>
              <a:rPr lang="en-US" altLang="ja-JP" sz="4000" dirty="0"/>
              <a:t>?</a:t>
            </a:r>
            <a:endParaRPr kumimoji="1" lang="ja-JP" altLang="en-US" sz="4000" dirty="0"/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7046771D-6268-278C-167F-1F65F3A1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1919791"/>
            <a:ext cx="5306165" cy="4163006"/>
          </a:xfrm>
        </p:spPr>
      </p:pic>
    </p:spTree>
    <p:extLst>
      <p:ext uri="{BB962C8B-B14F-4D97-AF65-F5344CB8AC3E}">
        <p14:creationId xmlns:p14="http://schemas.microsoft.com/office/powerpoint/2010/main" val="424127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5225-5011-8072-40F3-49D2E22B4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3FF4-B3FF-B95A-E25C-FD4E1969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値の生存と変数のスコープはホントに一緒</a:t>
            </a:r>
            <a:r>
              <a:rPr lang="en-US" altLang="ja-JP" sz="4000" dirty="0"/>
              <a:t>?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63FB0-5E7F-EE4E-EC46-4FE2CEF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1, 2</a:t>
            </a:r>
            <a:r>
              <a:rPr lang="ja-JP" altLang="en-US" dirty="0"/>
              <a:t>では二重に解放されてしまい、</a:t>
            </a:r>
            <a:br>
              <a:rPr lang="en-US" altLang="ja-JP" dirty="0"/>
            </a:br>
            <a:r>
              <a:rPr lang="en-US" altLang="ja-JP" dirty="0"/>
              <a:t>3</a:t>
            </a:r>
            <a:r>
              <a:rPr lang="ja-JP" altLang="en-US" dirty="0"/>
              <a:t>では先に入ってた値が解放されない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ダメでした─── </a:t>
            </a:r>
            <a:r>
              <a:rPr kumimoji="1" lang="en-US" altLang="ja-JP" i="1" dirty="0"/>
              <a:t>Fin</a:t>
            </a:r>
            <a:r>
              <a:rPr kumimoji="1" lang="en-US" altLang="ja-JP" dirty="0"/>
              <a:t>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(</a:t>
            </a:r>
            <a:r>
              <a:rPr lang="ja-JP" altLang="en-US" b="1" dirty="0"/>
              <a:t>素朴な</a:t>
            </a:r>
            <a:r>
              <a:rPr lang="en-US" altLang="ja-JP" b="1" dirty="0"/>
              <a:t>)</a:t>
            </a:r>
            <a:r>
              <a:rPr lang="ja-JP" altLang="en-US" b="1" dirty="0"/>
              <a:t>値の生存と、変数の寿命は別物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337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127D3-82F3-C200-9DB0-40DE73E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今回立ち向かうもの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8B4D3-70B7-3F36-1784-5A627698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31307A7C-DBE0-205A-BF65-98B19CBB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07868" cy="40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0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BB39-3D48-9B4D-88F9-3EA4D4F8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どうしようか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1A7BD-A934-3C48-C976-5C6E5C52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Rust</a:t>
            </a:r>
            <a:r>
              <a:rPr kumimoji="1" lang="ja-JP" altLang="en-US" dirty="0"/>
              <a:t>は値の生存を変数の</a:t>
            </a:r>
            <a:r>
              <a:rPr lang="ja-JP" altLang="en-US" dirty="0"/>
              <a:t>寿命</a:t>
            </a:r>
            <a:r>
              <a:rPr kumimoji="1" lang="ja-JP" altLang="en-US" dirty="0"/>
              <a:t>以外も考慮して判断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あるべき形に</a:t>
            </a:r>
            <a:r>
              <a:rPr lang="en-US" altLang="ja-JP" dirty="0"/>
              <a:t>(</a:t>
            </a:r>
            <a:r>
              <a:rPr lang="ja-JP" altLang="en-US" dirty="0"/>
              <a:t>約束の地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「素朴な生存を上手く模倣してコード書いて、頑張ってね」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地獄の到来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は昔から、不都合があるとプログラマに頑張らせる</a:t>
            </a:r>
            <a:br>
              <a:rPr lang="en-US" altLang="ja-JP" dirty="0"/>
            </a:br>
            <a:r>
              <a:rPr lang="ja-JP" altLang="en-US" dirty="0"/>
              <a:t>小悪魔タイプ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腹を括ろう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60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C55F3-2015-8F74-3797-468FB5F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地獄巡りの前に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ちょっと借りたいだけ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22272-8FC8-D7AF-1222-627E5E85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解放処理が値のちゃんと生存が終わる時点で</a:t>
            </a:r>
            <a:br>
              <a:rPr lang="en-US" altLang="ja-JP" dirty="0"/>
            </a:br>
            <a:r>
              <a:rPr lang="ja-JP" altLang="en-US" dirty="0"/>
              <a:t>走るような言語を考える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値を一時的に使いたい場合どうする？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図 4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56ECEC0-EC02-1F59-0D8F-2681FC6B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9049"/>
            <a:ext cx="364858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8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7AFC-AB9B-3E54-5AC7-928C9802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ABDC-19E6-DF27-6D91-BD6A022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地獄巡りの前に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ちょっと借りたいだけ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08E90-AB53-8EB8-66B5-C1944E2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解決策</a:t>
            </a:r>
            <a:r>
              <a:rPr kumimoji="1" lang="en-US" altLang="ja-JP" dirty="0"/>
              <a:t>: </a:t>
            </a:r>
            <a:r>
              <a:rPr kumimoji="1" lang="ja-JP" altLang="en-US" dirty="0"/>
              <a:t>引数で値をもらい、返り値で返却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ダルい</a:t>
            </a:r>
            <a:endParaRPr lang="en-US" altLang="ja-JP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243A6FB5-54BD-74E1-3534-83495368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8788"/>
            <a:ext cx="31627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7097-E024-2C51-60BA-A063671F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331C6-3CCD-EFFB-7928-2F1B1CA2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借用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868A8-C236-111C-50E0-55C2C789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略記できるといいね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引数の型に</a:t>
            </a:r>
            <a:r>
              <a:rPr lang="en-US" altLang="ja-JP" dirty="0"/>
              <a:t>&amp;</a:t>
            </a:r>
            <a:r>
              <a:rPr lang="ja-JP" altLang="en-US" dirty="0"/>
              <a:t>を付ける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借用</a:t>
            </a:r>
            <a:r>
              <a:rPr lang="ja-JP" altLang="en-US" dirty="0"/>
              <a:t>と呼ばれる</a:t>
            </a:r>
            <a:endParaRPr lang="en-US" altLang="ja-JP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1ADB008A-0626-6516-0274-3D7AF6CE6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0" y="2477940"/>
            <a:ext cx="358190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66380-F883-32F7-10F8-7995A8F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5F8E-0C8C-C6AB-0F81-0040C871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Window, Renderer, Texture</a:t>
            </a:r>
            <a:r>
              <a:rPr lang="ja-JP" altLang="en-US" dirty="0"/>
              <a:t>クラスの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初期化関数とデストラクタを実装しよう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2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12DF-DED5-A2F5-DB41-49D77F1B9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5C78B-8EA0-422A-8732-5FA8BB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今回立ち向かうもの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FBB95-5CAB-27CE-7C94-7BCA2040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未初期化を誤って使わないようにしたい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解放忘れを無くしたい</a:t>
            </a:r>
            <a:endParaRPr lang="en-US" altLang="ja-JP" dirty="0"/>
          </a:p>
          <a:p>
            <a:pPr>
              <a:buFontTx/>
              <a:buChar char="-"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まずは</a:t>
            </a:r>
            <a:r>
              <a:rPr lang="en-US" altLang="ja-JP" dirty="0"/>
              <a:t>1</a:t>
            </a:r>
            <a:r>
              <a:rPr lang="ja-JP" altLang="en-US" dirty="0"/>
              <a:t>から見ていく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10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60D2D-6A41-D8F8-D5F9-36078E70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0EA0E-5150-938B-9093-06543881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Resource Acquisition Is Initialization</a:t>
            </a:r>
          </a:p>
          <a:p>
            <a:r>
              <a:rPr lang="ja-JP" altLang="en-US" dirty="0"/>
              <a:t>「資源の獲得は初期化時に行われるべき」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未初期化の値がそも存在しなきゃ、誤って使うこともない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964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1565F-0EC2-BE01-4C42-D0B2FD41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5A31C-F7C4-AAD9-14A3-2643D721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テクスチャにおけるコード例</a:t>
            </a:r>
            <a:endParaRPr kumimoji="1" lang="en-US" altLang="ja-JP" dirty="0"/>
          </a:p>
        </p:txBody>
      </p:sp>
      <p:pic>
        <p:nvPicPr>
          <p:cNvPr id="5" name="図 4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54CE9A0-F143-2AE8-FE0F-01454A3C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883"/>
            <a:ext cx="12192000" cy="44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838C-5C05-1277-A105-66F92FF3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2E165-CC61-049E-AD2F-B8A8E5E1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73FD31-8D9D-AE7E-4DD3-248FF63D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ポインタだと</a:t>
            </a:r>
            <a:r>
              <a:rPr kumimoji="1" lang="en-US" altLang="ja-JP" dirty="0" err="1"/>
              <a:t>nullptr</a:t>
            </a:r>
            <a:r>
              <a:rPr kumimoji="1" lang="ja-JP" altLang="en-US" dirty="0"/>
              <a:t>が入ってるかもしれない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kumimoji="1" lang="ja-JP" altLang="en-US" dirty="0"/>
              <a:t>新しい型に入れ、</a:t>
            </a:r>
            <a:br>
              <a:rPr lang="en-US" altLang="ja-JP" dirty="0"/>
            </a:br>
            <a:r>
              <a:rPr kumimoji="1" lang="ja-JP" altLang="en-US" dirty="0"/>
              <a:t>その型が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にならないことを保証してやればいい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0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97AB-20F7-994A-55AC-60BA8054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F7F94-E22F-51D8-85E1-D233BEE9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RAII</a:t>
            </a:r>
            <a:r>
              <a:rPr lang="ja-JP" altLang="en-US" dirty="0"/>
              <a:t>の重要性を重く見た</a:t>
            </a:r>
            <a:r>
              <a:rPr lang="en-US" altLang="ja-JP" dirty="0"/>
              <a:t>C++</a:t>
            </a:r>
            <a:r>
              <a:rPr lang="ja-JP" altLang="en-US" dirty="0"/>
              <a:t>は、専用の機能を用意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188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076AB-6FEC-0715-0951-5C04F014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コンストラクタ</a:t>
            </a:r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3303A0A6-8EBD-39FC-A2D2-13C4F5F7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9" y="1397657"/>
            <a:ext cx="6985657" cy="5214962"/>
          </a:xfrm>
        </p:spPr>
      </p:pic>
    </p:spTree>
    <p:extLst>
      <p:ext uri="{BB962C8B-B14F-4D97-AF65-F5344CB8AC3E}">
        <p14:creationId xmlns:p14="http://schemas.microsoft.com/office/powerpoint/2010/main" val="15322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775A-0C5B-8AE8-866D-2F1A7E18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89783-E838-A4DD-9F61-6EA26B28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6CC4B-88BE-0E12-AFF0-F62D645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今までの</a:t>
            </a:r>
            <a:r>
              <a:rPr lang="en-US" altLang="ja-JP" dirty="0"/>
              <a:t>struct</a:t>
            </a:r>
            <a:r>
              <a:rPr lang="ja-JP" altLang="en-US" dirty="0"/>
              <a:t>にも実はあった</a:t>
            </a:r>
            <a:br>
              <a:rPr lang="en-US" altLang="ja-JP" dirty="0"/>
            </a:br>
            <a:r>
              <a:rPr lang="ja-JP" altLang="en-US" dirty="0"/>
              <a:t>自明なコンストラクタは勝手に生えがち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値の生成が失敗しうる場合など、</a:t>
            </a:r>
            <a:r>
              <a:rPr lang="en-US" altLang="ja-JP" dirty="0"/>
              <a:t>T</a:t>
            </a:r>
            <a:r>
              <a:rPr lang="ja-JP" altLang="en-US" dirty="0"/>
              <a:t>そのものでなく</a:t>
            </a:r>
            <a:br>
              <a:rPr lang="en-US" altLang="ja-JP" dirty="0"/>
            </a:br>
            <a:r>
              <a:rPr lang="en-US" altLang="ja-JP" dirty="0"/>
              <a:t>optional&lt;T&gt;</a:t>
            </a:r>
            <a:r>
              <a:rPr lang="ja-JP" altLang="en-US" dirty="0"/>
              <a:t>などを返したいとき、無力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自明なコンストラクタを使い、</a:t>
            </a:r>
            <a:br>
              <a:rPr lang="en-US" altLang="ja-JP" dirty="0"/>
            </a:br>
            <a:r>
              <a:rPr lang="ja-JP" altLang="en-US" dirty="0"/>
              <a:t>値の生成処理や不正かのチェックは</a:t>
            </a:r>
            <a:br>
              <a:rPr lang="en-US" altLang="ja-JP" dirty="0"/>
            </a:br>
            <a:r>
              <a:rPr lang="en-US" altLang="ja-JP" dirty="0"/>
              <a:t>static</a:t>
            </a:r>
            <a:r>
              <a:rPr lang="ja-JP" altLang="en-US" dirty="0"/>
              <a:t>関数に任せるほうが賢明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1885396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ゲームエンジンを作ろう_1</Template>
  <TotalTime>345</TotalTime>
  <Words>772</Words>
  <Application>Microsoft Office PowerPoint</Application>
  <PresentationFormat>ワイド画面</PresentationFormat>
  <Paragraphs>117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BIZ UDPゴシック</vt:lpstr>
      <vt:lpstr>游ゴシック</vt:lpstr>
      <vt:lpstr>Arial</vt:lpstr>
      <vt:lpstr>Wingdings</vt:lpstr>
      <vt:lpstr>structを使おう</vt:lpstr>
      <vt:lpstr>所有権1: 初期化と解放</vt:lpstr>
      <vt:lpstr>今回立ち向かうもの</vt:lpstr>
      <vt:lpstr>今回立ち向かうもの</vt:lpstr>
      <vt:lpstr>RAII</vt:lpstr>
      <vt:lpstr>RAII</vt:lpstr>
      <vt:lpstr>RAII</vt:lpstr>
      <vt:lpstr>コンストラクタ</vt:lpstr>
      <vt:lpstr>コンストラクタ</vt:lpstr>
      <vt:lpstr>コンストラクタ</vt:lpstr>
      <vt:lpstr>解放処理(おさらい)</vt:lpstr>
      <vt:lpstr>解放忘れの検出</vt:lpstr>
      <vt:lpstr>解放はいつ行うべき？</vt:lpstr>
      <vt:lpstr>値が使われなくなるのはいつか</vt:lpstr>
      <vt:lpstr>デストラクタ</vt:lpstr>
      <vt:lpstr>デストラクタ</vt:lpstr>
      <vt:lpstr>“値”は単なる01ではない</vt:lpstr>
      <vt:lpstr>値の生存と変数のスコープはホントに一緒?</vt:lpstr>
      <vt:lpstr>値の生存と変数のスコープはホントに一緒?</vt:lpstr>
      <vt:lpstr>値の生存と変数のスコープはホントに一緒?</vt:lpstr>
      <vt:lpstr>どうしようか</vt:lpstr>
      <vt:lpstr>地獄巡りの前に: ちょっと借りたいだけ</vt:lpstr>
      <vt:lpstr>地獄巡りの前に: ちょっと借りたいだけ</vt:lpstr>
      <vt:lpstr>借用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5</cp:revision>
  <dcterms:created xsi:type="dcterms:W3CDTF">2025-06-06T07:35:36Z</dcterms:created>
  <dcterms:modified xsi:type="dcterms:W3CDTF">2025-06-08T08:59:58Z</dcterms:modified>
</cp:coreProperties>
</file>