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4E85E6-B249-ECDC-6765-3768BAD5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597EF1-8547-2C4F-63B0-5F8CB837D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48567B-4792-0668-036F-1D4DBFDD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1386-DCA6-4404-BDB8-8D06CE869018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801183-7F86-8010-6017-CEA17A12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F6A509-3B10-B915-B394-0D4A56B8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3048-2D4F-444E-A644-B8A029ABD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74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0987E-3489-5486-BBE3-73584D65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B91D64-9EB1-FFA7-97AC-7624F4F26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CCA635-9E4A-5B4B-A47E-557E537E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1386-DCA6-4404-BDB8-8D06CE869018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9DA193-6CAD-CC6B-5593-1BC07752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72CC47-DD57-4A12-617A-B7424A61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3048-2D4F-444E-A644-B8A029ABD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16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2D934B-6DAF-5F56-68BD-502DB2C05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F907A1-D141-7794-09DF-D6FFF0C91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A4B765-966B-0FCB-5BE8-BD3F7817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1386-DCA6-4404-BDB8-8D06CE869018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F1366F-8469-5E5B-806E-D2F10EE0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D1B933-C03A-3B04-593E-345DF274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3048-2D4F-444E-A644-B8A029ABD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25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ED938-C0F4-9050-EC32-CA3F393C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0F2C27-E9F7-3C75-F629-03A44829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0A897-A1BB-9CF2-0EA0-CC2F3EBD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1386-DCA6-4404-BDB8-8D06CE869018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B1F4EA-5225-2488-320A-2DD0E99F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E129B4-EA6D-F1E8-35B2-2869AF5B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3048-2D4F-444E-A644-B8A029ABD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8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0064D-480E-3F09-1FB3-97B66D1A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C45289-1607-FB52-8264-34383FC68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26CF3-180A-A709-BF6F-175B14DE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1386-DCA6-4404-BDB8-8D06CE869018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9CE2EA-B81D-7AD3-CA92-91B0E51B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00DEEB-296C-0121-4A9C-E95EF610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3048-2D4F-444E-A644-B8A029ABD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3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83194-9C3C-F4A1-3648-674DB1D9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88B141-C66E-3120-891D-1E7051EC1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2E3238-AD8A-0AC0-B8FD-0397C1564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02F5E-E331-8B51-BA03-BB9F0D1D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1386-DCA6-4404-BDB8-8D06CE869018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D95E40-DBEB-D603-3BC5-0AC5FC61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602FEF-D573-4799-5CFB-904A3943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3048-2D4F-444E-A644-B8A029ABD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93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6614A-8A93-BE85-828F-4D1CCC26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B0E113-2191-D227-8BC0-F30F90A7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38D4AD-876D-B6E6-6292-5968A2AAC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E332D9-6AA3-21A2-425F-553552359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E7A63D-597A-DDA7-3627-631E55A74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608335-6D07-DF1D-BB45-FD0696EF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1386-DCA6-4404-BDB8-8D06CE869018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43F99E-B762-FB81-9835-8A632D45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7B7BC3-97B5-6C6F-42B0-976A5833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3048-2D4F-444E-A644-B8A029ABD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43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FD0E7-CB22-3252-526C-A6D1862C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306E8A-D853-EC83-0116-826DF9EB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1386-DCA6-4404-BDB8-8D06CE869018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797108-CA2C-FCA1-6886-8F86ED89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61BF0F-D255-738D-B00D-0A3A0E4E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3048-2D4F-444E-A644-B8A029ABD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99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50C239-D868-4DB2-FE5A-8B6AEB8D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1386-DCA6-4404-BDB8-8D06CE869018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FB438D-F5B6-FEFE-5B16-FE9D2853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CAE7C4-32AA-4D23-A2B2-6AA1EB7B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3048-2D4F-444E-A644-B8A029ABD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66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C61A4-82E4-C5B2-58E3-B7C79729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D5A614-F468-4123-6B25-47918C54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643092-12E4-B7A8-BC94-C10D56CB6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4EC626-BD9A-3A1A-61D7-0BF8A4B3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1386-DCA6-4404-BDB8-8D06CE869018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48D49B-D5AA-375D-94FC-FCF7F775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11CE06-E274-1F7B-A760-C7C3DB1B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3048-2D4F-444E-A644-B8A029ABD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74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161CB-4B75-B1E4-3A78-6BE7D956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411C901-1CB8-B0BE-01FA-D581F8BC5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6984EE-64AF-B26F-380B-CE14DEBB9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DF60C0-1841-1185-0496-AEA8C56C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1386-DCA6-4404-BDB8-8D06CE869018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5D1D00-8724-9A1F-BCA6-5BBA77E6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FD234D-DD03-7D03-BB0F-FBA6C70F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3048-2D4F-444E-A644-B8A029ABD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77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0FCA9E-5F91-7CA2-19D2-26DA0589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8E76AE-7EEB-13AF-93DC-5BB55A091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39D09E-876C-36E6-9709-465ECF846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C51386-DCA6-4404-BDB8-8D06CE869018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22FD60-5652-099D-A67B-D3280D3AB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6A5B51-AAB4-3E85-AEFF-7F1E221BA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83048-2D4F-444E-A644-B8A029ABD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7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661BD3-6C12-3323-05CC-6F736A1ED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ゲームエンジン</a:t>
            </a:r>
            <a:r>
              <a:rPr lang="ja-JP" altLang="en-US"/>
              <a:t>を作ろう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821BFD-0463-F169-57F2-BF639AA0B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自動制御ゼミ</a:t>
            </a:r>
            <a:r>
              <a:rPr kumimoji="1" lang="en-US" altLang="ja-JP" dirty="0"/>
              <a:t>2025/C++</a:t>
            </a:r>
            <a:r>
              <a:rPr kumimoji="1" lang="ja-JP" altLang="en-US" dirty="0"/>
              <a:t>講座</a:t>
            </a:r>
            <a:r>
              <a:rPr kumimoji="1" lang="en-US" altLang="ja-JP" dirty="0"/>
              <a:t> Stew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307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8D486-FF6A-0872-31EC-465312C0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これは自動制御ゼミでは？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3E9DC2-E44E-FE73-7732-46E697A0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コードを書くにあたり、</a:t>
            </a:r>
            <a:r>
              <a:rPr kumimoji="1" lang="en-US" altLang="ja-JP" dirty="0"/>
              <a:t>C++</a:t>
            </a:r>
            <a:r>
              <a:rPr kumimoji="1" lang="ja-JP" altLang="en-US" dirty="0"/>
              <a:t>を学ぶ必要が出た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C++</a:t>
            </a:r>
            <a:r>
              <a:rPr kumimoji="1" lang="ja-JP" altLang="en-US" dirty="0"/>
              <a:t>の諸機能の理解に、</a:t>
            </a:r>
            <a:br>
              <a:rPr kumimoji="1" lang="en-US" altLang="ja-JP" dirty="0"/>
            </a:br>
            <a:r>
              <a:rPr kumimoji="1" lang="ja-JP" altLang="en-US" dirty="0"/>
              <a:t>手を動かすこと</a:t>
            </a:r>
            <a:r>
              <a:rPr kumimoji="1" lang="en-US" altLang="ja-JP" dirty="0"/>
              <a:t>=</a:t>
            </a:r>
            <a:r>
              <a:rPr kumimoji="1" lang="ja-JP" altLang="en-US" dirty="0"/>
              <a:t>具体例の提示は重要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どうせなら楽しいほうがいい 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ゲームを作れたら楽しいね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1289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FAEE0E-F362-06DA-6D7F-7DF8352F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これから学ぶ</a:t>
            </a:r>
            <a:r>
              <a:rPr lang="en-US" altLang="ja-JP" dirty="0"/>
              <a:t>C++</a:t>
            </a:r>
            <a:r>
              <a:rPr lang="ja-JP" altLang="en-US" dirty="0"/>
              <a:t>の機能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361600-E831-C40A-0495-CCDEC8BAE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RAII</a:t>
            </a:r>
            <a:r>
              <a:rPr kumimoji="1" lang="ja-JP" altLang="en-US" dirty="0"/>
              <a:t>と所有権、参照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型消去・動的ディスパッチ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もしかしたら</a:t>
            </a:r>
            <a:r>
              <a:rPr lang="en-US" altLang="ja-JP" dirty="0"/>
              <a:t>)</a:t>
            </a:r>
            <a:r>
              <a:rPr lang="ja-JP" altLang="en-US" dirty="0"/>
              <a:t>テンプレートやコンセプト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たぶんやらない</a:t>
            </a:r>
            <a:r>
              <a:rPr lang="en-US" altLang="ja-JP" dirty="0"/>
              <a:t>)</a:t>
            </a:r>
            <a:r>
              <a:rPr lang="ja-JP" altLang="en-US" dirty="0"/>
              <a:t>並列</a:t>
            </a:r>
            <a:r>
              <a:rPr lang="en-US" altLang="ja-JP" dirty="0"/>
              <a:t>/</a:t>
            </a:r>
            <a:r>
              <a:rPr lang="ja-JP" altLang="en-US" dirty="0"/>
              <a:t>並行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665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71FB9-D984-E6AB-AA8F-E408B39A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使いはするが学ばないもの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6673DF-86C2-78FB-517A-783495402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ビルドまわり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cmake</a:t>
            </a:r>
            <a:r>
              <a:rPr kumimoji="1"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講師が</a:t>
            </a:r>
            <a:r>
              <a:rPr kumimoji="1" lang="ja-JP" altLang="en-US" dirty="0"/>
              <a:t>教えられない</a:t>
            </a:r>
            <a:r>
              <a:rPr kumimoji="1" lang="en-US" altLang="ja-JP" dirty="0"/>
              <a:t>…)</a:t>
            </a:r>
          </a:p>
          <a:p>
            <a:endParaRPr lang="en-US" altLang="ja-JP" dirty="0"/>
          </a:p>
          <a:p>
            <a:r>
              <a:rPr kumimoji="1" lang="ja-JP" altLang="en-US" dirty="0"/>
              <a:t>使うライブラリの詳細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CG</a:t>
            </a:r>
            <a:r>
              <a:rPr kumimoji="1" lang="ja-JP" altLang="en-US" dirty="0"/>
              <a:t>の話とか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8443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0AC31-2199-A72A-9E92-BDBF5335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使用するライブラリ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27F629-688B-1739-24D0-51313266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標準ライブラリ</a:t>
            </a:r>
            <a:r>
              <a:rPr kumimoji="1" lang="en-US" altLang="ja-JP" dirty="0"/>
              <a:t>(C++23)</a:t>
            </a:r>
          </a:p>
          <a:p>
            <a:endParaRPr lang="en-US" altLang="ja-JP" dirty="0"/>
          </a:p>
          <a:p>
            <a:r>
              <a:rPr kumimoji="1" lang="en-US" altLang="ja-JP" dirty="0"/>
              <a:t>SDL3</a:t>
            </a:r>
            <a:endParaRPr lang="en-US" altLang="ja-JP" dirty="0"/>
          </a:p>
          <a:p>
            <a:pPr lvl="1"/>
            <a:r>
              <a:rPr lang="ja-JP" altLang="en-US" dirty="0"/>
              <a:t>入力デバイス</a:t>
            </a:r>
            <a:endParaRPr lang="en-US" altLang="ja-JP" dirty="0"/>
          </a:p>
          <a:p>
            <a:pPr lvl="1"/>
            <a:r>
              <a:rPr lang="en-US" altLang="ja-JP" dirty="0"/>
              <a:t>2D</a:t>
            </a:r>
            <a:r>
              <a:rPr lang="ja-JP" altLang="en-US" dirty="0"/>
              <a:t>グラフィックス</a:t>
            </a:r>
            <a:endParaRPr lang="en-US" altLang="ja-JP" dirty="0"/>
          </a:p>
          <a:p>
            <a:pPr lvl="1"/>
            <a:r>
              <a:rPr lang="ja-JP" altLang="en-US" dirty="0"/>
              <a:t>オーディオ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を簡単に扱える</a:t>
            </a:r>
            <a:r>
              <a:rPr kumimoji="1" lang="en-US" altLang="ja-JP" dirty="0"/>
              <a:t>C</a:t>
            </a:r>
            <a:r>
              <a:rPr kumimoji="1" lang="ja-JP" altLang="en-US" dirty="0"/>
              <a:t>ライブラリ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なんで</a:t>
            </a:r>
            <a:r>
              <a:rPr kumimoji="1" lang="en-US" altLang="ja-JP" dirty="0"/>
              <a:t>C</a:t>
            </a:r>
            <a:r>
              <a:rPr kumimoji="1" lang="ja-JP" altLang="en-US" dirty="0"/>
              <a:t>のライブラリを？</a:t>
            </a:r>
            <a:br>
              <a:rPr kumimoji="1" lang="en-US" altLang="ja-JP" dirty="0"/>
            </a:br>
            <a:r>
              <a:rPr kumimoji="1" lang="en-US" altLang="ja-JP" dirty="0"/>
              <a:t>-&gt; C++</a:t>
            </a:r>
            <a:r>
              <a:rPr kumimoji="1" lang="ja-JP" altLang="en-US" dirty="0"/>
              <a:t>でラップする過程で</a:t>
            </a:r>
            <a:r>
              <a:rPr kumimoji="1" lang="en-US" altLang="ja-JP" dirty="0"/>
              <a:t>C++</a:t>
            </a:r>
            <a:r>
              <a:rPr kumimoji="1" lang="ja-JP" altLang="en-US" dirty="0"/>
              <a:t>の機能を学ぶため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ED893E4-71CE-C5C7-5618-2C97EC5D643D}"/>
              </a:ext>
            </a:extLst>
          </p:cNvPr>
          <p:cNvSpPr/>
          <p:nvPr/>
        </p:nvSpPr>
        <p:spPr>
          <a:xfrm>
            <a:off x="6744929" y="3938121"/>
            <a:ext cx="4711057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自作ゲームエンジンを本気で組みたいなら、</a:t>
            </a:r>
            <a:br>
              <a:rPr lang="en-US" altLang="ja-JP" dirty="0"/>
            </a:br>
            <a:r>
              <a:rPr lang="en-US" altLang="ja-JP" dirty="0"/>
              <a:t>SFML(C++)</a:t>
            </a:r>
            <a:r>
              <a:rPr lang="ja-JP" altLang="en-US" dirty="0"/>
              <a:t>や、より低レイヤの</a:t>
            </a:r>
            <a:br>
              <a:rPr lang="en-US" altLang="ja-JP" dirty="0"/>
            </a:br>
            <a:r>
              <a:rPr lang="ja-JP" altLang="en-US" dirty="0"/>
              <a:t>ライブラリを使うと良いかも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086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96F147-A04E-7281-B3DB-E9FAE526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作っていくもの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29AD67-A1EF-BB7C-F553-253B7DBF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SDL</a:t>
            </a:r>
            <a:r>
              <a:rPr lang="ja-JP" altLang="en-US" dirty="0"/>
              <a:t>３を</a:t>
            </a:r>
            <a:r>
              <a:rPr lang="en-US" altLang="ja-JP" dirty="0"/>
              <a:t>C++</a:t>
            </a:r>
            <a:r>
              <a:rPr lang="en-US" altLang="ja-JP" dirty="0" err="1"/>
              <a:t>ize</a:t>
            </a:r>
            <a:r>
              <a:rPr lang="ja-JP" altLang="en-US" dirty="0"/>
              <a:t>したゲームエンジン</a:t>
            </a:r>
            <a:r>
              <a:rPr lang="en-US" altLang="ja-JP" dirty="0"/>
              <a:t>(GE)</a:t>
            </a:r>
            <a:r>
              <a:rPr lang="ja-JP" altLang="en-US" dirty="0"/>
              <a:t>もどき</a:t>
            </a:r>
            <a:endParaRPr lang="en-US" altLang="ja-JP" dirty="0"/>
          </a:p>
          <a:p>
            <a:r>
              <a:rPr lang="ja-JP" altLang="en-US" dirty="0"/>
              <a:t>を使ったシューティングゲーム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シューティングゲームを作る過程で発生した苦しみを</a:t>
            </a:r>
            <a:br>
              <a:rPr lang="en-US" altLang="ja-JP" dirty="0"/>
            </a:br>
            <a:r>
              <a:rPr lang="en-US" altLang="ja-JP" dirty="0"/>
              <a:t>C++</a:t>
            </a:r>
            <a:r>
              <a:rPr lang="ja-JP" altLang="en-US" dirty="0"/>
              <a:t>機能を活用した自作</a:t>
            </a:r>
            <a:r>
              <a:rPr lang="en-US" altLang="ja-JP" dirty="0"/>
              <a:t>GE</a:t>
            </a:r>
            <a:r>
              <a:rPr lang="ja-JP" altLang="en-US" dirty="0"/>
              <a:t>で解決していく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782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70C623-2732-3230-53FB-D5261DBC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こんなものが作れるよ！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F67EFF-0EA0-BB73-D6A8-024935A8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TODO: </a:t>
            </a:r>
            <a:r>
              <a:rPr kumimoji="1" lang="ja-JP" altLang="en-US" dirty="0"/>
              <a:t>シューティングゲームが完成したらその画像</a:t>
            </a:r>
            <a:r>
              <a:rPr kumimoji="1" lang="en-US" altLang="ja-JP" dirty="0"/>
              <a:t>/</a:t>
            </a:r>
            <a:r>
              <a:rPr kumimoji="1" lang="ja-JP" altLang="en-US" dirty="0"/>
              <a:t>動画</a:t>
            </a:r>
          </a:p>
        </p:txBody>
      </p:sp>
    </p:spTree>
    <p:extLst>
      <p:ext uri="{BB962C8B-B14F-4D97-AF65-F5344CB8AC3E}">
        <p14:creationId xmlns:p14="http://schemas.microsoft.com/office/powerpoint/2010/main" val="188456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A3EF92-9F9B-E3FC-B4F4-06972DB5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E7369A-0513-F17C-62FF-9C1E2993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SDL3</a:t>
            </a:r>
            <a:r>
              <a:rPr kumimoji="1" lang="ja-JP" altLang="en-US" dirty="0"/>
              <a:t>の導入、</a:t>
            </a:r>
            <a:r>
              <a:rPr kumimoji="1" lang="en-US" altLang="ja-JP" dirty="0"/>
              <a:t>Hello SDL3!</a:t>
            </a:r>
          </a:p>
          <a:p>
            <a:endParaRPr lang="en-US" altLang="ja-JP" dirty="0"/>
          </a:p>
          <a:p>
            <a:r>
              <a:rPr lang="ja-JP" altLang="en-US" dirty="0"/>
              <a:t>より安全にテクスチャを扱おう</a:t>
            </a:r>
            <a:br>
              <a:rPr lang="en-US" altLang="ja-JP" dirty="0"/>
            </a:br>
            <a:r>
              <a:rPr lang="ja-JP" altLang="en-US" dirty="0"/>
              <a:t>～</a:t>
            </a:r>
            <a:r>
              <a:rPr lang="en-US" altLang="ja-JP" dirty="0"/>
              <a:t>RAII</a:t>
            </a:r>
            <a:r>
              <a:rPr lang="ja-JP" altLang="en-US" dirty="0"/>
              <a:t>、複製不可能な値、参照と所有権～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複数のエンティティを一様に扱おう</a:t>
            </a:r>
            <a:br>
              <a:rPr lang="en-US" altLang="ja-JP" dirty="0"/>
            </a:br>
            <a:r>
              <a:rPr lang="ja-JP" altLang="en-US" dirty="0"/>
              <a:t>～型消去、継承～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まだ未定</a:t>
            </a:r>
            <a:r>
              <a:rPr lang="en-US" altLang="ja-JP" dirty="0"/>
              <a:t>)</a:t>
            </a:r>
            <a:r>
              <a:rPr lang="ja-JP" altLang="en-US" dirty="0"/>
              <a:t>なんかいいかんじに</a:t>
            </a:r>
            <a:r>
              <a:rPr lang="en-US" altLang="ja-JP" dirty="0"/>
              <a:t>concept</a:t>
            </a:r>
            <a:r>
              <a:rPr lang="ja-JP" altLang="en-US" dirty="0"/>
              <a:t>を使うモノ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99467914"/>
      </p:ext>
    </p:extLst>
  </p:cSld>
  <p:clrMapOvr>
    <a:masterClrMapping/>
  </p:clrMapOvr>
</p:sld>
</file>

<file path=ppt/theme/theme1.xml><?xml version="1.0" encoding="utf-8"?>
<a:theme xmlns:a="http://schemas.openxmlformats.org/drawingml/2006/main" name="structを使おう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課題2_May27</Template>
  <TotalTime>37</TotalTime>
  <Words>300</Words>
  <Application>Microsoft Office PowerPoint</Application>
  <PresentationFormat>ワイド画面</PresentationFormat>
  <Paragraphs>51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BIZ UDPゴシック</vt:lpstr>
      <vt:lpstr>游ゴシック</vt:lpstr>
      <vt:lpstr>Arial</vt:lpstr>
      <vt:lpstr>structを使おう</vt:lpstr>
      <vt:lpstr>ゲームエンジンを作ろう</vt:lpstr>
      <vt:lpstr>これは自動制御ゼミでは？</vt:lpstr>
      <vt:lpstr>これから学ぶC++の機能</vt:lpstr>
      <vt:lpstr>使いはするが学ばないもの</vt:lpstr>
      <vt:lpstr>使用するライブラリ</vt:lpstr>
      <vt:lpstr>作っていくもの</vt:lpstr>
      <vt:lpstr>こんなものが作れるよ！</vt:lpstr>
      <vt:lpstr>今後の予定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ccxa4786</dc:creator>
  <cp:lastModifiedBy>ccxa4786</cp:lastModifiedBy>
  <cp:revision>6</cp:revision>
  <dcterms:created xsi:type="dcterms:W3CDTF">2025-06-04T11:17:09Z</dcterms:created>
  <dcterms:modified xsi:type="dcterms:W3CDTF">2025-06-08T04:58:01Z</dcterms:modified>
</cp:coreProperties>
</file>