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8" r:id="rId12"/>
    <p:sldId id="270" r:id="rId13"/>
    <p:sldId id="269" r:id="rId14"/>
    <p:sldId id="267" r:id="rId15"/>
    <p:sldId id="26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85E6-B249-ECDC-6765-3768BA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97EF1-8547-2C4F-63B0-5F8CB837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8567B-4792-0668-036F-1D4DBFD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01183-7F86-8010-6017-CEA17A12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A509-3B10-B915-B394-0D4A56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0987E-3489-5486-BBE3-73584D6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91D64-9EB1-FFA7-97AC-7624F4F2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CA635-9E4A-5B4B-A47E-557E537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DA193-6CAD-CC6B-5593-1BC0775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2CC47-DD57-4A12-617A-B7424A6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D934B-6DAF-5F56-68BD-502DB2C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F907A1-D141-7794-09DF-D6FFF0C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4B765-966B-0FCB-5BE8-BD3F781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1366F-8469-5E5B-806E-D2F10EE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1B933-C03A-3B04-593E-345DF27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39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ED938-C0F4-9050-EC32-CA3F39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F2C27-E9F7-3C75-F629-03A44829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0A897-A1BB-9CF2-0EA0-CC2F3EB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1F4EA-5225-2488-320A-2DD0E99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129B4-EA6D-F1E8-35B2-2869AF5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68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064D-480E-3F09-1FB3-97B66D1A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5289-1607-FB52-8264-34383FC6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26CF3-180A-A709-BF6F-175B14D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CE2EA-B81D-7AD3-CA92-91B0E51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0DEEB-296C-0121-4A9C-E95EF61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2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3194-9C3C-F4A1-3648-674DB1D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8B141-C66E-3120-891D-1E7051EC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2E3238-AD8A-0AC0-B8FD-0397C156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02F5E-E331-8B51-BA03-BB9F0D1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95E40-DBEB-D603-3BC5-0AC5FC61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02FEF-D573-4799-5CFB-904A3943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1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6614A-8A93-BE85-828F-4D1CCC26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E113-2191-D227-8BC0-F30F90A7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38D4AD-876D-B6E6-6292-5968A2AA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E332D9-6AA3-21A2-425F-55355235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E7A63D-597A-DDA7-3627-631E55A7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08335-6D07-DF1D-BB45-FD0696E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43F99E-B762-FB81-9835-8A632D45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7B7BC3-97B5-6C6F-42B0-976A583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3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FD0E7-CB22-3252-526C-A6D1862C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06E8A-D853-EC83-0116-826DF9E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797108-CA2C-FCA1-6886-8F86ED8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61BF0F-D255-738D-B00D-0A3A0E4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52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50C239-D868-4DB2-FE5A-8B6AEB8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B438D-F5B6-FEFE-5B16-FE9D285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AE7C4-32AA-4D23-A2B2-6AA1EB7B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6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61A4-82E4-C5B2-58E3-B7C79729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A614-F468-4123-6B25-47918C54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43092-12E4-B7A8-BC94-C10D56CB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EC626-BD9A-3A1A-61D7-0BF8A4B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8D49B-D5AA-375D-94FC-FCF7F77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1CE06-E274-1F7B-A760-C7C3DB1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13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61CB-4B75-B1E4-3A78-6BE7D956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11C901-1CB8-B0BE-01FA-D581F8BC5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984EE-64AF-B26F-380B-CE14DEBB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F60C0-1841-1185-0496-AEA8C56C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D1D00-8724-9A1F-BCA6-5BBA77E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D234D-DD03-7D03-BB0F-FBA6C70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9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0FCA9E-5F91-7CA2-19D2-26DA058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E76AE-7EEB-13AF-93DC-5BB55A09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9D09E-876C-36E6-9709-465ECF84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6276B-5C71-4219-BA70-34306AA7985F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2FD60-5652-099D-A67B-D3280D3A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A5B51-AAB4-3E85-AEFF-7F1E221B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9456F-6630-4646-87D1-B2B3D174DF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2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B8C9D-3325-7849-ACBE-F90D64790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Hello SDL3!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9A14C2-286A-629F-7F3E-D3217474D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自動制御ゼミ</a:t>
            </a:r>
            <a:r>
              <a:rPr kumimoji="1" lang="en-US" altLang="ja-JP" dirty="0"/>
              <a:t>2025/C++</a:t>
            </a:r>
            <a:r>
              <a:rPr kumimoji="1" lang="ja-JP" altLang="en-US" dirty="0"/>
              <a:t>講座 </a:t>
            </a:r>
            <a:r>
              <a:rPr kumimoji="1" lang="en-US" altLang="ja-JP" dirty="0"/>
              <a:t>Stew</a:t>
            </a:r>
          </a:p>
          <a:p>
            <a:r>
              <a:rPr lang="ja-JP" altLang="en-US" dirty="0"/>
              <a:t>ゲームエンジンを作ろう</a:t>
            </a:r>
            <a:r>
              <a:rPr lang="en-US" altLang="ja-JP" dirty="0"/>
              <a:t>_1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69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FDB0B-32FE-D21C-B0BF-FEF46276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何をしたか？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9B0E4-3F76-6FBC-D924-7B562A1A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SDL_Init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SDL_Quit</a:t>
            </a:r>
            <a:br>
              <a:rPr lang="en-US" altLang="ja-JP" dirty="0"/>
            </a:br>
            <a:r>
              <a:rPr kumimoji="1" lang="en-US" altLang="ja-JP" dirty="0"/>
              <a:t>SDL</a:t>
            </a:r>
            <a:r>
              <a:rPr kumimoji="1" lang="ja-JP" altLang="en-US" dirty="0"/>
              <a:t>ライブラリの諸機能の初期化と終了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 err="1"/>
              <a:t>SDL_CreateWindowAndRenderer</a:t>
            </a:r>
            <a:br>
              <a:rPr lang="en-US" altLang="ja-JP" dirty="0"/>
            </a:br>
            <a:r>
              <a:rPr lang="en-US" altLang="ja-JP" dirty="0" err="1"/>
              <a:t>SDL_DestroyWindow</a:t>
            </a:r>
            <a:br>
              <a:rPr lang="en-US" altLang="ja-JP" dirty="0"/>
            </a:br>
            <a:r>
              <a:rPr lang="en-US" altLang="ja-JP" dirty="0" err="1"/>
              <a:t>SDL_DestroyRenderer</a:t>
            </a:r>
            <a:br>
              <a:rPr lang="en-US" altLang="ja-JP" dirty="0"/>
            </a:br>
            <a:r>
              <a:rPr lang="ja-JP" altLang="en-US" dirty="0"/>
              <a:t>ウィンドウとレンダラの生成と破棄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 err="1"/>
              <a:t>IMG_LoadTexture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DestroyTexture</a:t>
            </a:r>
            <a:br>
              <a:rPr lang="en-US" altLang="ja-JP" dirty="0"/>
            </a:br>
            <a:r>
              <a:rPr lang="ja-JP" altLang="en-US" dirty="0"/>
              <a:t>テクスチャのロードと破棄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108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E2054-A315-6270-B843-61A0B508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レンダラ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5242F-0606-DA5E-130B-879F1198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描画するもの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テクスチャ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描画されるもの</a:t>
            </a:r>
            <a:r>
              <a:rPr lang="en-US" altLang="ja-JP" dirty="0"/>
              <a:t>…</a:t>
            </a:r>
            <a:r>
              <a:rPr lang="ja-JP" altLang="en-US" dirty="0"/>
              <a:t>ウィンドウなど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描画処理を受け持つもの</a:t>
            </a:r>
            <a:r>
              <a:rPr lang="en-US" altLang="ja-JP" dirty="0"/>
              <a:t>…</a:t>
            </a:r>
            <a:r>
              <a:rPr lang="ja-JP" altLang="en-US" dirty="0"/>
              <a:t>レンダラ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テクスチャ </a:t>
            </a:r>
            <a:r>
              <a:rPr kumimoji="1" lang="en-US" altLang="ja-JP" dirty="0"/>
              <a:t>–</a:t>
            </a:r>
            <a:r>
              <a:rPr kumimoji="1" lang="ja-JP" altLang="en-US" dirty="0"/>
              <a:t>レンダラ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ウィンドウ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という流れ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336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52EA5-4357-973B-ED6A-34222E9D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何をしたか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9E8C0-C27C-F756-9C8C-2B9A9544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メインループの先頭でイベントを処理</a:t>
            </a:r>
            <a:endParaRPr kumimoji="1" lang="en-US" altLang="ja-JP" dirty="0"/>
          </a:p>
          <a:p>
            <a:r>
              <a:rPr kumimoji="1" lang="ja-JP" altLang="en-US" dirty="0"/>
              <a:t>ウィンドウが閉じられるなど、</a:t>
            </a:r>
            <a:r>
              <a:rPr kumimoji="1" lang="en-US" altLang="ja-JP" dirty="0"/>
              <a:t>SDL_EVENT_QUIT</a:t>
            </a:r>
            <a:r>
              <a:rPr kumimoji="1" lang="ja-JP" altLang="en-US" dirty="0"/>
              <a:t>でメインループを抜ける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そうでなければテクスチャを描画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83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DF104-29C7-02F9-9519-F1692C25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描画の流れ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0992A-0043-AD9C-9C1E-B5B71834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レンダラをクリア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テクスチャを奥からドロー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プレゼント</a:t>
            </a:r>
            <a:r>
              <a:rPr lang="en-US" altLang="ja-JP" dirty="0"/>
              <a:t>(</a:t>
            </a:r>
            <a:r>
              <a:rPr lang="ja-JP" altLang="en-US" dirty="0"/>
              <a:t>反映</a:t>
            </a:r>
            <a:r>
              <a:rPr lang="en-US" altLang="ja-JP" dirty="0"/>
              <a:t>)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の段階ではウィンドウに表示される部分を直に変えず、</a:t>
            </a:r>
            <a:br>
              <a:rPr lang="en-US" altLang="ja-JP" dirty="0"/>
            </a:br>
            <a:r>
              <a:rPr lang="ja-JP" altLang="en-US" dirty="0"/>
              <a:t>表示されているものと別の仮想的な画面を弄る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lang="ja-JP" altLang="en-US" dirty="0"/>
              <a:t>で現在表示されている仮想画面と</a:t>
            </a:r>
            <a:br>
              <a:rPr lang="en-US" altLang="ja-JP" dirty="0"/>
            </a:br>
            <a:r>
              <a:rPr lang="ja-JP" altLang="en-US" dirty="0"/>
              <a:t>弄り終わった仮想画面をスワップ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427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52C56-769D-7BBE-875B-5F68BEA0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コードを眺めて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14302-34F4-61A4-183A-CAB47CD8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未初期化が怖い</a:t>
            </a:r>
            <a:endParaRPr lang="en-US" altLang="ja-JP" dirty="0"/>
          </a:p>
          <a:p>
            <a:r>
              <a:rPr lang="ja-JP" altLang="en-US" dirty="0"/>
              <a:t>解放処理、忘れそう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次回はここを安全・簡単にしていく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63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04685-AE64-1C4A-4D11-F2629405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ビルドを手軽にしたい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AF2DC-9294-F764-A5BA-6C80D184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ja-JP" dirty="0" err="1"/>
              <a:t>cmake</a:t>
            </a:r>
            <a:r>
              <a:rPr lang="ja-JP" altLang="en-US" dirty="0"/>
              <a:t>を使う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 err="1"/>
              <a:t>VSCode</a:t>
            </a:r>
            <a:r>
              <a:rPr lang="ja-JP" altLang="en-US" dirty="0"/>
              <a:t>の</a:t>
            </a:r>
            <a:r>
              <a:rPr lang="en-US" altLang="ja-JP" dirty="0" err="1"/>
              <a:t>tasks.json</a:t>
            </a:r>
            <a:r>
              <a:rPr lang="ja-JP" altLang="en-US" dirty="0"/>
              <a:t>で済ませてしまう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今回は</a:t>
            </a:r>
            <a:r>
              <a:rPr lang="en-US" altLang="ja-JP" dirty="0"/>
              <a:t>2</a:t>
            </a:r>
            <a:r>
              <a:rPr lang="ja-JP" altLang="en-US" dirty="0"/>
              <a:t>を採用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cmake</a:t>
            </a:r>
            <a:r>
              <a:rPr lang="ja-JP" altLang="en-US" dirty="0"/>
              <a:t>を理解するのは主旨でない</a:t>
            </a:r>
            <a:r>
              <a:rPr lang="en-US" altLang="ja-JP" dirty="0"/>
              <a:t>/</a:t>
            </a:r>
            <a:r>
              <a:rPr lang="ja-JP" altLang="en-US" dirty="0"/>
              <a:t>俺の理解が甘い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esa</a:t>
            </a:r>
            <a:r>
              <a:rPr lang="ja-JP" altLang="en-US" dirty="0"/>
              <a:t>見て</a:t>
            </a:r>
            <a:r>
              <a:rPr lang="en-US" altLang="ja-JP" dirty="0" err="1"/>
              <a:t>tasks.json</a:t>
            </a:r>
            <a:r>
              <a:rPr lang="ja-JP" altLang="en-US" dirty="0"/>
              <a:t>を良い感じに設定してね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ついでに</a:t>
            </a:r>
            <a:r>
              <a:rPr lang="en-US" altLang="ja-JP" dirty="0" err="1"/>
              <a:t>c_cpp_properties.json</a:t>
            </a:r>
            <a:r>
              <a:rPr lang="ja-JP" altLang="en-US" dirty="0"/>
              <a:t>も設定しよう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332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6D08C-1419-5951-E385-585EE12F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C/C++</a:t>
            </a:r>
            <a:r>
              <a:rPr lang="ja-JP" altLang="en-US" dirty="0"/>
              <a:t>でライブラリを使うということ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965A8-CF64-43C1-07E9-D3229C3E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どこで我々はライブラリを使っている？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ja-JP" altLang="en-US" dirty="0"/>
              <a:t>自分のソースコード内で</a:t>
            </a:r>
            <a:r>
              <a:rPr lang="en-US" altLang="ja-JP" dirty="0"/>
              <a:t>#include</a:t>
            </a:r>
          </a:p>
          <a:p>
            <a:r>
              <a:rPr lang="ja-JP" altLang="en-US" dirty="0"/>
              <a:t>ライブラリ</a:t>
            </a:r>
            <a:r>
              <a:rPr kumimoji="1" lang="ja-JP" altLang="en-US" dirty="0"/>
              <a:t>関数の定義された翻訳単位をリンク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4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25DBA-0ED7-A779-D472-06525EA8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11618" cy="685800"/>
          </a:xfrm>
        </p:spPr>
        <p:txBody>
          <a:bodyPr>
            <a:noAutofit/>
          </a:bodyPr>
          <a:lstStyle/>
          <a:p>
            <a:r>
              <a:rPr kumimoji="1" lang="ja-JP" altLang="en-US" sz="4400" dirty="0"/>
              <a:t>復習</a:t>
            </a:r>
            <a:r>
              <a:rPr kumimoji="1" lang="en-US" altLang="ja-JP" sz="4400" dirty="0"/>
              <a:t>: C/C++</a:t>
            </a:r>
            <a:r>
              <a:rPr kumimoji="1" lang="ja-JP" altLang="en-US" sz="4400" dirty="0"/>
              <a:t>のビルド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4DF6EE1-DFF9-22D5-B6B7-A6BD34F44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93371"/>
            <a:ext cx="5629838" cy="4475617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sz="2800" dirty="0"/>
              <a:t>ファイル単位でペーストできる</a:t>
            </a:r>
            <a:endParaRPr lang="en-US" altLang="ja-JP" sz="2800" dirty="0"/>
          </a:p>
          <a:p>
            <a:r>
              <a:rPr lang="en-US" altLang="ja-JP" sz="2800" dirty="0"/>
              <a:t>(.</a:t>
            </a:r>
            <a:r>
              <a:rPr lang="en-US" altLang="ja-JP" sz="2800" dirty="0" err="1"/>
              <a:t>hpp</a:t>
            </a:r>
            <a:r>
              <a:rPr lang="ja-JP" altLang="en-US" sz="2800" dirty="0"/>
              <a:t>ファイルをインクルード</a:t>
            </a:r>
            <a:r>
              <a:rPr lang="en-US" altLang="ja-JP" sz="2800" dirty="0"/>
              <a:t>)</a:t>
            </a:r>
          </a:p>
          <a:p>
            <a:endParaRPr lang="en-US" altLang="ja-JP" sz="2800" dirty="0"/>
          </a:p>
          <a:p>
            <a:r>
              <a:rPr lang="ja-JP" altLang="en-US" sz="2800" dirty="0"/>
              <a:t>一つのプログラムを</a:t>
            </a:r>
            <a:br>
              <a:rPr lang="en-US" altLang="ja-JP" sz="2800" dirty="0"/>
            </a:br>
            <a:r>
              <a:rPr lang="ja-JP" altLang="en-US" sz="2800" dirty="0"/>
              <a:t>複数のコード</a:t>
            </a:r>
            <a:r>
              <a:rPr lang="en-US" altLang="ja-JP" sz="2800" dirty="0"/>
              <a:t>(=.</a:t>
            </a:r>
            <a:r>
              <a:rPr lang="en-US" altLang="ja-JP" sz="2800" dirty="0" err="1"/>
              <a:t>cpp</a:t>
            </a:r>
            <a:r>
              <a:rPr lang="ja-JP" altLang="en-US" sz="2800" dirty="0"/>
              <a:t>ファイル</a:t>
            </a:r>
            <a:r>
              <a:rPr lang="en-US" altLang="ja-JP" sz="2800" dirty="0"/>
              <a:t>)</a:t>
            </a:r>
            <a:r>
              <a:rPr lang="ja-JP" altLang="en-US" sz="2800" dirty="0"/>
              <a:t>に</a:t>
            </a:r>
            <a:br>
              <a:rPr lang="en-US" altLang="ja-JP" sz="2800" dirty="0"/>
            </a:br>
            <a:r>
              <a:rPr lang="ja-JP" altLang="en-US" sz="2800" dirty="0"/>
              <a:t>分割できる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分割したコード</a:t>
            </a:r>
            <a:r>
              <a:rPr lang="en-US" altLang="ja-JP" sz="2800" dirty="0"/>
              <a:t>1</a:t>
            </a:r>
            <a:r>
              <a:rPr lang="ja-JP" altLang="en-US" sz="2800" dirty="0"/>
              <a:t>つごとに</a:t>
            </a:r>
            <a:br>
              <a:rPr lang="en-US" altLang="ja-JP" sz="2800" dirty="0"/>
            </a:br>
            <a:r>
              <a:rPr lang="ja-JP" altLang="en-US" sz="2800" dirty="0"/>
              <a:t>コンパイルができる</a:t>
            </a:r>
            <a:br>
              <a:rPr lang="en-US" altLang="ja-JP" sz="2800" dirty="0"/>
            </a:br>
            <a:r>
              <a:rPr lang="en-US" altLang="ja-JP" sz="2800" dirty="0"/>
              <a:t>(= 1</a:t>
            </a:r>
            <a:r>
              <a:rPr lang="ja-JP" altLang="en-US" sz="2800" dirty="0"/>
              <a:t>つの</a:t>
            </a:r>
            <a:r>
              <a:rPr lang="en-US" altLang="ja-JP" sz="2800" dirty="0"/>
              <a:t>.</a:t>
            </a:r>
            <a:r>
              <a:rPr lang="en-US" altLang="ja-JP" sz="2800" dirty="0" err="1"/>
              <a:t>cpp</a:t>
            </a:r>
            <a:r>
              <a:rPr lang="ja-JP" altLang="en-US" sz="2800" dirty="0"/>
              <a:t>が</a:t>
            </a:r>
            <a:r>
              <a:rPr lang="en-US" altLang="ja-JP" sz="2800" dirty="0"/>
              <a:t>1</a:t>
            </a:r>
            <a:r>
              <a:rPr lang="ja-JP" altLang="en-US" sz="2800" dirty="0"/>
              <a:t>つの</a:t>
            </a:r>
            <a:r>
              <a:rPr lang="en-US" altLang="ja-JP" sz="2800" dirty="0"/>
              <a:t>.o</a:t>
            </a:r>
            <a:r>
              <a:rPr lang="ja-JP" altLang="en-US" sz="2800" dirty="0"/>
              <a:t>になる</a:t>
            </a:r>
            <a:r>
              <a:rPr lang="en-US" altLang="ja-JP" sz="2800" dirty="0"/>
              <a:t>)</a:t>
            </a:r>
          </a:p>
          <a:p>
            <a:endParaRPr lang="en-US" altLang="ja-JP" sz="2800" dirty="0"/>
          </a:p>
          <a:p>
            <a:r>
              <a:rPr lang="ja-JP" altLang="en-US" sz="2800" dirty="0"/>
              <a:t>コンパイルしたものをまとめる</a:t>
            </a:r>
            <a:endParaRPr lang="en-US" altLang="ja-JP" sz="2800" dirty="0"/>
          </a:p>
          <a:p>
            <a:r>
              <a:rPr lang="en-US" altLang="ja-JP" sz="2800" dirty="0"/>
              <a:t>(= </a:t>
            </a:r>
            <a:r>
              <a:rPr lang="ja-JP" altLang="en-US" sz="2800" dirty="0"/>
              <a:t>リンク</a:t>
            </a:r>
            <a:r>
              <a:rPr lang="en-US" altLang="ja-JP" sz="2800" dirty="0"/>
              <a:t>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2D207-F838-D60C-B1E7-11E902012A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07" y="1048469"/>
            <a:ext cx="4425218" cy="47610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F87816-FD2B-16F3-6899-8F073EB50FA2}"/>
              </a:ext>
            </a:extLst>
          </p:cNvPr>
          <p:cNvSpPr txBox="1"/>
          <p:nvPr/>
        </p:nvSpPr>
        <p:spPr>
          <a:xfrm>
            <a:off x="6616407" y="5868988"/>
            <a:ext cx="4989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https://www.cs.odu.edu/~zeil/cs260/latest/Public/translating/compilation.png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2548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3DE97B-7AC1-4BB8-81BE-4AD4B68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C/C++</a:t>
            </a:r>
            <a:r>
              <a:rPr kumimoji="1" lang="ja-JP" altLang="en-US" dirty="0"/>
              <a:t>でライブラリを使うということ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2AEE81-A2A2-A166-5FED-FA28CFD0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つまり、</a:t>
            </a:r>
            <a:endParaRPr kumimoji="1" lang="en-US" altLang="ja-JP" dirty="0"/>
          </a:p>
          <a:p>
            <a:r>
              <a:rPr kumimoji="1" lang="ja-JP" altLang="en-US" dirty="0"/>
              <a:t>ヘッダファイルの用意</a:t>
            </a:r>
            <a:endParaRPr kumimoji="1" lang="en-US" altLang="ja-JP" dirty="0"/>
          </a:p>
          <a:p>
            <a:r>
              <a:rPr kumimoji="1" lang="ja-JP" altLang="en-US" dirty="0"/>
              <a:t>インクルードパスの指定</a:t>
            </a:r>
            <a:endParaRPr kumimoji="1" lang="en-US" altLang="ja-JP" dirty="0"/>
          </a:p>
          <a:p>
            <a:r>
              <a:rPr lang="ja-JP" altLang="en-US" dirty="0"/>
              <a:t>オブジェクトファイルの用意</a:t>
            </a:r>
            <a:endParaRPr kumimoji="1" lang="en-US" altLang="ja-JP" dirty="0"/>
          </a:p>
          <a:p>
            <a:r>
              <a:rPr lang="ja-JP" altLang="en-US" dirty="0"/>
              <a:t>ライブラリパスの指定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をしてやれば良い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E36E0137-2383-B0A1-4F43-D530F7241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82" y="1343826"/>
            <a:ext cx="2020967" cy="1610458"/>
          </a:xfrm>
          <a:prstGeom prst="rect">
            <a:avLst/>
          </a:prstGeom>
        </p:spPr>
      </p:pic>
      <p:pic>
        <p:nvPicPr>
          <p:cNvPr id="9" name="図 8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62A7ADD1-7620-3792-2CDC-C79C32194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83" y="2682783"/>
            <a:ext cx="4601217" cy="543001"/>
          </a:xfrm>
          <a:prstGeom prst="rect">
            <a:avLst/>
          </a:prstGeom>
        </p:spPr>
      </p:pic>
      <p:pic>
        <p:nvPicPr>
          <p:cNvPr id="11" name="図 10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26929322-E51A-ABF5-0D31-0C2B467FC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02" y="3429000"/>
            <a:ext cx="2331690" cy="133613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BCDE521-B5CE-6A20-B770-DA1322490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06" y="4877853"/>
            <a:ext cx="5839640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0A4DD-2A37-971E-826C-3401C386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SDL3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467F8-8ADB-9DAE-ED33-14762963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MSYS2</a:t>
            </a:r>
            <a:r>
              <a:rPr lang="ja-JP" altLang="en-US" dirty="0"/>
              <a:t>の</a:t>
            </a:r>
            <a:r>
              <a:rPr lang="en-US" altLang="ja-JP" dirty="0" err="1"/>
              <a:t>pacman</a:t>
            </a:r>
            <a:r>
              <a:rPr lang="ja-JP" altLang="en-US" dirty="0"/>
              <a:t>で入れる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こうすると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686EE887-5EA9-6182-CC9C-C0FAF672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4946"/>
            <a:ext cx="4753638" cy="924054"/>
          </a:xfrm>
          <a:prstGeom prst="rect">
            <a:avLst/>
          </a:prstGeom>
        </p:spPr>
      </p:pic>
      <p:pic>
        <p:nvPicPr>
          <p:cNvPr id="7" name="図 6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B7F7CC8A-C096-B277-F394-7B968C892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16" y="4560461"/>
            <a:ext cx="2181529" cy="1705213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259630AA-8ECA-1488-71FE-3FA2D360E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64" y="3606422"/>
            <a:ext cx="396295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D54F5-DEE1-AEA0-078B-89C77E9F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各種パスを指定してビルド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0EC6F1-7EBC-2C3D-D549-C52B3093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5D98E5-23FE-55F3-B78C-472F4A55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1" y="3081948"/>
            <a:ext cx="10992454" cy="54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32E39-EE34-980E-258F-1DECDFD16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96BAA-B870-983C-3837-348CAE1F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各種パスを指定してビルド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0EA80-E824-508F-56FA-34A7CFF4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6"/>
            <a:ext cx="10515600" cy="5027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何をしてるか？</a:t>
            </a:r>
            <a:endParaRPr kumimoji="1" lang="en-US" altLang="ja-JP" dirty="0"/>
          </a:p>
          <a:p>
            <a:r>
              <a:rPr kumimoji="1" lang="en-US" altLang="ja-JP" dirty="0"/>
              <a:t>-std=</a:t>
            </a:r>
            <a:r>
              <a:rPr kumimoji="1" lang="en-US" altLang="ja-JP" dirty="0" err="1"/>
              <a:t>c++</a:t>
            </a:r>
            <a:r>
              <a:rPr kumimoji="1" lang="en-US" altLang="ja-JP" dirty="0"/>
              <a:t>23</a:t>
            </a:r>
            <a:br>
              <a:rPr lang="en-US" altLang="ja-JP" dirty="0"/>
            </a:br>
            <a:r>
              <a:rPr lang="ja-JP" altLang="en-US" dirty="0"/>
              <a:t>使う</a:t>
            </a:r>
            <a:r>
              <a:rPr lang="en-US" altLang="ja-JP" dirty="0"/>
              <a:t>C++</a:t>
            </a:r>
            <a:r>
              <a:rPr lang="ja-JP" altLang="en-US" dirty="0"/>
              <a:t>のバージョンを指定。</a:t>
            </a:r>
            <a:r>
              <a:rPr lang="en-US" altLang="ja-JP" dirty="0"/>
              <a:t>C++23</a:t>
            </a:r>
            <a:r>
              <a:rPr lang="ja-JP" altLang="en-US" dirty="0"/>
              <a:t>を使う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-Wall –</a:t>
            </a:r>
            <a:r>
              <a:rPr kumimoji="1" lang="en-US" altLang="ja-JP" dirty="0" err="1"/>
              <a:t>Wextra</a:t>
            </a:r>
            <a:r>
              <a:rPr kumimoji="1" lang="en-US" altLang="ja-JP" dirty="0"/>
              <a:t> -</a:t>
            </a:r>
            <a:r>
              <a:rPr kumimoji="1" lang="en-US" altLang="ja-JP" dirty="0" err="1"/>
              <a:t>Wdeprecated</a:t>
            </a:r>
            <a:br>
              <a:rPr lang="en-US" altLang="ja-JP" dirty="0"/>
            </a:br>
            <a:r>
              <a:rPr lang="ja-JP" altLang="en-US" dirty="0"/>
              <a:t>様々な警告を出してくれるよう設定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-pedantic-errors</a:t>
            </a:r>
            <a:br>
              <a:rPr lang="en-US" altLang="ja-JP" dirty="0"/>
            </a:br>
            <a:r>
              <a:rPr lang="ja-JP" altLang="en-US" dirty="0"/>
              <a:t>非標準なコードに警告を出すよう設定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-l</a:t>
            </a:r>
            <a:r>
              <a:rPr lang="ja-JP" altLang="en-US" dirty="0"/>
              <a:t>＜なんたら＞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デフォルトでは</a:t>
            </a:r>
            <a:r>
              <a:rPr lang="en-US" altLang="ja-JP" dirty="0"/>
              <a:t>)</a:t>
            </a:r>
            <a:r>
              <a:rPr lang="ja-JP" altLang="en-US" dirty="0"/>
              <a:t>ライブラリパス下にある</a:t>
            </a:r>
            <a:r>
              <a:rPr lang="en-US" altLang="ja-JP" dirty="0"/>
              <a:t>lib&lt;</a:t>
            </a:r>
            <a:r>
              <a:rPr lang="ja-JP" altLang="en-US" dirty="0"/>
              <a:t>なんたら</a:t>
            </a:r>
            <a:r>
              <a:rPr lang="en-US" altLang="ja-JP" dirty="0"/>
              <a:t>&gt;.a</a:t>
            </a:r>
            <a:r>
              <a:rPr lang="ja-JP" altLang="en-US" dirty="0"/>
              <a:t>をリンクしてくれる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デフォルトで</a:t>
            </a:r>
            <a:br>
              <a:rPr lang="en-US" altLang="ja-JP" dirty="0"/>
            </a:br>
            <a:r>
              <a:rPr lang="ja-JP" altLang="en-US" dirty="0"/>
              <a:t>インクルードパスに</a:t>
            </a:r>
            <a:r>
              <a:rPr lang="en-US" altLang="ja-JP" dirty="0"/>
              <a:t>msys64/ucrt64/include</a:t>
            </a:r>
            <a:r>
              <a:rPr lang="ja-JP" altLang="en-US" dirty="0"/>
              <a:t>が、</a:t>
            </a:r>
            <a:br>
              <a:rPr lang="en-US" altLang="ja-JP" dirty="0"/>
            </a:br>
            <a:r>
              <a:rPr lang="ja-JP" altLang="en-US" dirty="0"/>
              <a:t>ライブラリパスに</a:t>
            </a:r>
            <a:r>
              <a:rPr lang="en-US" altLang="ja-JP" dirty="0"/>
              <a:t>msys64/ucrt64/lib</a:t>
            </a:r>
            <a:r>
              <a:rPr lang="ja-JP" altLang="en-US" dirty="0"/>
              <a:t>が入っている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72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AF74C-E68C-BCFE-BFAE-CFECBD8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hello_sdl3.cpp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6ACFA-D2E1-CF26-21F3-FE7D467E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リポジトリ参照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326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B2907-5E82-0DE9-114D-8B0F5F68F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8F8AB-E269-84EA-82BB-C15FA078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pic>
        <p:nvPicPr>
          <p:cNvPr id="5" name="コンテンツ プレースホルダー 4" descr="コンピューターのスクリーンショット&#10;&#10;AI 生成コンテンツは誤りを含む可能性があります。">
            <a:extLst>
              <a:ext uri="{FF2B5EF4-FFF2-40B4-BE49-F238E27FC236}">
                <a16:creationId xmlns:a16="http://schemas.microsoft.com/office/drawing/2014/main" id="{6D506D07-050A-116E-9082-054E21E6D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453580341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を使おう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ゲームエンジンを作ろう_0</Template>
  <TotalTime>1916</TotalTime>
  <Words>555</Words>
  <Application>Microsoft Office PowerPoint</Application>
  <PresentationFormat>ワイド画面</PresentationFormat>
  <Paragraphs>85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BIZ UDPゴシック</vt:lpstr>
      <vt:lpstr>游ゴシック</vt:lpstr>
      <vt:lpstr>Arial</vt:lpstr>
      <vt:lpstr>structを使おう</vt:lpstr>
      <vt:lpstr>Hello SDL3!</vt:lpstr>
      <vt:lpstr>C/C++でライブラリを使うということ</vt:lpstr>
      <vt:lpstr>復習: C/C++のビルド</vt:lpstr>
      <vt:lpstr>C/C++でライブラリを使うということ</vt:lpstr>
      <vt:lpstr>SDL3のインストール</vt:lpstr>
      <vt:lpstr>各種パスを指定してビルド</vt:lpstr>
      <vt:lpstr>各種パスを指定してビルド</vt:lpstr>
      <vt:lpstr>hello_sdl3.cpp</vt:lpstr>
      <vt:lpstr>実行結果</vt:lpstr>
      <vt:lpstr>何をしたか？</vt:lpstr>
      <vt:lpstr>レンダラ</vt:lpstr>
      <vt:lpstr>何をしたか</vt:lpstr>
      <vt:lpstr>描画の流れ</vt:lpstr>
      <vt:lpstr>コードを眺めて</vt:lpstr>
      <vt:lpstr>ビルドを手軽にしたい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ccxa4786</dc:creator>
  <cp:lastModifiedBy>ccxa4786</cp:lastModifiedBy>
  <cp:revision>6</cp:revision>
  <dcterms:created xsi:type="dcterms:W3CDTF">2025-06-04T11:53:47Z</dcterms:created>
  <dcterms:modified xsi:type="dcterms:W3CDTF">2025-06-08T07:31:36Z</dcterms:modified>
</cp:coreProperties>
</file>