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2" r:id="rId5"/>
  </p:sldMasterIdLst>
  <p:notesMasterIdLst>
    <p:notesMasterId r:id="rId31"/>
  </p:notesMasterIdLst>
  <p:sldIdLst>
    <p:sldId id="656" r:id="rId6"/>
    <p:sldId id="725" r:id="rId7"/>
    <p:sldId id="729" r:id="rId8"/>
    <p:sldId id="731" r:id="rId9"/>
    <p:sldId id="732" r:id="rId10"/>
    <p:sldId id="734" r:id="rId11"/>
    <p:sldId id="735" r:id="rId12"/>
    <p:sldId id="733" r:id="rId13"/>
    <p:sldId id="742" r:id="rId14"/>
    <p:sldId id="777" r:id="rId15"/>
    <p:sldId id="743" r:id="rId16"/>
    <p:sldId id="745" r:id="rId17"/>
    <p:sldId id="736" r:id="rId18"/>
    <p:sldId id="760" r:id="rId19"/>
    <p:sldId id="738" r:id="rId20"/>
    <p:sldId id="740" r:id="rId21"/>
    <p:sldId id="761" r:id="rId22"/>
    <p:sldId id="762" r:id="rId23"/>
    <p:sldId id="764" r:id="rId24"/>
    <p:sldId id="765" r:id="rId25"/>
    <p:sldId id="766" r:id="rId26"/>
    <p:sldId id="747" r:id="rId27"/>
    <p:sldId id="774" r:id="rId28"/>
    <p:sldId id="775" r:id="rId29"/>
    <p:sldId id="776" r:id="rId30"/>
  </p:sldIdLst>
  <p:sldSz cx="9144000" cy="6858000" type="screen4x3"/>
  <p:notesSz cx="6858000" cy="9144000"/>
  <p:custDataLst>
    <p:tags r:id="rId3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05325B"/>
    <a:srgbClr val="175079"/>
    <a:srgbClr val="A4B543"/>
    <a:srgbClr val="C5D64C"/>
    <a:srgbClr val="DB4126"/>
    <a:srgbClr val="000000"/>
    <a:srgbClr val="3B3B3B"/>
    <a:srgbClr val="062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286" autoAdjust="0"/>
  </p:normalViewPr>
  <p:slideViewPr>
    <p:cSldViewPr snapToGrid="0">
      <p:cViewPr varScale="1">
        <p:scale>
          <a:sx n="130" d="100"/>
          <a:sy n="130" d="100"/>
        </p:scale>
        <p:origin x="828" y="13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84ffc52-81c8-485e-bea4-13c7dcd5e7e4" providerId="ADAL" clId="{3AEF25B3-F3AF-4CC9-9641-6F28A616C61C}"/>
    <pc:docChg chg="delSld modSld">
      <pc:chgData name=" " userId="c84ffc52-81c8-485e-bea4-13c7dcd5e7e4" providerId="ADAL" clId="{3AEF25B3-F3AF-4CC9-9641-6F28A616C61C}" dt="2022-05-17T00:59:37.938" v="247" actId="2696"/>
      <pc:docMkLst>
        <pc:docMk/>
      </pc:docMkLst>
      <pc:sldChg chg="modSp">
        <pc:chgData name=" " userId="c84ffc52-81c8-485e-bea4-13c7dcd5e7e4" providerId="ADAL" clId="{3AEF25B3-F3AF-4CC9-9641-6F28A616C61C}" dt="2022-05-17T00:45:55.263" v="65" actId="1076"/>
        <pc:sldMkLst>
          <pc:docMk/>
          <pc:sldMk cId="2756116180" sldId="731"/>
        </pc:sldMkLst>
        <pc:spChg chg="mod">
          <ac:chgData name=" " userId="c84ffc52-81c8-485e-bea4-13c7dcd5e7e4" providerId="ADAL" clId="{3AEF25B3-F3AF-4CC9-9641-6F28A616C61C}" dt="2022-05-17T00:45:44.063" v="64" actId="6549"/>
          <ac:spMkLst>
            <pc:docMk/>
            <pc:sldMk cId="2756116180" sldId="731"/>
            <ac:spMk id="3" creationId="{00000000-0000-0000-0000-000000000000}"/>
          </ac:spMkLst>
        </pc:spChg>
        <pc:spChg chg="mod">
          <ac:chgData name=" " userId="c84ffc52-81c8-485e-bea4-13c7dcd5e7e4" providerId="ADAL" clId="{3AEF25B3-F3AF-4CC9-9641-6F28A616C61C}" dt="2022-05-17T00:44:39.609" v="62" actId="20577"/>
          <ac:spMkLst>
            <pc:docMk/>
            <pc:sldMk cId="2756116180" sldId="731"/>
            <ac:spMk id="4" creationId="{00000000-0000-0000-0000-000000000000}"/>
          </ac:spMkLst>
        </pc:spChg>
        <pc:picChg chg="mod">
          <ac:chgData name=" " userId="c84ffc52-81c8-485e-bea4-13c7dcd5e7e4" providerId="ADAL" clId="{3AEF25B3-F3AF-4CC9-9641-6F28A616C61C}" dt="2022-05-17T00:45:55.263" v="65" actId="1076"/>
          <ac:picMkLst>
            <pc:docMk/>
            <pc:sldMk cId="2756116180" sldId="731"/>
            <ac:picMk id="5" creationId="{00000000-0000-0000-0000-000000000000}"/>
          </ac:picMkLst>
        </pc:picChg>
      </pc:sldChg>
      <pc:sldChg chg="modSp">
        <pc:chgData name=" " userId="c84ffc52-81c8-485e-bea4-13c7dcd5e7e4" providerId="ADAL" clId="{3AEF25B3-F3AF-4CC9-9641-6F28A616C61C}" dt="2022-05-17T00:46:40.796" v="102" actId="15"/>
        <pc:sldMkLst>
          <pc:docMk/>
          <pc:sldMk cId="1551098089" sldId="732"/>
        </pc:sldMkLst>
        <pc:spChg chg="mod">
          <ac:chgData name=" " userId="c84ffc52-81c8-485e-bea4-13c7dcd5e7e4" providerId="ADAL" clId="{3AEF25B3-F3AF-4CC9-9641-6F28A616C61C}" dt="2022-05-17T00:46:40.796" v="102" actId="15"/>
          <ac:spMkLst>
            <pc:docMk/>
            <pc:sldMk cId="1551098089" sldId="732"/>
            <ac:spMk id="3" creationId="{00000000-0000-0000-0000-000000000000}"/>
          </ac:spMkLst>
        </pc:spChg>
      </pc:sldChg>
      <pc:sldChg chg="modSp">
        <pc:chgData name=" " userId="c84ffc52-81c8-485e-bea4-13c7dcd5e7e4" providerId="ADAL" clId="{3AEF25B3-F3AF-4CC9-9641-6F28A616C61C}" dt="2022-05-17T00:47:34.778" v="103" actId="6549"/>
        <pc:sldMkLst>
          <pc:docMk/>
          <pc:sldMk cId="1473763997" sldId="734"/>
        </pc:sldMkLst>
        <pc:spChg chg="mod">
          <ac:chgData name=" " userId="c84ffc52-81c8-485e-bea4-13c7dcd5e7e4" providerId="ADAL" clId="{3AEF25B3-F3AF-4CC9-9641-6F28A616C61C}" dt="2022-05-17T00:47:34.778" v="103" actId="6549"/>
          <ac:spMkLst>
            <pc:docMk/>
            <pc:sldMk cId="1473763997" sldId="734"/>
            <ac:spMk id="3" creationId="{00000000-0000-0000-0000-000000000000}"/>
          </ac:spMkLst>
        </pc:spChg>
      </pc:sldChg>
      <pc:sldChg chg="modSp">
        <pc:chgData name=" " userId="c84ffc52-81c8-485e-bea4-13c7dcd5e7e4" providerId="ADAL" clId="{3AEF25B3-F3AF-4CC9-9641-6F28A616C61C}" dt="2022-05-17T00:52:45.713" v="139"/>
        <pc:sldMkLst>
          <pc:docMk/>
          <pc:sldMk cId="2455639293" sldId="736"/>
        </pc:sldMkLst>
        <pc:spChg chg="mod">
          <ac:chgData name=" " userId="c84ffc52-81c8-485e-bea4-13c7dcd5e7e4" providerId="ADAL" clId="{3AEF25B3-F3AF-4CC9-9641-6F28A616C61C}" dt="2022-05-17T00:52:45.713" v="139"/>
          <ac:spMkLst>
            <pc:docMk/>
            <pc:sldMk cId="2455639293" sldId="736"/>
            <ac:spMk id="4" creationId="{00000000-0000-0000-0000-000000000000}"/>
          </ac:spMkLst>
        </pc:spChg>
      </pc:sldChg>
      <pc:sldChg chg="modSp">
        <pc:chgData name=" " userId="c84ffc52-81c8-485e-bea4-13c7dcd5e7e4" providerId="ADAL" clId="{3AEF25B3-F3AF-4CC9-9641-6F28A616C61C}" dt="2022-05-17T00:53:24.471" v="157"/>
        <pc:sldMkLst>
          <pc:docMk/>
          <pc:sldMk cId="3746083295" sldId="738"/>
        </pc:sldMkLst>
        <pc:spChg chg="mod">
          <ac:chgData name=" " userId="c84ffc52-81c8-485e-bea4-13c7dcd5e7e4" providerId="ADAL" clId="{3AEF25B3-F3AF-4CC9-9641-6F28A616C61C}" dt="2022-05-17T00:53:24.471" v="157"/>
          <ac:spMkLst>
            <pc:docMk/>
            <pc:sldMk cId="3746083295" sldId="738"/>
            <ac:spMk id="4" creationId="{00000000-0000-0000-0000-000000000000}"/>
          </ac:spMkLst>
        </pc:spChg>
      </pc:sldChg>
      <pc:sldChg chg="modSp">
        <pc:chgData name=" " userId="c84ffc52-81c8-485e-bea4-13c7dcd5e7e4" providerId="ADAL" clId="{3AEF25B3-F3AF-4CC9-9641-6F28A616C61C}" dt="2022-05-17T00:49:24.952" v="131" actId="20577"/>
        <pc:sldMkLst>
          <pc:docMk/>
          <pc:sldMk cId="512754014" sldId="742"/>
        </pc:sldMkLst>
        <pc:spChg chg="mod">
          <ac:chgData name=" " userId="c84ffc52-81c8-485e-bea4-13c7dcd5e7e4" providerId="ADAL" clId="{3AEF25B3-F3AF-4CC9-9641-6F28A616C61C}" dt="2022-05-17T00:49:24.952" v="131" actId="20577"/>
          <ac:spMkLst>
            <pc:docMk/>
            <pc:sldMk cId="512754014" sldId="742"/>
            <ac:spMk id="3" creationId="{00000000-0000-0000-0000-000000000000}"/>
          </ac:spMkLst>
        </pc:spChg>
      </pc:sldChg>
      <pc:sldChg chg="modSp">
        <pc:chgData name=" " userId="c84ffc52-81c8-485e-bea4-13c7dcd5e7e4" providerId="ADAL" clId="{3AEF25B3-F3AF-4CC9-9641-6F28A616C61C}" dt="2022-05-17T00:55:00.736" v="177" actId="1076"/>
        <pc:sldMkLst>
          <pc:docMk/>
          <pc:sldMk cId="3047704382" sldId="761"/>
        </pc:sldMkLst>
        <pc:spChg chg="mod">
          <ac:chgData name=" " userId="c84ffc52-81c8-485e-bea4-13c7dcd5e7e4" providerId="ADAL" clId="{3AEF25B3-F3AF-4CC9-9641-6F28A616C61C}" dt="2022-05-17T00:54:56.159" v="176" actId="6549"/>
          <ac:spMkLst>
            <pc:docMk/>
            <pc:sldMk cId="3047704382" sldId="761"/>
            <ac:spMk id="3" creationId="{00000000-0000-0000-0000-000000000000}"/>
          </ac:spMkLst>
        </pc:spChg>
        <pc:picChg chg="mod">
          <ac:chgData name=" " userId="c84ffc52-81c8-485e-bea4-13c7dcd5e7e4" providerId="ADAL" clId="{3AEF25B3-F3AF-4CC9-9641-6F28A616C61C}" dt="2022-05-17T00:55:00.736" v="177" actId="1076"/>
          <ac:picMkLst>
            <pc:docMk/>
            <pc:sldMk cId="3047704382" sldId="761"/>
            <ac:picMk id="5" creationId="{00000000-0000-0000-0000-000000000000}"/>
          </ac:picMkLst>
        </pc:picChg>
      </pc:sldChg>
      <pc:sldChg chg="modSp">
        <pc:chgData name=" " userId="c84ffc52-81c8-485e-bea4-13c7dcd5e7e4" providerId="ADAL" clId="{3AEF25B3-F3AF-4CC9-9641-6F28A616C61C}" dt="2022-05-17T00:57:41.581" v="242" actId="6549"/>
        <pc:sldMkLst>
          <pc:docMk/>
          <pc:sldMk cId="2159912522" sldId="765"/>
        </pc:sldMkLst>
        <pc:spChg chg="mod">
          <ac:chgData name=" " userId="c84ffc52-81c8-485e-bea4-13c7dcd5e7e4" providerId="ADAL" clId="{3AEF25B3-F3AF-4CC9-9641-6F28A616C61C}" dt="2022-05-17T00:57:41.581" v="242" actId="6549"/>
          <ac:spMkLst>
            <pc:docMk/>
            <pc:sldMk cId="2159912522" sldId="765"/>
            <ac:spMk id="4" creationId="{00000000-0000-0000-0000-000000000000}"/>
          </ac:spMkLst>
        </pc:spChg>
      </pc:sldChg>
      <pc:sldChg chg="modSp">
        <pc:chgData name=" " userId="c84ffc52-81c8-485e-bea4-13c7dcd5e7e4" providerId="ADAL" clId="{3AEF25B3-F3AF-4CC9-9641-6F28A616C61C}" dt="2022-05-17T00:58:10.342" v="246" actId="20577"/>
        <pc:sldMkLst>
          <pc:docMk/>
          <pc:sldMk cId="3589122136" sldId="766"/>
        </pc:sldMkLst>
        <pc:spChg chg="mod">
          <ac:chgData name=" " userId="c84ffc52-81c8-485e-bea4-13c7dcd5e7e4" providerId="ADAL" clId="{3AEF25B3-F3AF-4CC9-9641-6F28A616C61C}" dt="2022-05-17T00:58:10.342" v="246" actId="20577"/>
          <ac:spMkLst>
            <pc:docMk/>
            <pc:sldMk cId="3589122136" sldId="766"/>
            <ac:spMk id="4" creationId="{00000000-0000-0000-0000-000000000000}"/>
          </ac:spMkLst>
        </pc:spChg>
      </pc:sldChg>
      <pc:sldChg chg="del">
        <pc:chgData name=" " userId="c84ffc52-81c8-485e-bea4-13c7dcd5e7e4" providerId="ADAL" clId="{3AEF25B3-F3AF-4CC9-9641-6F28A616C61C}" dt="2022-05-17T00:59:37.938" v="247" actId="2696"/>
        <pc:sldMkLst>
          <pc:docMk/>
          <pc:sldMk cId="11617734" sldId="767"/>
        </pc:sldMkLst>
      </pc:sldChg>
      <pc:sldChg chg="del">
        <pc:chgData name=" " userId="c84ffc52-81c8-485e-bea4-13c7dcd5e7e4" providerId="ADAL" clId="{3AEF25B3-F3AF-4CC9-9641-6F28A616C61C}" dt="2022-05-17T00:56:22.003" v="178" actId="2696"/>
        <pc:sldMkLst>
          <pc:docMk/>
          <pc:sldMk cId="245618404" sldId="7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22-5-17(Tue)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F79A-5298-43B5-8C33-48898B3E6DA2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2813-2062-4402-BB14-E049496B6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43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177" descr="6">
            <a:extLst>
              <a:ext uri="{FF2B5EF4-FFF2-40B4-BE49-F238E27FC236}">
                <a16:creationId xmlns:a16="http://schemas.microsoft.com/office/drawing/2014/main" id="{71E27B3D-DA8A-4A06-A648-61527C892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929" y="984149"/>
            <a:ext cx="8956011" cy="5791120"/>
          </a:xfrm>
          <a:prstGeom prst="roundRect">
            <a:avLst>
              <a:gd name="adj" fmla="val 3315"/>
            </a:avLst>
          </a:prstGeom>
          <a:blipFill dpi="0" rotWithShape="0">
            <a:blip r:embed="rId2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lIns="144000" tIns="72000" rIns="72000" bIns="72000" anchor="ctr"/>
          <a:lstStyle/>
          <a:p>
            <a:pPr marL="188913" indent="-188913" algn="ctr" fontAlgn="ctr" latinLnBrk="0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Font typeface="Wingdings 2" pitchFamily="18" charset="2"/>
              <a:buNone/>
            </a:pPr>
            <a:endParaRPr lang="ko-KR" altLang="en-US" sz="17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58976" y="1161696"/>
            <a:ext cx="8603852" cy="53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7DB1F5-FFB0-4B23-BE89-4968EBFA6D38}"/>
              </a:ext>
            </a:extLst>
          </p:cNvPr>
          <p:cNvSpPr/>
          <p:nvPr userDrawn="1"/>
        </p:nvSpPr>
        <p:spPr>
          <a:xfrm>
            <a:off x="0" y="12217"/>
            <a:ext cx="9144000" cy="93181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128773" y="246247"/>
            <a:ext cx="8864756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  <p:sldLayoutId id="2147483686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22-5-17(Tue)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53175E5-9AC6-4ACA-AD6E-59DE6F5EFDA7}"/>
              </a:ext>
            </a:extLst>
          </p:cNvPr>
          <p:cNvSpPr/>
          <p:nvPr/>
        </p:nvSpPr>
        <p:spPr>
          <a:xfrm>
            <a:off x="0" y="3526972"/>
            <a:ext cx="9144000" cy="87956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C6B28A-A07D-4DB1-B914-598A19D98C89}"/>
              </a:ext>
            </a:extLst>
          </p:cNvPr>
          <p:cNvSpPr/>
          <p:nvPr/>
        </p:nvSpPr>
        <p:spPr>
          <a:xfrm>
            <a:off x="2978330" y="4406537"/>
            <a:ext cx="6165669" cy="5225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9158" y="4467739"/>
            <a:ext cx="241604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cs typeface="Tahoma" pitchFamily="34" charset="0"/>
              </a:rPr>
              <a:t>함수와 포인터 활용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1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EE1B9E-F50A-4267-81BA-7D980B087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1662-01AF-4004-9A78-4E123AF0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스택에 인자가 저장되는 주소를 이용하여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나열되는 모든 인자들의 합을 구하는 </a:t>
            </a:r>
            <a:r>
              <a:rPr lang="en-US" altLang="ko-KR" dirty="0" err="1"/>
              <a:t>var_sum</a:t>
            </a:r>
            <a:r>
              <a:rPr lang="en-US" altLang="ko-KR" dirty="0"/>
              <a:t>(int count, …)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D9BFBB7-E7FE-4A4E-8840-B6719161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인자가 있는 함수 구현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2859D-94A4-4AC7-A002-22BB009E6502}"/>
              </a:ext>
            </a:extLst>
          </p:cNvPr>
          <p:cNvSpPr txBox="1"/>
          <p:nvPr/>
        </p:nvSpPr>
        <p:spPr>
          <a:xfrm>
            <a:off x="738554" y="2998041"/>
            <a:ext cx="397995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var_sum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count, ...);</a:t>
            </a:r>
          </a:p>
          <a:p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main(void) 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("%d\n",</a:t>
            </a:r>
            <a:r>
              <a:rPr lang="en-US" altLang="ko-KR" sz="1600" dirty="0" err="1"/>
              <a:t>var_sum</a:t>
            </a:r>
            <a:r>
              <a:rPr lang="en-US" altLang="ko-KR" sz="1600" dirty="0"/>
              <a:t>(3,10,20,30));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return 0;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61822-7102-45F5-84E6-B65DDADA9FF4}"/>
              </a:ext>
            </a:extLst>
          </p:cNvPr>
          <p:cNvSpPr txBox="1"/>
          <p:nvPr/>
        </p:nvSpPr>
        <p:spPr>
          <a:xfrm>
            <a:off x="5084886" y="2998040"/>
            <a:ext cx="3127129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var_sum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count, ...)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sum =0;</a:t>
            </a:r>
          </a:p>
          <a:p>
            <a:endParaRPr lang="en-US" altLang="ko-KR" dirty="0"/>
          </a:p>
          <a:p>
            <a:r>
              <a:rPr lang="en-US" altLang="ko-KR" dirty="0"/>
              <a:t>   for(</a:t>
            </a:r>
            <a:r>
              <a:rPr lang="en-US" altLang="ko-KR" dirty="0" err="1"/>
              <a:t>i</a:t>
            </a:r>
            <a:r>
              <a:rPr lang="en-US" altLang="ko-KR" dirty="0"/>
              <a:t>=1; </a:t>
            </a:r>
            <a:r>
              <a:rPr lang="en-US" altLang="ko-KR" dirty="0" err="1"/>
              <a:t>i</a:t>
            </a:r>
            <a:r>
              <a:rPr lang="en-US" altLang="ko-KR" dirty="0"/>
              <a:t>&lt;=count;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{</a:t>
            </a:r>
          </a:p>
          <a:p>
            <a:r>
              <a:rPr lang="en-US" altLang="ko-KR" dirty="0"/>
              <a:t>      sum += (&amp;count)[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 return sum;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02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헤더파일</a:t>
            </a:r>
            <a:r>
              <a:rPr lang="ko-KR" altLang="en-US" dirty="0"/>
              <a:t> </a:t>
            </a:r>
            <a:r>
              <a:rPr lang="en-US" altLang="ko-KR" dirty="0" err="1"/>
              <a:t>stdarg.h</a:t>
            </a:r>
            <a:r>
              <a:rPr lang="ko-KR" altLang="en-US" dirty="0"/>
              <a:t> 필요</a:t>
            </a:r>
            <a:endParaRPr lang="en-US" altLang="ko-KR" dirty="0"/>
          </a:p>
          <a:p>
            <a:r>
              <a:rPr lang="ko-KR" altLang="en-US" dirty="0"/>
              <a:t>함수에서 가변 인자를 구현 과정</a:t>
            </a:r>
            <a:endParaRPr lang="en-US" altLang="ko-KR" dirty="0"/>
          </a:p>
          <a:p>
            <a:pPr lvl="1"/>
            <a:r>
              <a:rPr lang="ko-KR" altLang="en-US" dirty="0"/>
              <a:t>➊ </a:t>
            </a:r>
            <a:r>
              <a:rPr lang="ko-KR" altLang="en-US" dirty="0" err="1"/>
              <a:t>가변인자</a:t>
            </a:r>
            <a:r>
              <a:rPr lang="ko-KR" altLang="en-US" dirty="0"/>
              <a:t> 선언</a:t>
            </a:r>
            <a:endParaRPr lang="en-US" altLang="ko-KR" dirty="0"/>
          </a:p>
          <a:p>
            <a:pPr lvl="2"/>
            <a:r>
              <a:rPr lang="ko-KR" altLang="en-US" dirty="0"/>
              <a:t>마치 변수선언처럼 </a:t>
            </a:r>
            <a:r>
              <a:rPr lang="ko-KR" altLang="en-US" dirty="0" err="1"/>
              <a:t>가변인자로</a:t>
            </a:r>
            <a:r>
              <a:rPr lang="ko-KR" altLang="en-US" dirty="0"/>
              <a:t> 처리할 변수를 하나 만드는 일</a:t>
            </a:r>
            <a:endParaRPr lang="en-US" altLang="ko-KR" dirty="0"/>
          </a:p>
          <a:p>
            <a:pPr lvl="1"/>
            <a:r>
              <a:rPr lang="en-US" altLang="ko-KR" dirty="0"/>
              <a:t>➋ </a:t>
            </a:r>
            <a:r>
              <a:rPr lang="ko-KR" altLang="en-US" dirty="0" err="1"/>
              <a:t>가변인자</a:t>
            </a:r>
            <a:r>
              <a:rPr lang="ko-KR" altLang="en-US" dirty="0"/>
              <a:t> 처리 시작</a:t>
            </a:r>
            <a:endParaRPr lang="en-US" altLang="ko-KR" dirty="0"/>
          </a:p>
          <a:p>
            <a:pPr lvl="2"/>
            <a:r>
              <a:rPr lang="ko-KR" altLang="en-US" dirty="0"/>
              <a:t>선언된 변수에서 마지막 고정 인자를 지정해 가변 인자의 시작 위치를 알리는 방법</a:t>
            </a:r>
            <a:endParaRPr lang="en-US" altLang="ko-KR" dirty="0"/>
          </a:p>
          <a:p>
            <a:pPr lvl="1"/>
            <a:r>
              <a:rPr lang="en-US" altLang="ko-KR" dirty="0"/>
              <a:t>➌ </a:t>
            </a:r>
            <a:r>
              <a:rPr lang="ko-KR" altLang="en-US" dirty="0" err="1"/>
              <a:t>가변인자</a:t>
            </a:r>
            <a:r>
              <a:rPr lang="ko-KR" altLang="en-US" dirty="0"/>
              <a:t> 얻기</a:t>
            </a:r>
            <a:endParaRPr lang="en-US" altLang="ko-KR" dirty="0"/>
          </a:p>
          <a:p>
            <a:pPr lvl="2"/>
            <a:r>
              <a:rPr lang="ko-KR" altLang="en-US" dirty="0" err="1"/>
              <a:t>가변인자</a:t>
            </a:r>
            <a:r>
              <a:rPr lang="ko-KR" altLang="en-US" dirty="0"/>
              <a:t> 각각의 </a:t>
            </a:r>
            <a:r>
              <a:rPr lang="ko-KR" altLang="en-US" dirty="0" err="1"/>
              <a:t>자료형을</a:t>
            </a:r>
            <a:r>
              <a:rPr lang="ko-KR" altLang="en-US" dirty="0"/>
              <a:t> 지정하여 </a:t>
            </a:r>
            <a:r>
              <a:rPr lang="ko-KR" altLang="en-US" dirty="0" err="1"/>
              <a:t>가변인자를</a:t>
            </a:r>
            <a:r>
              <a:rPr lang="ko-KR" altLang="en-US" dirty="0"/>
              <a:t> 반환 받는 절차</a:t>
            </a:r>
            <a:endParaRPr lang="en-US" altLang="ko-KR" dirty="0"/>
          </a:p>
          <a:p>
            <a:pPr lvl="3"/>
            <a:r>
              <a:rPr lang="ko-KR" altLang="en-US" dirty="0"/>
              <a:t>매크로 함수 </a:t>
            </a:r>
            <a:r>
              <a:rPr lang="en-US" altLang="ko-KR" dirty="0" err="1"/>
              <a:t>va_arg</a:t>
            </a:r>
            <a:r>
              <a:rPr lang="en-US" altLang="ko-KR" dirty="0"/>
              <a:t>()</a:t>
            </a:r>
            <a:r>
              <a:rPr lang="ko-KR" altLang="en-US" dirty="0"/>
              <a:t>의 호출로 반환된 인자로 원하는 연산을 처리</a:t>
            </a:r>
            <a:endParaRPr lang="en-US" altLang="ko-KR" dirty="0"/>
          </a:p>
          <a:p>
            <a:pPr lvl="1"/>
            <a:r>
              <a:rPr lang="en-US" altLang="ko-KR" dirty="0"/>
              <a:t>❹ </a:t>
            </a:r>
            <a:r>
              <a:rPr lang="ko-KR" altLang="en-US" dirty="0" err="1"/>
              <a:t>가변인자</a:t>
            </a:r>
            <a:r>
              <a:rPr lang="ko-KR" altLang="en-US" dirty="0"/>
              <a:t> 처리 종료</a:t>
            </a:r>
            <a:endParaRPr lang="en-US" altLang="ko-KR" dirty="0"/>
          </a:p>
          <a:p>
            <a:pPr lvl="2"/>
            <a:r>
              <a:rPr lang="ko-KR" altLang="en-US" dirty="0"/>
              <a:t>가변 인자에 대한 처리를 끝내는 단계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인자가 있는 함수 구현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39" y="4557712"/>
            <a:ext cx="6410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가변인자</a:t>
            </a:r>
            <a:r>
              <a:rPr lang="ko-KR" altLang="en-US" dirty="0"/>
              <a:t> 처리 함수 </a:t>
            </a:r>
            <a:r>
              <a:rPr lang="en-US" altLang="ko-KR" dirty="0" err="1"/>
              <a:t>avg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count, …)</a:t>
            </a:r>
            <a:r>
              <a:rPr lang="ko-KR" altLang="en-US" dirty="0"/>
              <a:t> 구현</a:t>
            </a:r>
          </a:p>
          <a:p>
            <a:pPr lvl="1"/>
            <a:r>
              <a:rPr lang="ko-KR" altLang="en-US" dirty="0"/>
              <a:t>함수 </a:t>
            </a:r>
            <a:r>
              <a:rPr lang="en-US" altLang="ko-KR" dirty="0" err="1"/>
              <a:t>avg</a:t>
            </a:r>
            <a:r>
              <a:rPr lang="en-US" altLang="ko-KR" dirty="0"/>
              <a:t>()</a:t>
            </a:r>
            <a:r>
              <a:rPr lang="ko-KR" altLang="en-US" dirty="0"/>
              <a:t>의 마지막 </a:t>
            </a:r>
            <a:r>
              <a:rPr lang="ko-KR" altLang="en-US" dirty="0" err="1"/>
              <a:t>고정인자인</a:t>
            </a:r>
            <a:r>
              <a:rPr lang="ko-KR" altLang="en-US" dirty="0"/>
              <a:t> </a:t>
            </a:r>
            <a:r>
              <a:rPr lang="en-US" altLang="ko-KR" dirty="0"/>
              <a:t>count</a:t>
            </a:r>
            <a:r>
              <a:rPr lang="ko-KR" altLang="en-US" dirty="0"/>
              <a:t>는 </a:t>
            </a:r>
            <a:r>
              <a:rPr lang="ko-KR" altLang="en-US" dirty="0" err="1"/>
              <a:t>가변인자의</a:t>
            </a:r>
            <a:r>
              <a:rPr lang="ko-KR" altLang="en-US" dirty="0"/>
              <a:t> 수</a:t>
            </a:r>
          </a:p>
          <a:p>
            <a:pPr lvl="1"/>
            <a:r>
              <a:rPr lang="en-US" altLang="ko-KR" dirty="0"/>
              <a:t>double </a:t>
            </a:r>
            <a:r>
              <a:rPr lang="ko-KR" altLang="en-US" dirty="0"/>
              <a:t>형인 </a:t>
            </a:r>
            <a:r>
              <a:rPr lang="ko-KR" altLang="en-US" dirty="0" err="1"/>
              <a:t>가변인자를</a:t>
            </a:r>
            <a:r>
              <a:rPr lang="ko-KR" altLang="en-US" dirty="0"/>
              <a:t> 모두 더한 후 평균을 반환하는 함수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가변인자</a:t>
            </a:r>
            <a:r>
              <a:rPr lang="ko-KR" altLang="en-US" dirty="0"/>
              <a:t> 처리 함수의 정의와 호출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73" y="2150224"/>
            <a:ext cx="5190025" cy="4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주소연산자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</a:p>
          <a:p>
            <a:pPr lvl="1"/>
            <a:r>
              <a:rPr lang="ko-KR" altLang="en-US" dirty="0"/>
              <a:t>함수에서 매개변수를 포인터로 이용하면 결국 주소에 의한 호출</a:t>
            </a:r>
            <a:endParaRPr lang="en-US" altLang="ko-KR" dirty="0"/>
          </a:p>
          <a:p>
            <a:pPr lvl="1"/>
            <a:r>
              <a:rPr lang="ko-KR" altLang="en-US" dirty="0" err="1"/>
              <a:t>함수원형</a:t>
            </a:r>
            <a:r>
              <a:rPr lang="ko-KR" altLang="en-US" dirty="0"/>
              <a:t> </a:t>
            </a:r>
            <a:r>
              <a:rPr lang="en-US" altLang="ko-KR" dirty="0"/>
              <a:t>void add(</a:t>
            </a:r>
            <a:r>
              <a:rPr lang="en-US" altLang="ko-KR" dirty="0" err="1"/>
              <a:t>int</a:t>
            </a:r>
            <a:r>
              <a:rPr lang="en-US" altLang="ko-KR" dirty="0"/>
              <a:t> *, 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); </a:t>
            </a:r>
            <a:r>
              <a:rPr lang="ko-KR" altLang="en-US" dirty="0"/>
              <a:t>에서 첫 매개변수가 포인터인 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</a:p>
          <a:p>
            <a:pPr lvl="2"/>
            <a:r>
              <a:rPr lang="ko-KR" altLang="en-US" dirty="0"/>
              <a:t>함수 </a:t>
            </a:r>
            <a:r>
              <a:rPr lang="en-US" altLang="ko-KR" dirty="0"/>
              <a:t>add()</a:t>
            </a:r>
            <a:r>
              <a:rPr lang="ko-KR" altLang="en-US" dirty="0"/>
              <a:t>는 두 번째와 세 번째 인자를 합해 첫 번째 인자가 가리키는 변수에 저장 함수</a:t>
            </a:r>
            <a:endParaRPr lang="en-US" altLang="ko-KR" dirty="0"/>
          </a:p>
          <a:p>
            <a:pPr lvl="2"/>
            <a:r>
              <a:rPr lang="ko-KR" altLang="en-US" dirty="0"/>
              <a:t>변수인 </a:t>
            </a:r>
            <a:r>
              <a:rPr lang="en-US" altLang="ko-KR" dirty="0"/>
              <a:t>sum</a:t>
            </a:r>
            <a:r>
              <a:rPr lang="ko-KR" altLang="en-US" dirty="0"/>
              <a:t>을 선언하여 </a:t>
            </a:r>
            <a:r>
              <a:rPr lang="ko-KR" altLang="en-US" dirty="0" err="1"/>
              <a:t>주소값인</a:t>
            </a:r>
            <a:r>
              <a:rPr lang="ko-KR" altLang="en-US" dirty="0"/>
              <a:t> </a:t>
            </a:r>
            <a:r>
              <a:rPr lang="en-US" altLang="ko-KR" dirty="0"/>
              <a:t>&amp;sum</a:t>
            </a:r>
            <a:r>
              <a:rPr lang="ko-KR" altLang="en-US" dirty="0"/>
              <a:t>을 인자로 호출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매개변수에 반환용으로 포인터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15" y="3245827"/>
            <a:ext cx="77819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3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함수로 포인터를 전달하는 주소에 의한 호출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03" y="1134201"/>
            <a:ext cx="7205513" cy="299264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3771" y="4082987"/>
            <a:ext cx="7187699" cy="249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결과를 포인터로 반환하는 예</a:t>
            </a:r>
            <a:endParaRPr lang="en-US" altLang="ko-KR" dirty="0"/>
          </a:p>
          <a:p>
            <a:pPr lvl="1"/>
            <a:r>
              <a:rPr lang="ko-KR" altLang="en-US" dirty="0" err="1"/>
              <a:t>함수원형을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* add(</a:t>
            </a:r>
            <a:r>
              <a:rPr lang="en-US" altLang="ko-KR" dirty="0" err="1"/>
              <a:t>int</a:t>
            </a:r>
            <a:r>
              <a:rPr lang="en-US" altLang="ko-KR" dirty="0"/>
              <a:t> *, 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ko-KR" altLang="en-US" dirty="0"/>
              <a:t>로 하는 함수 </a:t>
            </a:r>
            <a:r>
              <a:rPr lang="en-US" altLang="ko-KR" dirty="0"/>
              <a:t>add()</a:t>
            </a:r>
          </a:p>
          <a:p>
            <a:pPr lvl="2"/>
            <a:r>
              <a:rPr lang="ko-KR" altLang="en-US" dirty="0" err="1"/>
              <a:t>반환값이</a:t>
            </a:r>
            <a:r>
              <a:rPr lang="ko-KR" altLang="en-US" dirty="0"/>
              <a:t> 포인터인 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</a:p>
          <a:p>
            <a:pPr lvl="2"/>
            <a:r>
              <a:rPr lang="ko-KR" altLang="en-US" dirty="0"/>
              <a:t>두 수의 합을 첫 번째 인자가 가리키는 변수에 저장한 후</a:t>
            </a:r>
            <a:endParaRPr lang="en-US" altLang="ko-KR" dirty="0"/>
          </a:p>
          <a:p>
            <a:pPr lvl="3"/>
            <a:r>
              <a:rPr lang="ko-KR" altLang="en-US" dirty="0"/>
              <a:t>포인터인 첫 번째 인자를 그대로 반환</a:t>
            </a:r>
            <a:endParaRPr lang="en-US" altLang="ko-KR" dirty="0"/>
          </a:p>
          <a:p>
            <a:pPr lvl="1"/>
            <a:r>
              <a:rPr lang="en-US" altLang="ko-KR" dirty="0"/>
              <a:t>add()</a:t>
            </a:r>
            <a:r>
              <a:rPr lang="ko-KR" altLang="en-US" dirty="0"/>
              <a:t>를 *</a:t>
            </a:r>
            <a:r>
              <a:rPr lang="en-US" altLang="ko-KR" dirty="0"/>
              <a:t>add(&amp;sum, m, n)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sum</a:t>
            </a:r>
            <a:r>
              <a:rPr lang="ko-KR" altLang="en-US" dirty="0"/>
              <a:t>에 합 </a:t>
            </a:r>
            <a:r>
              <a:rPr lang="en-US" altLang="ko-KR" dirty="0" err="1"/>
              <a:t>a+b</a:t>
            </a:r>
            <a:r>
              <a:rPr lang="ko-KR" altLang="en-US" dirty="0"/>
              <a:t>가 저장</a:t>
            </a:r>
            <a:endParaRPr lang="en-US" altLang="ko-KR" dirty="0"/>
          </a:p>
          <a:p>
            <a:pPr lvl="2"/>
            <a:r>
              <a:rPr lang="ko-KR" altLang="en-US" dirty="0" err="1"/>
              <a:t>반환값인</a:t>
            </a:r>
            <a:r>
              <a:rPr lang="ko-KR" altLang="en-US" dirty="0"/>
              <a:t> 포인터가 가리키는 변수인 </a:t>
            </a:r>
            <a:r>
              <a:rPr lang="en-US" altLang="ko-KR" dirty="0"/>
              <a:t>sum</a:t>
            </a:r>
            <a:r>
              <a:rPr lang="ko-KR" altLang="en-US" dirty="0"/>
              <a:t>을 바로 참조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주소값을</a:t>
            </a:r>
            <a:r>
              <a:rPr lang="ko-KR" altLang="en-US" dirty="0"/>
              <a:t> 반환하는 함수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8" y="3807437"/>
            <a:ext cx="7219218" cy="17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8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76" y="1161696"/>
            <a:ext cx="3310701" cy="5326652"/>
          </a:xfrm>
        </p:spPr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multiply()</a:t>
            </a:r>
          </a:p>
          <a:p>
            <a:pPr lvl="1"/>
            <a:r>
              <a:rPr lang="ko-KR" altLang="en-US" dirty="0"/>
              <a:t>인자인 두 수의 곱을 </a:t>
            </a:r>
            <a:r>
              <a:rPr lang="ko-KR" altLang="en-US" dirty="0" err="1"/>
              <a:t>지역변수인</a:t>
            </a:r>
            <a:r>
              <a:rPr lang="ko-KR" altLang="en-US" dirty="0"/>
              <a:t> </a:t>
            </a:r>
            <a:r>
              <a:rPr lang="en-US" altLang="ko-KR" dirty="0" err="1"/>
              <a:t>mult</a:t>
            </a:r>
            <a:r>
              <a:rPr lang="ko-KR" altLang="en-US" dirty="0"/>
              <a:t>에 저장한 후 </a:t>
            </a:r>
            <a:r>
              <a:rPr lang="en-US" altLang="ko-KR" dirty="0"/>
              <a:t>&amp;</a:t>
            </a:r>
            <a:r>
              <a:rPr lang="en-US" altLang="ko-KR" dirty="0" err="1"/>
              <a:t>mult</a:t>
            </a:r>
            <a:r>
              <a:rPr lang="ko-KR" altLang="en-US" dirty="0"/>
              <a:t>로 포인터를 반환</a:t>
            </a:r>
          </a:p>
          <a:p>
            <a:r>
              <a:rPr lang="ko-KR" altLang="en-US" dirty="0"/>
              <a:t>지역변수</a:t>
            </a:r>
            <a:endParaRPr lang="en-US" altLang="ko-KR" dirty="0"/>
          </a:p>
          <a:p>
            <a:pPr lvl="1"/>
            <a:r>
              <a:rPr lang="ko-KR" altLang="en-US" dirty="0"/>
              <a:t>함수가 종료되는 시점에 메모리에서 제거되는 변수</a:t>
            </a:r>
          </a:p>
          <a:p>
            <a:pPr lvl="1"/>
            <a:r>
              <a:rPr lang="ko-KR" altLang="en-US" dirty="0"/>
              <a:t>지역변수 </a:t>
            </a:r>
            <a:r>
              <a:rPr lang="ko-KR" altLang="en-US" dirty="0" err="1"/>
              <a:t>주소값의</a:t>
            </a:r>
            <a:r>
              <a:rPr lang="ko-KR" altLang="en-US" dirty="0"/>
              <a:t> 반환은 문제를 발생시킬 수 있음 </a:t>
            </a:r>
          </a:p>
          <a:p>
            <a:pPr lvl="1"/>
            <a:r>
              <a:rPr lang="ko-KR" altLang="en-US" dirty="0"/>
              <a:t>제거될 </a:t>
            </a:r>
            <a:r>
              <a:rPr lang="ko-KR" altLang="en-US" dirty="0" err="1"/>
              <a:t>지역변수의</a:t>
            </a:r>
            <a:r>
              <a:rPr lang="ko-KR" altLang="en-US" dirty="0"/>
              <a:t> </a:t>
            </a:r>
            <a:r>
              <a:rPr lang="ko-KR" altLang="en-US" dirty="0" err="1"/>
              <a:t>주소값은</a:t>
            </a:r>
            <a:r>
              <a:rPr lang="ko-KR" altLang="en-US" dirty="0"/>
              <a:t> 반환하지 않는 것이 </a:t>
            </a:r>
            <a:r>
              <a:rPr lang="ko-KR" altLang="en-US" dirty="0" err="1"/>
              <a:t>바람직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주소값</a:t>
            </a:r>
            <a:r>
              <a:rPr lang="ko-KR" altLang="en-US" dirty="0"/>
              <a:t> 반환 함수의 정의와 이용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976" y="746882"/>
            <a:ext cx="4871480" cy="60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 매개변수로 이용하면 수정된 결과를 받을 수 있어 편리</a:t>
            </a:r>
            <a:endParaRPr lang="en-US" altLang="ko-KR" dirty="0"/>
          </a:p>
          <a:p>
            <a:pPr lvl="1"/>
            <a:r>
              <a:rPr lang="ko-KR" altLang="en-US" dirty="0"/>
              <a:t>이러한 포인터 인자의 잘못된 수정을 미리 예방하는 방법</a:t>
            </a:r>
            <a:endParaRPr lang="en-US" altLang="ko-KR" dirty="0"/>
          </a:p>
          <a:p>
            <a:pPr lvl="2"/>
            <a:r>
              <a:rPr lang="ko-KR" altLang="en-US" dirty="0"/>
              <a:t>수정을 원하지 않는 함수의 인자 앞에 키워드 </a:t>
            </a:r>
            <a:r>
              <a:rPr lang="en-US" altLang="ko-KR" dirty="0" err="1"/>
              <a:t>const</a:t>
            </a:r>
            <a:r>
              <a:rPr lang="ko-KR" altLang="en-US" dirty="0"/>
              <a:t>를 삽입</a:t>
            </a:r>
            <a:endParaRPr lang="en-US" altLang="ko-KR" dirty="0"/>
          </a:p>
          <a:p>
            <a:pPr lvl="2"/>
            <a:r>
              <a:rPr lang="ko-KR" altLang="en-US" dirty="0"/>
              <a:t>참조되는 변수가 수정될 수 없게 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double *a, </a:t>
            </a:r>
            <a:r>
              <a:rPr lang="en-US" altLang="ko-KR" dirty="0" err="1"/>
              <a:t>const</a:t>
            </a:r>
            <a:r>
              <a:rPr lang="en-US" altLang="ko-KR" dirty="0"/>
              <a:t> double *b</a:t>
            </a:r>
          </a:p>
          <a:p>
            <a:pPr lvl="1"/>
            <a:r>
              <a:rPr lang="ko-KR" altLang="en-US" dirty="0"/>
              <a:t>*</a:t>
            </a:r>
            <a:r>
              <a:rPr lang="en-US" altLang="ko-KR" dirty="0"/>
              <a:t>a</a:t>
            </a:r>
            <a:r>
              <a:rPr lang="ko-KR" altLang="en-US" dirty="0"/>
              <a:t>와 *</a:t>
            </a:r>
            <a:r>
              <a:rPr lang="en-US" altLang="ko-KR" dirty="0"/>
              <a:t>b</a:t>
            </a:r>
            <a:r>
              <a:rPr lang="ko-KR" altLang="en-US" dirty="0"/>
              <a:t>를 대입연산자의 </a:t>
            </a:r>
            <a:r>
              <a:rPr lang="en-US" altLang="ko-KR" dirty="0"/>
              <a:t>l-value</a:t>
            </a:r>
            <a:r>
              <a:rPr lang="ko-KR" altLang="en-US" dirty="0"/>
              <a:t>로 사용 불가능</a:t>
            </a:r>
            <a:endParaRPr lang="en-US" altLang="ko-KR" dirty="0"/>
          </a:p>
          <a:p>
            <a:pPr lvl="2"/>
            <a:r>
              <a:rPr lang="ko-KR" altLang="en-US" dirty="0"/>
              <a:t>즉 *</a:t>
            </a:r>
            <a:r>
              <a:rPr lang="en-US" altLang="ko-KR" dirty="0"/>
              <a:t>a</a:t>
            </a:r>
            <a:r>
              <a:rPr lang="ko-KR" altLang="en-US" dirty="0"/>
              <a:t>와 *</a:t>
            </a:r>
            <a:r>
              <a:rPr lang="en-US" altLang="ko-KR" dirty="0"/>
              <a:t>b</a:t>
            </a:r>
            <a:r>
              <a:rPr lang="ko-KR" altLang="en-US" dirty="0"/>
              <a:t>를 이용하여 그 내용을 수정 불가능</a:t>
            </a:r>
            <a:endParaRPr lang="en-US" altLang="ko-KR" dirty="0"/>
          </a:p>
          <a:p>
            <a:pPr lvl="2"/>
            <a:r>
              <a:rPr lang="en-US" altLang="ko-KR" dirty="0"/>
              <a:t>const double *a</a:t>
            </a:r>
            <a:r>
              <a:rPr lang="ko-KR" altLang="en-US" dirty="0"/>
              <a:t>와 </a:t>
            </a:r>
            <a:r>
              <a:rPr lang="en-US" altLang="ko-KR" dirty="0"/>
              <a:t>double </a:t>
            </a:r>
            <a:r>
              <a:rPr lang="en-US" altLang="ko-KR" dirty="0" err="1"/>
              <a:t>const</a:t>
            </a:r>
            <a:r>
              <a:rPr lang="en-US" altLang="ko-KR" dirty="0"/>
              <a:t> *a </a:t>
            </a:r>
            <a:r>
              <a:rPr lang="ko-KR" altLang="en-US" dirty="0"/>
              <a:t>는 동일한 표현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상수를 위한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76" y="4047751"/>
            <a:ext cx="62960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0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devideandincrement</a:t>
            </a:r>
            <a:r>
              <a:rPr lang="en-US" altLang="ko-KR" dirty="0"/>
              <a:t>(double *result, double *a, double *b)</a:t>
            </a:r>
          </a:p>
          <a:p>
            <a:pPr lvl="1"/>
            <a:r>
              <a:rPr lang="ko-KR" altLang="en-US" dirty="0"/>
              <a:t>인자가 모두 </a:t>
            </a:r>
            <a:r>
              <a:rPr lang="en-US" altLang="ko-KR" dirty="0" err="1"/>
              <a:t>const</a:t>
            </a:r>
            <a:r>
              <a:rPr lang="ko-KR" altLang="en-US" dirty="0"/>
              <a:t>가 아니므로 그 인자가 가리키는 변수의 내용을 모두 수정 가능 </a:t>
            </a:r>
          </a:p>
          <a:p>
            <a:pPr lvl="1"/>
            <a:r>
              <a:rPr lang="en-US" altLang="ko-KR" dirty="0"/>
              <a:t>*a</a:t>
            </a:r>
            <a:r>
              <a:rPr lang="ko-KR" altLang="en-US" dirty="0"/>
              <a:t>와 *</a:t>
            </a:r>
            <a:r>
              <a:rPr lang="en-US" altLang="ko-KR" dirty="0"/>
              <a:t>b</a:t>
            </a:r>
            <a:r>
              <a:rPr lang="ko-KR" altLang="en-US" dirty="0"/>
              <a:t>를 나눈 결과를 *</a:t>
            </a:r>
            <a:r>
              <a:rPr lang="en-US" altLang="ko-KR" dirty="0"/>
              <a:t>result</a:t>
            </a:r>
            <a:r>
              <a:rPr lang="ko-KR" altLang="en-US" dirty="0"/>
              <a:t>에 저장한 후 *</a:t>
            </a:r>
            <a:r>
              <a:rPr lang="en-US" altLang="ko-KR" dirty="0"/>
              <a:t>a</a:t>
            </a:r>
            <a:r>
              <a:rPr lang="ko-KR" altLang="en-US" dirty="0"/>
              <a:t>와 *</a:t>
            </a:r>
            <a:r>
              <a:rPr lang="en-US" altLang="ko-KR" dirty="0"/>
              <a:t>b</a:t>
            </a:r>
            <a:r>
              <a:rPr lang="ko-KR" altLang="en-US" dirty="0"/>
              <a:t>를 각각 </a:t>
            </a:r>
            <a:r>
              <a:rPr lang="en-US" altLang="ko-KR" dirty="0"/>
              <a:t>1</a:t>
            </a:r>
            <a:r>
              <a:rPr lang="ko-KR" altLang="en-US" dirty="0"/>
              <a:t>씩 증가시키는 함수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매개변수에서 </a:t>
            </a:r>
            <a:r>
              <a:rPr lang="en-US" altLang="ko-KR" dirty="0" err="1"/>
              <a:t>const</a:t>
            </a:r>
            <a:r>
              <a:rPr lang="ko-KR" altLang="en-US" dirty="0"/>
              <a:t>의 사용 방법과 의미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1" y="2180106"/>
            <a:ext cx="4811131" cy="36760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96" y="3219089"/>
            <a:ext cx="4811132" cy="33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6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</a:t>
            </a:r>
            <a:r>
              <a:rPr lang="en-US" altLang="ko-KR" dirty="0"/>
              <a:t>complex</a:t>
            </a:r>
          </a:p>
          <a:p>
            <a:pPr lvl="1"/>
            <a:r>
              <a:rPr lang="ko-KR" altLang="en-US" dirty="0" err="1"/>
              <a:t>실수부와</a:t>
            </a:r>
            <a:r>
              <a:rPr lang="ko-KR" altLang="en-US" dirty="0"/>
              <a:t> </a:t>
            </a:r>
            <a:r>
              <a:rPr lang="ko-KR" altLang="en-US" dirty="0" err="1"/>
              <a:t>허수부를</a:t>
            </a:r>
            <a:r>
              <a:rPr lang="ko-KR" altLang="en-US" dirty="0"/>
              <a:t> 나타내는 </a:t>
            </a:r>
            <a:r>
              <a:rPr lang="en-US" altLang="ko-KR" dirty="0"/>
              <a:t>real</a:t>
            </a:r>
            <a:r>
              <a:rPr lang="ko-KR" altLang="en-US" dirty="0"/>
              <a:t>과 </a:t>
            </a:r>
            <a:r>
              <a:rPr lang="en-US" altLang="ko-KR" dirty="0" err="1"/>
              <a:t>img</a:t>
            </a:r>
            <a:r>
              <a:rPr lang="ko-KR" altLang="en-US" dirty="0"/>
              <a:t>를 멤버로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복소수</a:t>
            </a:r>
            <a:r>
              <a:rPr lang="en-US" altLang="ko-KR" dirty="0"/>
              <a:t>(complex number)</a:t>
            </a:r>
          </a:p>
          <a:p>
            <a:pPr lvl="1"/>
            <a:r>
              <a:rPr lang="ko-KR" altLang="en-US" dirty="0"/>
              <a:t>실수의 개념을 확장한 수로 </a:t>
            </a:r>
            <a:r>
              <a:rPr lang="en-US" altLang="ko-KR" dirty="0"/>
              <a:t>a + bi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ko-KR" altLang="en-US" dirty="0"/>
              <a:t>여기서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실수이며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ko-KR" altLang="en-US" dirty="0" err="1"/>
              <a:t>허수단위로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 = -1</a:t>
            </a:r>
            <a:r>
              <a:rPr lang="ko-KR" altLang="en-US" dirty="0"/>
              <a:t>을 만족</a:t>
            </a:r>
            <a:endParaRPr lang="en-US" altLang="ko-KR" dirty="0"/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실수부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ko-KR" altLang="en-US" dirty="0" err="1"/>
              <a:t>허수부</a:t>
            </a:r>
            <a:endParaRPr lang="en-US" altLang="ko-KR" dirty="0"/>
          </a:p>
          <a:p>
            <a:pPr lvl="1"/>
            <a:r>
              <a:rPr lang="ko-KR" altLang="en-US" dirty="0"/>
              <a:t>복소수에서의 사칙 연산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복소수를 위한 구조체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49" y="1930931"/>
            <a:ext cx="6410325" cy="1685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514" y="5139837"/>
            <a:ext cx="3667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76" y="1161697"/>
            <a:ext cx="8698998" cy="2671750"/>
          </a:xfrm>
        </p:spPr>
        <p:txBody>
          <a:bodyPr numCol="2">
            <a:normAutofit fontScale="92500"/>
          </a:bodyPr>
          <a:lstStyle/>
          <a:p>
            <a:r>
              <a:rPr lang="ko-KR" altLang="en-US" dirty="0"/>
              <a:t>값에 의한 호출</a:t>
            </a:r>
            <a:r>
              <a:rPr lang="en-US" altLang="ko-KR" dirty="0"/>
              <a:t>(call by value)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함수 호출 시 </a:t>
            </a:r>
            <a:r>
              <a:rPr lang="ko-KR" altLang="en-US" dirty="0" err="1"/>
              <a:t>실인자의</a:t>
            </a:r>
            <a:r>
              <a:rPr lang="ko-KR" altLang="en-US" dirty="0"/>
              <a:t> 값이 </a:t>
            </a:r>
            <a:r>
              <a:rPr lang="ko-KR" altLang="en-US" dirty="0" err="1"/>
              <a:t>형식인자에</a:t>
            </a:r>
            <a:r>
              <a:rPr lang="ko-KR" altLang="en-US" dirty="0"/>
              <a:t> 복사되어 저장된다는 의미</a:t>
            </a:r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increase(</a:t>
            </a:r>
            <a:r>
              <a:rPr lang="en-US" altLang="ko-KR" dirty="0" err="1"/>
              <a:t>int</a:t>
            </a:r>
            <a:r>
              <a:rPr lang="en-US" altLang="ko-KR" dirty="0"/>
              <a:t> origin, </a:t>
            </a:r>
            <a:r>
              <a:rPr lang="en-US" altLang="ko-KR" dirty="0" err="1"/>
              <a:t>int</a:t>
            </a:r>
            <a:r>
              <a:rPr lang="en-US" altLang="ko-KR" dirty="0"/>
              <a:t> increment) </a:t>
            </a:r>
            <a:r>
              <a:rPr lang="ko-KR" altLang="en-US" dirty="0"/>
              <a:t>함수 호출 시</a:t>
            </a:r>
            <a:endParaRPr lang="en-US" altLang="ko-KR" dirty="0"/>
          </a:p>
          <a:p>
            <a:pPr lvl="1"/>
            <a:r>
              <a:rPr lang="en-US" altLang="ko-KR" dirty="0"/>
              <a:t>origin += increment; </a:t>
            </a:r>
            <a:r>
              <a:rPr lang="ko-KR" altLang="en-US" dirty="0"/>
              <a:t>를 수행하는 함수</a:t>
            </a:r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amount</a:t>
            </a:r>
            <a:r>
              <a:rPr lang="ko-KR" altLang="en-US" dirty="0"/>
              <a:t>의 값 </a:t>
            </a:r>
            <a:r>
              <a:rPr lang="en-US" altLang="ko-KR" dirty="0"/>
              <a:t>10</a:t>
            </a:r>
            <a:r>
              <a:rPr lang="ko-KR" altLang="en-US" dirty="0"/>
              <a:t>이 매개변수 </a:t>
            </a:r>
            <a:r>
              <a:rPr lang="en-US" altLang="ko-KR" dirty="0"/>
              <a:t>origin</a:t>
            </a:r>
            <a:r>
              <a:rPr lang="ko-KR" altLang="en-US" dirty="0"/>
              <a:t>에 복사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상수</a:t>
            </a:r>
            <a:r>
              <a:rPr lang="en-US" altLang="ko-KR" dirty="0"/>
              <a:t> 20</a:t>
            </a:r>
            <a:r>
              <a:rPr lang="ko-KR" altLang="en-US" dirty="0"/>
              <a:t>이 매개변수 </a:t>
            </a:r>
            <a:r>
              <a:rPr lang="en-US" altLang="ko-KR" dirty="0"/>
              <a:t>increment</a:t>
            </a:r>
            <a:r>
              <a:rPr lang="ko-KR" altLang="en-US" dirty="0"/>
              <a:t>에 복사</a:t>
            </a:r>
            <a:endParaRPr lang="en-US" altLang="ko-KR" dirty="0"/>
          </a:p>
          <a:p>
            <a:pPr lvl="1"/>
            <a:r>
              <a:rPr lang="ko-KR" altLang="en-US" dirty="0"/>
              <a:t>함수 </a:t>
            </a:r>
            <a:r>
              <a:rPr lang="en-US" altLang="ko-KR" dirty="0"/>
              <a:t>increase() </a:t>
            </a:r>
            <a:r>
              <a:rPr lang="ko-KR" altLang="en-US" dirty="0"/>
              <a:t>내부 실행</a:t>
            </a:r>
            <a:endParaRPr lang="en-US" altLang="ko-KR" dirty="0"/>
          </a:p>
          <a:p>
            <a:pPr lvl="2"/>
            <a:r>
              <a:rPr lang="ko-KR" altLang="en-US" dirty="0"/>
              <a:t>매개변수인 </a:t>
            </a:r>
            <a:r>
              <a:rPr lang="en-US" altLang="ko-KR" dirty="0"/>
              <a:t>origin </a:t>
            </a:r>
            <a:r>
              <a:rPr lang="ko-KR" altLang="en-US" dirty="0"/>
              <a:t>값이 </a:t>
            </a:r>
            <a:r>
              <a:rPr lang="en-US" altLang="ko-KR" dirty="0"/>
              <a:t>30</a:t>
            </a:r>
            <a:r>
              <a:rPr lang="ko-KR" altLang="en-US" dirty="0"/>
              <a:t>으로 증가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amount</a:t>
            </a:r>
            <a:r>
              <a:rPr lang="ko-KR" altLang="en-US" dirty="0"/>
              <a:t>와 매개변수 </a:t>
            </a:r>
            <a:r>
              <a:rPr lang="en-US" altLang="ko-KR" dirty="0"/>
              <a:t>origin</a:t>
            </a:r>
            <a:r>
              <a:rPr lang="ko-KR" altLang="en-US" dirty="0"/>
              <a:t>은 아무 관련성이 없음</a:t>
            </a:r>
            <a:endParaRPr lang="en-US" altLang="ko-KR" dirty="0"/>
          </a:p>
          <a:p>
            <a:pPr lvl="2"/>
            <a:r>
              <a:rPr lang="en-US" altLang="ko-KR" dirty="0"/>
              <a:t>origin</a:t>
            </a:r>
            <a:r>
              <a:rPr lang="ko-KR" altLang="en-US" dirty="0"/>
              <a:t>은 증가해도 </a:t>
            </a:r>
            <a:r>
              <a:rPr lang="en-US" altLang="ko-KR" dirty="0"/>
              <a:t>amount</a:t>
            </a:r>
            <a:r>
              <a:rPr lang="ko-KR" altLang="en-US" dirty="0"/>
              <a:t>의 값은</a:t>
            </a:r>
            <a:br>
              <a:rPr lang="en-US" altLang="ko-KR" dirty="0"/>
            </a:br>
            <a:r>
              <a:rPr lang="ko-KR" altLang="en-US" dirty="0"/>
              <a:t>변하지 않음</a:t>
            </a:r>
            <a:endParaRPr lang="en-US" altLang="ko-KR" dirty="0"/>
          </a:p>
          <a:p>
            <a:pPr lvl="1"/>
            <a:r>
              <a:rPr lang="ko-KR" altLang="en-US" dirty="0"/>
              <a:t>값에 의한 호출</a:t>
            </a:r>
            <a:r>
              <a:rPr lang="en-US" altLang="ko-KR" dirty="0"/>
              <a:t>(call by value)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함수 외부의 변수를 함수 내부에서 수정할 수 없는 특징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함수에서 값의 전달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89" y="3666395"/>
            <a:ext cx="4996612" cy="30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paircomplex1()</a:t>
            </a:r>
          </a:p>
          <a:p>
            <a:pPr lvl="1"/>
            <a:r>
              <a:rPr lang="ko-KR" altLang="en-US" dirty="0"/>
              <a:t>인자인 복소수의 켤레 복소수</a:t>
            </a:r>
            <a:r>
              <a:rPr lang="en-US" altLang="ko-KR" dirty="0"/>
              <a:t>(pair complex number)</a:t>
            </a:r>
            <a:r>
              <a:rPr lang="ko-KR" altLang="en-US" dirty="0"/>
              <a:t>를 구하여 반환하는 함수</a:t>
            </a:r>
            <a:endParaRPr lang="en-US" altLang="ko-KR" dirty="0"/>
          </a:p>
          <a:p>
            <a:pPr lvl="2"/>
            <a:r>
              <a:rPr lang="ko-KR" altLang="en-US" dirty="0"/>
              <a:t>복소수 </a:t>
            </a:r>
            <a:r>
              <a:rPr lang="en-US" altLang="ko-KR" dirty="0"/>
              <a:t>(a + bi)</a:t>
            </a:r>
            <a:r>
              <a:rPr lang="ko-KR" altLang="en-US" dirty="0"/>
              <a:t>의 켤레 복소수는 </a:t>
            </a:r>
            <a:r>
              <a:rPr lang="en-US" altLang="ko-KR" dirty="0"/>
              <a:t>(a - bi)</a:t>
            </a:r>
          </a:p>
          <a:p>
            <a:pPr lvl="1"/>
            <a:r>
              <a:rPr lang="ko-KR" altLang="en-US" dirty="0"/>
              <a:t>함수의 인자와 </a:t>
            </a:r>
            <a:r>
              <a:rPr lang="ko-KR" altLang="en-US" dirty="0" err="1"/>
              <a:t>반환값으로</a:t>
            </a:r>
            <a:r>
              <a:rPr lang="ko-KR" altLang="en-US" dirty="0"/>
              <a:t> 구조체 이용이 가능</a:t>
            </a:r>
            <a:endParaRPr lang="en-US" altLang="ko-KR" dirty="0"/>
          </a:p>
          <a:p>
            <a:pPr lvl="2"/>
            <a:r>
              <a:rPr lang="ko-KR" altLang="en-US" dirty="0"/>
              <a:t>구조체 인자를 값에 의한 호출</a:t>
            </a:r>
            <a:r>
              <a:rPr lang="en-US" altLang="ko-KR" dirty="0"/>
              <a:t>(call by value) </a:t>
            </a:r>
            <a:r>
              <a:rPr lang="ko-KR" altLang="en-US" dirty="0"/>
              <a:t>방식으로 이용</a:t>
            </a:r>
            <a:endParaRPr lang="en-US" altLang="ko-KR" dirty="0"/>
          </a:p>
          <a:p>
            <a:pPr lvl="2"/>
            <a:r>
              <a:rPr lang="ko-KR" altLang="en-US" dirty="0"/>
              <a:t>매개변수인 구조체 지역변수 </a:t>
            </a:r>
            <a:r>
              <a:rPr lang="en-US" altLang="ko-KR" dirty="0"/>
              <a:t>com</a:t>
            </a:r>
          </a:p>
          <a:p>
            <a:pPr lvl="3"/>
            <a:r>
              <a:rPr lang="ko-KR" altLang="en-US" dirty="0" err="1"/>
              <a:t>실인자의</a:t>
            </a:r>
            <a:r>
              <a:rPr lang="ko-KR" altLang="en-US" dirty="0"/>
              <a:t> 구조체 값을 모두 복사하는 방식으로 구조체 값을 전달 받음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인자 함수</a:t>
            </a:r>
            <a:r>
              <a:rPr lang="en-US" altLang="ko-KR" dirty="0"/>
              <a:t>(1): </a:t>
            </a:r>
            <a:r>
              <a:rPr lang="ko-KR" altLang="en-US" dirty="0"/>
              <a:t>인자에 구조체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62" y="3233077"/>
            <a:ext cx="5302494" cy="34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1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주소에 의한 호출</a:t>
            </a:r>
            <a:r>
              <a:rPr lang="en-US" altLang="ko-KR" dirty="0"/>
              <a:t>(call by address) </a:t>
            </a:r>
            <a:r>
              <a:rPr lang="ko-KR" altLang="en-US" dirty="0"/>
              <a:t>방식으로 수정</a:t>
            </a:r>
            <a:endParaRPr lang="en-US" altLang="ko-KR" dirty="0"/>
          </a:p>
          <a:p>
            <a:pPr lvl="1"/>
            <a:r>
              <a:rPr lang="en-US" altLang="ko-KR" dirty="0" err="1"/>
              <a:t>pcomplexaddress</a:t>
            </a:r>
            <a:r>
              <a:rPr lang="en-US" altLang="ko-KR" dirty="0"/>
              <a:t>()</a:t>
            </a:r>
            <a:r>
              <a:rPr lang="ko-KR" altLang="en-US" dirty="0"/>
              <a:t>는 인자를 </a:t>
            </a:r>
            <a:r>
              <a:rPr lang="ko-KR" altLang="en-US" dirty="0" err="1"/>
              <a:t>주소값으로</a:t>
            </a:r>
            <a:r>
              <a:rPr lang="ko-KR" altLang="en-US" dirty="0"/>
              <a:t> 저장</a:t>
            </a:r>
            <a:endParaRPr lang="en-US" altLang="ko-KR" dirty="0"/>
          </a:p>
          <a:p>
            <a:pPr lvl="2"/>
            <a:r>
              <a:rPr lang="ko-KR" altLang="en-US" dirty="0" err="1"/>
              <a:t>실인자의</a:t>
            </a:r>
            <a:r>
              <a:rPr lang="ko-KR" altLang="en-US" dirty="0"/>
              <a:t> 변수 </a:t>
            </a:r>
            <a:r>
              <a:rPr lang="en-US" altLang="ko-KR" dirty="0"/>
              <a:t>comp</a:t>
            </a:r>
            <a:r>
              <a:rPr lang="ko-KR" altLang="en-US" dirty="0"/>
              <a:t>의 값을 직접 수정하는 방식</a:t>
            </a:r>
            <a:endParaRPr lang="en-US" altLang="ko-KR" dirty="0"/>
          </a:p>
          <a:p>
            <a:pPr lvl="2"/>
            <a:r>
              <a:rPr lang="ko-KR" altLang="en-US" dirty="0"/>
              <a:t>이 함수를 호출하기 위해서는 </a:t>
            </a:r>
            <a:r>
              <a:rPr lang="en-US" altLang="ko-KR" dirty="0"/>
              <a:t>&amp;</a:t>
            </a:r>
            <a:r>
              <a:rPr lang="en-US" altLang="ko-KR" dirty="0" err="1"/>
              <a:t>pcomp</a:t>
            </a:r>
            <a:r>
              <a:rPr lang="ko-KR" altLang="en-US" dirty="0"/>
              <a:t>처럼 </a:t>
            </a:r>
            <a:r>
              <a:rPr lang="ko-KR" altLang="en-US" dirty="0" err="1"/>
              <a:t>주소값을</a:t>
            </a:r>
            <a:r>
              <a:rPr lang="ko-KR" altLang="en-US" dirty="0"/>
              <a:t> 이용해 호출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인자 함수</a:t>
            </a:r>
            <a:r>
              <a:rPr lang="en-US" altLang="ko-KR" dirty="0"/>
              <a:t>(2): </a:t>
            </a:r>
            <a:r>
              <a:rPr lang="ko-KR" altLang="en-US" dirty="0"/>
              <a:t>인자에 구조체 포인터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0" y="2764814"/>
            <a:ext cx="63912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2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포인터</a:t>
            </a:r>
            <a:r>
              <a:rPr lang="en-US" altLang="ko-KR" dirty="0"/>
              <a:t>(pointer to function)</a:t>
            </a:r>
          </a:p>
          <a:p>
            <a:pPr lvl="1"/>
            <a:r>
              <a:rPr lang="ko-KR" altLang="en-US" dirty="0"/>
              <a:t>함수의 </a:t>
            </a:r>
            <a:r>
              <a:rPr lang="ko-KR" altLang="en-US" dirty="0" err="1"/>
              <a:t>주소값을</a:t>
            </a:r>
            <a:r>
              <a:rPr lang="ko-KR" altLang="en-US" dirty="0"/>
              <a:t> 저장하는 포인터 변수</a:t>
            </a:r>
            <a:endParaRPr lang="en-US" altLang="ko-KR" dirty="0"/>
          </a:p>
          <a:p>
            <a:pPr lvl="2"/>
            <a:r>
              <a:rPr lang="ko-KR" altLang="en-US" dirty="0"/>
              <a:t>즉 함수를 가리키는 포인터</a:t>
            </a:r>
            <a:endParaRPr lang="en-US" altLang="ko-KR" dirty="0"/>
          </a:p>
          <a:p>
            <a:pPr lvl="1"/>
            <a:r>
              <a:rPr lang="ko-KR" altLang="en-US" dirty="0"/>
              <a:t>함수의 주소를 저장할 수 있는 변수 </a:t>
            </a:r>
            <a:endParaRPr lang="en-US" altLang="ko-KR" dirty="0"/>
          </a:p>
          <a:p>
            <a:pPr lvl="2"/>
            <a:r>
              <a:rPr lang="ko-KR" altLang="en-US" dirty="0"/>
              <a:t>반환형</a:t>
            </a:r>
            <a:r>
              <a:rPr lang="en-US" altLang="ko-KR" dirty="0"/>
              <a:t>, </a:t>
            </a:r>
            <a:r>
              <a:rPr lang="ko-KR" altLang="en-US" dirty="0" err="1"/>
              <a:t>인자목록의</a:t>
            </a:r>
            <a:r>
              <a:rPr lang="ko-KR" altLang="en-US" dirty="0"/>
              <a:t> 수와 각각의 </a:t>
            </a:r>
            <a:r>
              <a:rPr lang="ko-KR" altLang="en-US" dirty="0" err="1"/>
              <a:t>자료형이</a:t>
            </a:r>
            <a:r>
              <a:rPr lang="ko-KR" altLang="en-US" dirty="0"/>
              <a:t> 일치</a:t>
            </a:r>
            <a:endParaRPr lang="en-US" altLang="ko-KR" dirty="0"/>
          </a:p>
          <a:p>
            <a:pPr lvl="1"/>
            <a:r>
              <a:rPr lang="ko-KR" altLang="en-US" dirty="0"/>
              <a:t>함수 포인터 선언</a:t>
            </a:r>
            <a:endParaRPr lang="en-US" altLang="ko-KR" dirty="0"/>
          </a:p>
          <a:p>
            <a:pPr lvl="2"/>
            <a:r>
              <a:rPr lang="ko-KR" altLang="en-US" dirty="0"/>
              <a:t>함수원형에서 </a:t>
            </a:r>
            <a:r>
              <a:rPr lang="ko-KR" altLang="en-US" dirty="0" err="1"/>
              <a:t>함수이름을</a:t>
            </a:r>
            <a:r>
              <a:rPr lang="ko-KR" altLang="en-US" dirty="0"/>
              <a:t> 제외한 반환형과 </a:t>
            </a:r>
            <a:r>
              <a:rPr lang="ko-KR" altLang="en-US" dirty="0" err="1"/>
              <a:t>인자목록의</a:t>
            </a:r>
            <a:r>
              <a:rPr lang="ko-KR" altLang="en-US" dirty="0"/>
              <a:t> 정보가 필요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포인터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3" y="3505933"/>
            <a:ext cx="5929786" cy="24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1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ko-KR" altLang="en-US" dirty="0"/>
              <a:t>포인터 개념</a:t>
            </a:r>
          </a:p>
          <a:p>
            <a:pPr lvl="1"/>
            <a:r>
              <a:rPr lang="ko-KR" altLang="en-US" dirty="0"/>
              <a:t>포인터</a:t>
            </a:r>
            <a:endParaRPr lang="en-US" altLang="ko-KR" dirty="0"/>
          </a:p>
          <a:p>
            <a:pPr lvl="2"/>
            <a:r>
              <a:rPr lang="ko-KR" altLang="en-US" dirty="0" err="1"/>
              <a:t>주소값을</a:t>
            </a:r>
            <a:r>
              <a:rPr lang="ko-KR" altLang="en-US" dirty="0"/>
              <a:t> 저장하는 변수</a:t>
            </a:r>
            <a:endParaRPr lang="en-US" altLang="ko-KR" dirty="0"/>
          </a:p>
          <a:p>
            <a:pPr lvl="2"/>
            <a:r>
              <a:rPr lang="ko-KR" altLang="en-US" dirty="0"/>
              <a:t>포인터가 가리키는  대상의 구체적인 </a:t>
            </a:r>
            <a:r>
              <a:rPr lang="ko-KR" altLang="en-US" dirty="0" err="1"/>
              <a:t>자료형의</a:t>
            </a:r>
            <a:r>
              <a:rPr lang="ko-KR" altLang="en-US" dirty="0"/>
              <a:t> 포인터로 사용이 일반적</a:t>
            </a:r>
            <a:endParaRPr lang="en-US" altLang="ko-KR" dirty="0"/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*, double *</a:t>
            </a:r>
          </a:p>
          <a:p>
            <a:pPr lvl="2"/>
            <a:r>
              <a:rPr lang="ko-KR" altLang="en-US" dirty="0" err="1"/>
              <a:t>주소값이란</a:t>
            </a:r>
            <a:r>
              <a:rPr lang="ko-KR" altLang="en-US" dirty="0"/>
              <a:t> 참조를 시작하는 주소에 불과</a:t>
            </a:r>
            <a:endParaRPr lang="en-US" altLang="ko-KR" dirty="0"/>
          </a:p>
          <a:p>
            <a:pPr lvl="3"/>
            <a:r>
              <a:rPr lang="ko-KR" altLang="en-US" dirty="0" err="1"/>
              <a:t>자료형을</a:t>
            </a:r>
            <a:r>
              <a:rPr lang="ko-KR" altLang="en-US" dirty="0"/>
              <a:t> 알아야 참조할 범위와 내용을 해석할 방법을 알 수 있음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ko-KR" altLang="en-US" dirty="0"/>
              <a:t>포인터</a:t>
            </a:r>
            <a:r>
              <a:rPr lang="en-US" altLang="ko-KR" dirty="0"/>
              <a:t>(void *)</a:t>
            </a:r>
            <a:r>
              <a:rPr lang="ko-KR" altLang="en-US" dirty="0"/>
              <a:t>는 무엇일까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void </a:t>
            </a:r>
            <a:r>
              <a:rPr lang="ko-KR" altLang="en-US" dirty="0"/>
              <a:t>포인터는 </a:t>
            </a:r>
            <a:r>
              <a:rPr lang="ko-KR" altLang="en-US" dirty="0" err="1"/>
              <a:t>자료형을</a:t>
            </a:r>
            <a:r>
              <a:rPr lang="ko-KR" altLang="en-US" dirty="0"/>
              <a:t> 무시하고 </a:t>
            </a:r>
            <a:r>
              <a:rPr lang="ko-KR" altLang="en-US" dirty="0" err="1"/>
              <a:t>주소값만을</a:t>
            </a:r>
            <a:r>
              <a:rPr lang="ko-KR" altLang="en-US" dirty="0"/>
              <a:t> 다루는 포인터</a:t>
            </a:r>
            <a:endParaRPr lang="en-US" altLang="ko-KR" dirty="0"/>
          </a:p>
          <a:p>
            <a:pPr lvl="2"/>
            <a:r>
              <a:rPr lang="ko-KR" altLang="en-US" dirty="0"/>
              <a:t>대상에 상관없이 모든 </a:t>
            </a:r>
            <a:r>
              <a:rPr lang="ko-KR" altLang="en-US" dirty="0" err="1"/>
              <a:t>자료형의</a:t>
            </a:r>
            <a:r>
              <a:rPr lang="ko-KR" altLang="en-US" dirty="0"/>
              <a:t> 주소를 저장할 수 있는 만능 포인터로 사용 가능</a:t>
            </a:r>
            <a:endParaRPr lang="en-US" altLang="ko-KR" dirty="0"/>
          </a:p>
          <a:p>
            <a:pPr lvl="2"/>
            <a:r>
              <a:rPr lang="en-US" altLang="ko-KR" dirty="0"/>
              <a:t>void </a:t>
            </a:r>
            <a:r>
              <a:rPr lang="ko-KR" altLang="en-US" dirty="0"/>
              <a:t>포인터에는 일반 포인터는 물론 배열과 구조체 심지어 함수 주소도 저장 가능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ko-KR" altLang="en-US" dirty="0"/>
              <a:t>포인터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31" y="4432400"/>
            <a:ext cx="3682253" cy="21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24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ko-KR" altLang="en-US" dirty="0"/>
              <a:t>포인터는 모든 주소를 저장 가능</a:t>
            </a:r>
            <a:endParaRPr lang="en-US" altLang="ko-KR" dirty="0"/>
          </a:p>
          <a:p>
            <a:pPr lvl="1"/>
            <a:r>
              <a:rPr lang="ko-KR" altLang="en-US" dirty="0"/>
              <a:t>가리키는 변수를 참조하거나 수정이 불가능</a:t>
            </a:r>
            <a:endParaRPr lang="en-US" altLang="ko-KR" dirty="0"/>
          </a:p>
          <a:p>
            <a:pPr lvl="1"/>
            <a:r>
              <a:rPr lang="ko-KR" altLang="en-US" dirty="0" err="1"/>
              <a:t>주소값으로</a:t>
            </a:r>
            <a:r>
              <a:rPr lang="ko-KR" altLang="en-US" dirty="0"/>
              <a:t> 변수를 참조하려면 결국 </a:t>
            </a:r>
            <a:r>
              <a:rPr lang="ko-KR" altLang="en-US" dirty="0" err="1"/>
              <a:t>자료형으로</a:t>
            </a:r>
            <a:r>
              <a:rPr lang="ko-KR" altLang="en-US" dirty="0"/>
              <a:t> </a:t>
            </a:r>
            <a:r>
              <a:rPr lang="ko-KR" altLang="en-US" dirty="0" err="1"/>
              <a:t>참조범위를</a:t>
            </a:r>
            <a:r>
              <a:rPr lang="ko-KR" altLang="en-US" dirty="0"/>
              <a:t> 알아야 하는데</a:t>
            </a:r>
            <a:endParaRPr lang="en-US" altLang="ko-KR" dirty="0"/>
          </a:p>
          <a:p>
            <a:pPr lvl="2"/>
            <a:r>
              <a:rPr lang="en-US" altLang="ko-KR" dirty="0"/>
              <a:t>void </a:t>
            </a:r>
            <a:r>
              <a:rPr lang="ko-KR" altLang="en-US" dirty="0"/>
              <a:t>포인터는 이러한 정보가 전혀 없이 주소 만을 담는 변수에 불과하기 때문</a:t>
            </a:r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ko-KR" altLang="en-US" dirty="0"/>
              <a:t>포인터는 </a:t>
            </a:r>
            <a:r>
              <a:rPr lang="ko-KR" altLang="en-US" dirty="0" err="1"/>
              <a:t>자료형</a:t>
            </a:r>
            <a:r>
              <a:rPr lang="ko-KR" altLang="en-US" dirty="0"/>
              <a:t> 정보는 없이 임시로 주소 만을 저장하는 포인터</a:t>
            </a:r>
            <a:endParaRPr lang="en-US" altLang="ko-KR" dirty="0"/>
          </a:p>
          <a:p>
            <a:pPr lvl="2"/>
            <a:r>
              <a:rPr lang="ko-KR" altLang="en-US" dirty="0"/>
              <a:t>그러므로 실제 </a:t>
            </a:r>
            <a:r>
              <a:rPr lang="en-US" altLang="ko-KR" dirty="0"/>
              <a:t>void </a:t>
            </a:r>
            <a:r>
              <a:rPr lang="ko-KR" altLang="en-US" dirty="0"/>
              <a:t>포인터로 변수를 참조하기 위해서는 </a:t>
            </a:r>
            <a:r>
              <a:rPr lang="ko-KR" altLang="en-US" dirty="0" err="1"/>
              <a:t>자료형</a:t>
            </a:r>
            <a:r>
              <a:rPr lang="ko-KR" altLang="en-US" dirty="0"/>
              <a:t> 변환이 필요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ko-KR" altLang="en-US" dirty="0"/>
              <a:t>포인터 활용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27" y="3136655"/>
            <a:ext cx="5695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6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84C407-9829-47DA-B369-88E54DA31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44190-CB8D-4463-BAD5-7C522751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배열의 각 원소를 </a:t>
            </a:r>
            <a:r>
              <a:rPr lang="en-US" altLang="ko-KR" dirty="0"/>
              <a:t>2</a:t>
            </a:r>
            <a:r>
              <a:rPr lang="ko-KR" altLang="en-US" dirty="0"/>
              <a:t>배로 만들어 주는 함수 만들기</a:t>
            </a:r>
            <a:r>
              <a:rPr lang="en-US" altLang="ko-KR" dirty="0"/>
              <a:t>(</a:t>
            </a:r>
            <a:r>
              <a:rPr lang="ko-KR" altLang="en-US" dirty="0"/>
              <a:t>포인터 변수를 인자로 하는 </a:t>
            </a:r>
            <a:r>
              <a:rPr lang="en-US" altLang="ko-KR" dirty="0"/>
              <a:t>void </a:t>
            </a:r>
            <a:r>
              <a:rPr lang="ko-KR" altLang="en-US" dirty="0"/>
              <a:t>함수 만들 것</a:t>
            </a:r>
            <a:r>
              <a:rPr lang="en-US" altLang="ko-KR" dirty="0"/>
              <a:t>. (void </a:t>
            </a:r>
            <a:r>
              <a:rPr lang="en-US" altLang="ko-KR" dirty="0" err="1"/>
              <a:t>dblA</a:t>
            </a:r>
            <a:r>
              <a:rPr lang="en-US" altLang="ko-KR" dirty="0"/>
              <a:t>(int p[], int </a:t>
            </a:r>
            <a:r>
              <a:rPr lang="en-US" altLang="ko-KR" dirty="0" err="1"/>
              <a:t>sz</a:t>
            </a:r>
            <a:r>
              <a:rPr lang="en-US" altLang="ko-KR" dirty="0"/>
              <a:t>) )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배열을 인자로 받아 마지막 원소부터 거꾸로 출력해주는 함수 만들기</a:t>
            </a:r>
            <a:r>
              <a:rPr lang="en-US" altLang="ko-KR" dirty="0"/>
              <a:t>(void </a:t>
            </a:r>
            <a:r>
              <a:rPr lang="en-US" altLang="ko-KR" dirty="0" err="1"/>
              <a:t>revPrint</a:t>
            </a:r>
            <a:r>
              <a:rPr lang="en-US" altLang="ko-KR" dirty="0"/>
              <a:t>(int p[], int</a:t>
            </a:r>
            <a:r>
              <a:rPr lang="ko-KR" altLang="en-US" dirty="0"/>
              <a:t> </a:t>
            </a:r>
            <a:r>
              <a:rPr lang="en-US" altLang="ko-KR" dirty="0" err="1"/>
              <a:t>sz</a:t>
            </a:r>
            <a:r>
              <a:rPr lang="en-US" altLang="ko-KR" dirty="0"/>
              <a:t>) )</a:t>
            </a:r>
          </a:p>
          <a:p>
            <a:r>
              <a:rPr lang="en-US" altLang="ko-KR" dirty="0"/>
              <a:t>3 </a:t>
            </a:r>
            <a:r>
              <a:rPr lang="ko-KR" altLang="en-US" dirty="0"/>
              <a:t>문자열의 일부분 </a:t>
            </a:r>
            <a:r>
              <a:rPr lang="ko-KR" altLang="en-US" dirty="0" err="1"/>
              <a:t>잘라내주는</a:t>
            </a:r>
            <a:r>
              <a:rPr lang="ko-KR" altLang="en-US" dirty="0"/>
              <a:t> 함수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(void </a:t>
            </a:r>
            <a:r>
              <a:rPr lang="en-US" altLang="ko-KR" dirty="0" err="1"/>
              <a:t>cutStr</a:t>
            </a:r>
            <a:r>
              <a:rPr lang="en-US" altLang="ko-KR" dirty="0"/>
              <a:t>(char *</a:t>
            </a:r>
            <a:r>
              <a:rPr lang="en-US" altLang="ko-KR" dirty="0" err="1"/>
              <a:t>original_str</a:t>
            </a:r>
            <a:r>
              <a:rPr lang="en-US" altLang="ko-KR" dirty="0"/>
              <a:t>, int start, int </a:t>
            </a:r>
            <a:r>
              <a:rPr lang="en-US" altLang="ko-KR" dirty="0" err="1"/>
              <a:t>cnt</a:t>
            </a:r>
            <a:r>
              <a:rPr lang="en-US" altLang="ko-KR" dirty="0"/>
              <a:t>, char *</a:t>
            </a:r>
            <a:r>
              <a:rPr lang="en-US" altLang="ko-KR" dirty="0" err="1"/>
              <a:t>sub_str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 </a:t>
            </a:r>
            <a:r>
              <a:rPr lang="ko-KR" altLang="en-US" dirty="0"/>
              <a:t>세변으로</a:t>
            </a:r>
            <a:r>
              <a:rPr lang="en-US" altLang="ko-KR" dirty="0"/>
              <a:t> </a:t>
            </a:r>
            <a:r>
              <a:rPr lang="ko-KR" altLang="en-US" dirty="0"/>
              <a:t>이루어진 삼각형 구조체를 정의하고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삼각형이 동일한지 판별하는 </a:t>
            </a:r>
            <a:r>
              <a:rPr lang="ko-KR" altLang="en-US" dirty="0" err="1"/>
              <a:t>함수만들기</a:t>
            </a:r>
            <a:endParaRPr lang="en-US" altLang="ko-KR" dirty="0"/>
          </a:p>
          <a:p>
            <a:r>
              <a:rPr lang="en-US" altLang="ko-KR" dirty="0"/>
              <a:t>5 </a:t>
            </a:r>
            <a:r>
              <a:rPr lang="ko-KR" altLang="en-US" dirty="0"/>
              <a:t>문자열을</a:t>
            </a:r>
            <a:r>
              <a:rPr lang="en-US" altLang="ko-KR" dirty="0"/>
              <a:t> </a:t>
            </a:r>
            <a:r>
              <a:rPr lang="ko-KR" altLang="en-US" dirty="0"/>
              <a:t>인자로 받아</a:t>
            </a:r>
            <a:r>
              <a:rPr lang="en-US" altLang="ko-KR" dirty="0"/>
              <a:t>,</a:t>
            </a:r>
            <a:r>
              <a:rPr lang="ko-KR" altLang="en-US" dirty="0"/>
              <a:t> 홀수 번째 문자로만 이루어진 문자열과</a:t>
            </a:r>
            <a:r>
              <a:rPr lang="en-US" altLang="ko-KR" dirty="0"/>
              <a:t>,</a:t>
            </a:r>
            <a:r>
              <a:rPr lang="ko-KR" altLang="en-US" dirty="0"/>
              <a:t> 짝수 번째 문자로만 이루어진 문자열을 </a:t>
            </a:r>
            <a:r>
              <a:rPr lang="en-US" altLang="ko-KR" dirty="0"/>
              <a:t>‘</a:t>
            </a:r>
            <a:r>
              <a:rPr lang="ko-KR" altLang="en-US" dirty="0"/>
              <a:t>포인터 인자</a:t>
            </a:r>
            <a:r>
              <a:rPr lang="en-US" altLang="ko-KR" dirty="0"/>
              <a:t>’</a:t>
            </a:r>
            <a:r>
              <a:rPr lang="ko-KR" altLang="en-US" dirty="0"/>
              <a:t>를 통해 구해주는 함수를 </a:t>
            </a:r>
            <a:r>
              <a:rPr lang="ko-KR" altLang="en-US" dirty="0" err="1"/>
              <a:t>만드시오</a:t>
            </a:r>
            <a:r>
              <a:rPr lang="en-US" altLang="ko-KR" dirty="0"/>
              <a:t>. </a:t>
            </a:r>
            <a:r>
              <a:rPr lang="ko-KR" altLang="en-US" dirty="0"/>
              <a:t>출력은 함수에서 하지 말고 </a:t>
            </a:r>
            <a:r>
              <a:rPr lang="en-US" altLang="ko-KR" dirty="0"/>
              <a:t>main()</a:t>
            </a:r>
            <a:r>
              <a:rPr lang="ko-KR" altLang="en-US" dirty="0"/>
              <a:t>에서 </a:t>
            </a:r>
            <a:r>
              <a:rPr lang="ko-KR" altLang="en-US" dirty="0" err="1"/>
              <a:t>하시오</a:t>
            </a:r>
            <a:r>
              <a:rPr lang="en-US" altLang="ko-KR" dirty="0"/>
              <a:t>.    (</a:t>
            </a:r>
            <a:r>
              <a:rPr lang="ko-KR" altLang="en-US" dirty="0"/>
              <a:t>예</a:t>
            </a:r>
            <a:r>
              <a:rPr lang="en-US" altLang="ko-KR" dirty="0"/>
              <a:t>)"</a:t>
            </a:r>
            <a:r>
              <a:rPr lang="en-US" altLang="ko-KR" dirty="0" err="1"/>
              <a:t>abcde</a:t>
            </a:r>
            <a:r>
              <a:rPr lang="en-US" altLang="ko-KR" dirty="0"/>
              <a:t>" =&gt; "ace"   "bd“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보너스 문제</a:t>
            </a:r>
            <a:r>
              <a:rPr lang="en-US" altLang="ko-KR" dirty="0"/>
              <a:t>) </a:t>
            </a:r>
            <a:r>
              <a:rPr lang="ko-KR" altLang="en-US" dirty="0"/>
              <a:t>트럼프에서 </a:t>
            </a:r>
            <a:r>
              <a:rPr lang="en-US" altLang="ko-KR" dirty="0"/>
              <a:t>5</a:t>
            </a:r>
            <a:r>
              <a:rPr lang="ko-KR" altLang="en-US" dirty="0"/>
              <a:t>장 카드의 스트레이트</a:t>
            </a:r>
            <a:r>
              <a:rPr lang="en-US" altLang="ko-KR" dirty="0"/>
              <a:t>(straight)</a:t>
            </a:r>
            <a:r>
              <a:rPr lang="ko-KR" altLang="en-US" dirty="0"/>
              <a:t>와 </a:t>
            </a:r>
            <a:r>
              <a:rPr lang="ko-KR" altLang="en-US" dirty="0" err="1"/>
              <a:t>플러쉬</a:t>
            </a:r>
            <a:r>
              <a:rPr lang="en-US" altLang="ko-KR" dirty="0"/>
              <a:t>(flush) </a:t>
            </a:r>
            <a:r>
              <a:rPr lang="ko-KR" altLang="en-US" dirty="0"/>
              <a:t>여부를 판별하는 함수를 만들고 호출해 </a:t>
            </a:r>
            <a:r>
              <a:rPr lang="ko-KR" altLang="en-US" dirty="0" err="1"/>
              <a:t>보시오</a:t>
            </a:r>
            <a:r>
              <a:rPr lang="en-US" altLang="ko-KR" dirty="0"/>
              <a:t>.(</a:t>
            </a:r>
            <a:r>
              <a:rPr lang="ko-KR" altLang="en-US" dirty="0"/>
              <a:t>구조체 사용</a:t>
            </a:r>
            <a:r>
              <a:rPr lang="en-US" altLang="ko-KR" dirty="0"/>
              <a:t>!)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0E6D65-BAFE-4D48-BD07-A138EF14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6340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76" y="1161695"/>
            <a:ext cx="8698998" cy="2759674"/>
          </a:xfrm>
        </p:spPr>
        <p:txBody>
          <a:bodyPr numCol="2">
            <a:normAutofit fontScale="92500" lnSpcReduction="10000"/>
          </a:bodyPr>
          <a:lstStyle/>
          <a:p>
            <a:r>
              <a:rPr lang="ko-KR" altLang="en-US" dirty="0"/>
              <a:t>주소에 의한 호출</a:t>
            </a:r>
            <a:r>
              <a:rPr lang="en-US" altLang="ko-KR" dirty="0"/>
              <a:t>(call by address)</a:t>
            </a:r>
          </a:p>
          <a:p>
            <a:pPr lvl="1"/>
            <a:r>
              <a:rPr lang="ko-KR" altLang="en-US" dirty="0"/>
              <a:t>포인터를 매개변수로 사용</a:t>
            </a:r>
            <a:endParaRPr lang="en-US" altLang="ko-KR" dirty="0"/>
          </a:p>
          <a:p>
            <a:pPr lvl="2"/>
            <a:r>
              <a:rPr lang="ko-KR" altLang="en-US" dirty="0"/>
              <a:t>함수로 전달된 </a:t>
            </a:r>
            <a:r>
              <a:rPr lang="ko-KR" altLang="en-US" dirty="0" err="1"/>
              <a:t>실인자의</a:t>
            </a:r>
            <a:r>
              <a:rPr lang="ko-KR" altLang="en-US" dirty="0"/>
              <a:t> 주소를 이용하여 그 변수를 참조 가능</a:t>
            </a:r>
            <a:endParaRPr lang="en-US" altLang="ko-KR" dirty="0"/>
          </a:p>
          <a:p>
            <a:r>
              <a:rPr lang="en-US" altLang="ko-KR" dirty="0"/>
              <a:t>increase(</a:t>
            </a:r>
            <a:r>
              <a:rPr lang="en-US" altLang="ko-KR" dirty="0" err="1"/>
              <a:t>int</a:t>
            </a:r>
            <a:r>
              <a:rPr lang="en-US" altLang="ko-KR" dirty="0"/>
              <a:t> *origin, </a:t>
            </a:r>
            <a:r>
              <a:rPr lang="en-US" altLang="ko-KR" dirty="0" err="1"/>
              <a:t>int</a:t>
            </a:r>
            <a:r>
              <a:rPr lang="en-US" altLang="ko-KR" dirty="0"/>
              <a:t> increment)</a:t>
            </a:r>
          </a:p>
          <a:p>
            <a:pPr lvl="1"/>
            <a:r>
              <a:rPr lang="ko-KR" altLang="en-US" dirty="0"/>
              <a:t>첫 번째 매개변수를 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</a:p>
          <a:p>
            <a:pPr lvl="2"/>
            <a:r>
              <a:rPr lang="ko-KR" altLang="en-US" dirty="0"/>
              <a:t>함수 구현도 *</a:t>
            </a:r>
            <a:r>
              <a:rPr lang="en-US" altLang="ko-KR" dirty="0"/>
              <a:t>origin += increment;</a:t>
            </a:r>
            <a:r>
              <a:rPr lang="ko-KR" altLang="en-US" dirty="0"/>
              <a:t>로 수정하여 구현</a:t>
            </a:r>
            <a:endParaRPr lang="en-US" altLang="ko-KR" dirty="0"/>
          </a:p>
          <a:p>
            <a:pPr lvl="1"/>
            <a:r>
              <a:rPr lang="ko-KR" altLang="en-US" dirty="0"/>
              <a:t>함수 호출 시 첫 번째 인자가 </a:t>
            </a:r>
            <a:r>
              <a:rPr lang="en-US" altLang="ko-KR" dirty="0"/>
              <a:t>&amp;amount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amount</a:t>
            </a:r>
            <a:r>
              <a:rPr lang="ko-KR" altLang="en-US" dirty="0"/>
              <a:t>의 주소 값이 매개변수인 </a:t>
            </a:r>
            <a:r>
              <a:rPr lang="en-US" altLang="ko-KR" dirty="0"/>
              <a:t>origin</a:t>
            </a:r>
            <a:r>
              <a:rPr lang="ko-KR" altLang="en-US" dirty="0"/>
              <a:t>에 복사</a:t>
            </a:r>
            <a:endParaRPr lang="en-US" altLang="ko-KR" dirty="0"/>
          </a:p>
          <a:p>
            <a:pPr lvl="1"/>
            <a:r>
              <a:rPr lang="ko-KR" altLang="en-US" dirty="0"/>
              <a:t>상수</a:t>
            </a:r>
            <a:r>
              <a:rPr lang="en-US" altLang="ko-KR" dirty="0"/>
              <a:t> 20</a:t>
            </a:r>
            <a:r>
              <a:rPr lang="ko-KR" altLang="en-US" dirty="0"/>
              <a:t>이 매개변수인 </a:t>
            </a:r>
            <a:r>
              <a:rPr lang="en-US" altLang="ko-KR" dirty="0"/>
              <a:t>increment</a:t>
            </a:r>
            <a:r>
              <a:rPr lang="ko-KR" altLang="en-US" dirty="0"/>
              <a:t>에 복사</a:t>
            </a:r>
            <a:endParaRPr lang="en-US" altLang="ko-KR" dirty="0"/>
          </a:p>
          <a:p>
            <a:pPr lvl="1"/>
            <a:r>
              <a:rPr lang="ko-KR" altLang="en-US" dirty="0"/>
              <a:t>함수 </a:t>
            </a:r>
            <a:r>
              <a:rPr lang="en-US" altLang="ko-KR" dirty="0"/>
              <a:t>increase() </a:t>
            </a:r>
            <a:r>
              <a:rPr lang="ko-KR" altLang="en-US" dirty="0"/>
              <a:t>내부 실행</a:t>
            </a:r>
            <a:endParaRPr lang="en-US" altLang="ko-KR" dirty="0"/>
          </a:p>
          <a:p>
            <a:pPr lvl="2"/>
            <a:r>
              <a:rPr lang="ko-KR" altLang="en-US" dirty="0"/>
              <a:t>*</a:t>
            </a:r>
            <a:r>
              <a:rPr lang="en-US" altLang="ko-KR" dirty="0"/>
              <a:t>origin</a:t>
            </a:r>
            <a:r>
              <a:rPr lang="ko-KR" altLang="en-US" dirty="0"/>
              <a:t>은 변수 </a:t>
            </a:r>
            <a:r>
              <a:rPr lang="en-US" altLang="ko-KR" dirty="0"/>
              <a:t>amount </a:t>
            </a:r>
            <a:r>
              <a:rPr lang="ko-KR" altLang="en-US" dirty="0"/>
              <a:t>자체를 의미</a:t>
            </a:r>
            <a:endParaRPr lang="en-US" altLang="ko-KR" dirty="0"/>
          </a:p>
          <a:p>
            <a:pPr lvl="2"/>
            <a:r>
              <a:rPr lang="en-US" altLang="ko-KR" dirty="0"/>
              <a:t>*origin</a:t>
            </a:r>
            <a:r>
              <a:rPr lang="ko-KR" altLang="en-US" dirty="0"/>
              <a:t>을 증가시키면 </a:t>
            </a:r>
            <a:r>
              <a:rPr lang="en-US" altLang="ko-KR" dirty="0"/>
              <a:t>amount</a:t>
            </a:r>
            <a:r>
              <a:rPr lang="ko-KR" altLang="en-US" dirty="0"/>
              <a:t>의 값도 증가</a:t>
            </a:r>
            <a:endParaRPr lang="en-US" altLang="ko-KR" dirty="0"/>
          </a:p>
          <a:p>
            <a:pPr lvl="1"/>
            <a:r>
              <a:rPr lang="en-US" altLang="ko-KR" dirty="0"/>
              <a:t>main() </a:t>
            </a:r>
            <a:r>
              <a:rPr lang="ko-KR" altLang="en-US" dirty="0"/>
              <a:t>내부에서 </a:t>
            </a:r>
            <a:r>
              <a:rPr lang="en-US" altLang="ko-KR" dirty="0"/>
              <a:t>amount</a:t>
            </a:r>
            <a:r>
              <a:rPr lang="ko-KR" altLang="en-US" dirty="0"/>
              <a:t>의 값이 </a:t>
            </a:r>
            <a:r>
              <a:rPr lang="en-US" altLang="ko-KR" dirty="0"/>
              <a:t>30</a:t>
            </a:r>
            <a:r>
              <a:rPr lang="ko-KR" altLang="en-US" dirty="0"/>
              <a:t>으로 증가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함수에서 주소의 전달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3435908"/>
            <a:ext cx="4757682" cy="32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매개변수로 배열을 전달하는 것</a:t>
            </a:r>
            <a:endParaRPr lang="en-US" altLang="ko-KR" dirty="0"/>
          </a:p>
          <a:p>
            <a:pPr lvl="1"/>
            <a:r>
              <a:rPr lang="ko-KR" altLang="en-US" dirty="0"/>
              <a:t>배열의 첫 원소를 참조 매개변수로 전달하는 것과 동일</a:t>
            </a:r>
            <a:endParaRPr lang="en-US" altLang="ko-KR" dirty="0"/>
          </a:p>
          <a:p>
            <a:r>
              <a:rPr lang="ko-KR" altLang="en-US" dirty="0"/>
              <a:t>배열을 매개변수로 하는 함수 </a:t>
            </a:r>
            <a:r>
              <a:rPr lang="en-US" altLang="ko-KR" dirty="0"/>
              <a:t>sum()</a:t>
            </a:r>
            <a:r>
              <a:rPr lang="ko-KR" altLang="en-US" dirty="0"/>
              <a:t>을 구현</a:t>
            </a:r>
            <a:endParaRPr lang="en-US" altLang="ko-KR" dirty="0"/>
          </a:p>
          <a:p>
            <a:pPr lvl="1"/>
            <a:r>
              <a:rPr lang="ko-KR" altLang="en-US" dirty="0" err="1"/>
              <a:t>실수형</a:t>
            </a:r>
            <a:r>
              <a:rPr lang="ko-KR" altLang="en-US" dirty="0"/>
              <a:t> 배열의 모든 원소의 합을 구하여 반환하는 함수</a:t>
            </a:r>
            <a:endParaRPr lang="en-US" altLang="ko-KR" dirty="0"/>
          </a:p>
          <a:p>
            <a:pPr lvl="2"/>
            <a:r>
              <a:rPr lang="ko-KR" altLang="en-US" dirty="0"/>
              <a:t>함수 </a:t>
            </a:r>
            <a:r>
              <a:rPr lang="en-US" altLang="ko-KR" dirty="0"/>
              <a:t>sum()</a:t>
            </a:r>
            <a:r>
              <a:rPr lang="ko-KR" altLang="en-US" dirty="0"/>
              <a:t>의 형식매개변수는 </a:t>
            </a:r>
            <a:r>
              <a:rPr lang="ko-KR" altLang="en-US" dirty="0" err="1"/>
              <a:t>실수형</a:t>
            </a:r>
            <a:r>
              <a:rPr lang="ko-KR" altLang="en-US" dirty="0"/>
              <a:t> 배열과 </a:t>
            </a:r>
            <a:r>
              <a:rPr lang="ko-KR" altLang="en-US" dirty="0" err="1"/>
              <a:t>배열크기</a:t>
            </a:r>
            <a:endParaRPr lang="en-US" altLang="ko-KR" dirty="0"/>
          </a:p>
          <a:p>
            <a:pPr lvl="2"/>
            <a:r>
              <a:rPr lang="ko-KR" altLang="en-US" dirty="0"/>
              <a:t>배열크기를 두 번째 인자로 사용</a:t>
            </a:r>
            <a:endParaRPr lang="en-US" altLang="ko-KR" dirty="0"/>
          </a:p>
          <a:p>
            <a:pPr lvl="1"/>
            <a:r>
              <a:rPr lang="ko-KR" altLang="en-US" dirty="0"/>
              <a:t>매개변수를 </a:t>
            </a:r>
            <a:r>
              <a:rPr lang="en-US" altLang="ko-KR" dirty="0"/>
              <a:t>double </a:t>
            </a:r>
            <a:r>
              <a:rPr lang="en-US" altLang="ko-KR" dirty="0" err="1"/>
              <a:t>ary</a:t>
            </a:r>
            <a:r>
              <a:rPr lang="en-US" altLang="ko-KR" dirty="0"/>
              <a:t>[]</a:t>
            </a:r>
            <a:r>
              <a:rPr lang="ko-KR" altLang="en-US" dirty="0"/>
              <a:t>처럼 기술해도 단순히 </a:t>
            </a:r>
            <a:r>
              <a:rPr lang="en-US" altLang="ko-KR" dirty="0"/>
              <a:t>double *</a:t>
            </a:r>
            <a:r>
              <a:rPr lang="en-US" altLang="ko-KR" dirty="0" err="1"/>
              <a:t>ary</a:t>
            </a:r>
            <a:r>
              <a:rPr lang="ko-KR" altLang="en-US" dirty="0"/>
              <a:t>처럼 포인터 변수로 인식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배열이름 매개변수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99" y="3336235"/>
            <a:ext cx="6590567" cy="25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1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만일 </a:t>
            </a:r>
            <a:r>
              <a:rPr lang="ko-KR" altLang="en-US" dirty="0" err="1"/>
              <a:t>배열크기를</a:t>
            </a:r>
            <a:r>
              <a:rPr lang="ko-KR" altLang="en-US" dirty="0"/>
              <a:t> 인자로 사용하지 않는다면</a:t>
            </a:r>
            <a:endParaRPr lang="en-US" altLang="ko-KR" dirty="0"/>
          </a:p>
          <a:p>
            <a:pPr lvl="1"/>
            <a:r>
              <a:rPr lang="ko-KR" altLang="en-US" dirty="0"/>
              <a:t>정해진 배열크기만 함수에서 다룰 수 있음</a:t>
            </a:r>
            <a:endParaRPr lang="en-US" altLang="ko-KR" dirty="0"/>
          </a:p>
          <a:p>
            <a:pPr lvl="2"/>
            <a:r>
              <a:rPr lang="ko-KR" altLang="en-US" dirty="0"/>
              <a:t>이런 방법은 배열크기가 변하면 소스를 수정해야 하므로 비효율적</a:t>
            </a:r>
            <a:endParaRPr lang="en-US" altLang="ko-KR" dirty="0"/>
          </a:p>
          <a:p>
            <a:pPr lvl="1"/>
            <a:r>
              <a:rPr lang="ko-KR" altLang="en-US" dirty="0" err="1"/>
              <a:t>배열크기에</a:t>
            </a:r>
            <a:r>
              <a:rPr lang="ko-KR" altLang="en-US" dirty="0"/>
              <a:t> 관계없이 배열 원소의 합을 구하는 함수를 만들려면</a:t>
            </a:r>
            <a:endParaRPr lang="en-US" altLang="ko-KR" dirty="0"/>
          </a:p>
          <a:p>
            <a:pPr lvl="2"/>
            <a:r>
              <a:rPr lang="ko-KR" altLang="en-US" dirty="0" err="1"/>
              <a:t>배열크기도</a:t>
            </a:r>
            <a:r>
              <a:rPr lang="ko-KR" altLang="en-US" dirty="0"/>
              <a:t> 하나의 인자로 사용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배열크기를</a:t>
            </a:r>
            <a:r>
              <a:rPr lang="ko-KR" altLang="en-US" dirty="0"/>
              <a:t> 인자로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08" y="2761000"/>
            <a:ext cx="7715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9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point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/>
            <a:r>
              <a:rPr lang="ko-KR" altLang="en-US" dirty="0"/>
              <a:t>간접연산자를 사용한 </a:t>
            </a:r>
            <a:r>
              <a:rPr lang="ko-KR" altLang="en-US" dirty="0" err="1"/>
              <a:t>배열원소의</a:t>
            </a:r>
            <a:r>
              <a:rPr lang="ko-KR" altLang="en-US" dirty="0"/>
              <a:t> 접근 방법은 *</a:t>
            </a:r>
            <a:r>
              <a:rPr lang="en-US" altLang="ko-KR" dirty="0"/>
              <a:t>(point +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배열의 합을 구하려면 </a:t>
            </a:r>
            <a:r>
              <a:rPr lang="en-US" altLang="ko-KR" dirty="0"/>
              <a:t>sum += *(point + </a:t>
            </a:r>
            <a:r>
              <a:rPr lang="en-US" altLang="ko-KR" dirty="0" err="1"/>
              <a:t>i</a:t>
            </a:r>
            <a:r>
              <a:rPr lang="en-US" altLang="ko-KR" dirty="0"/>
              <a:t>); </a:t>
            </a:r>
            <a:r>
              <a:rPr lang="ko-KR" altLang="en-US" dirty="0"/>
              <a:t>문장을 반복</a:t>
            </a:r>
            <a:endParaRPr lang="en-US" altLang="ko-KR" dirty="0"/>
          </a:p>
          <a:p>
            <a:pPr lvl="1"/>
            <a:r>
              <a:rPr lang="ko-KR" altLang="en-US" dirty="0"/>
              <a:t>문장 </a:t>
            </a:r>
            <a:r>
              <a:rPr lang="en-US" altLang="ko-KR" dirty="0" err="1"/>
              <a:t>int</a:t>
            </a:r>
            <a:r>
              <a:rPr lang="en-US" altLang="ko-KR" dirty="0"/>
              <a:t> *address = point;</a:t>
            </a:r>
          </a:p>
          <a:p>
            <a:pPr lvl="2"/>
            <a:r>
              <a:rPr lang="ko-KR" altLang="en-US" dirty="0"/>
              <a:t>배열 </a:t>
            </a:r>
            <a:r>
              <a:rPr lang="en-US" altLang="ko-KR" dirty="0"/>
              <a:t>point</a:t>
            </a:r>
            <a:r>
              <a:rPr lang="ko-KR" altLang="en-US" dirty="0"/>
              <a:t>를 가리키는 포인터 변수 </a:t>
            </a:r>
            <a:r>
              <a:rPr lang="en-US" altLang="ko-KR" dirty="0"/>
              <a:t>address</a:t>
            </a:r>
            <a:r>
              <a:rPr lang="ko-KR" altLang="en-US" dirty="0"/>
              <a:t>를 선언하여 </a:t>
            </a:r>
            <a:r>
              <a:rPr lang="en-US" altLang="ko-KR" dirty="0"/>
              <a:t>point</a:t>
            </a:r>
            <a:r>
              <a:rPr lang="ko-KR" altLang="en-US" dirty="0"/>
              <a:t>를 저장</a:t>
            </a:r>
            <a:endParaRPr lang="en-US" altLang="ko-KR" dirty="0"/>
          </a:p>
          <a:p>
            <a:pPr lvl="1"/>
            <a:r>
              <a:rPr lang="ko-KR" altLang="en-US" dirty="0"/>
              <a:t>문장 </a:t>
            </a:r>
            <a:r>
              <a:rPr lang="en-US" altLang="ko-KR" dirty="0"/>
              <a:t>sum += *(address++)</a:t>
            </a:r>
            <a:r>
              <a:rPr lang="ko-KR" altLang="en-US" dirty="0"/>
              <a:t>으로도 배열의 합 가능</a:t>
            </a:r>
            <a:endParaRPr lang="en-US" altLang="ko-KR" dirty="0"/>
          </a:p>
          <a:p>
            <a:pPr lvl="1"/>
            <a:r>
              <a:rPr lang="ko-KR" altLang="en-US" dirty="0" err="1"/>
              <a:t>배열이름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는 주소 상수</a:t>
            </a:r>
            <a:endParaRPr lang="en-US" altLang="ko-KR" dirty="0"/>
          </a:p>
          <a:p>
            <a:pPr lvl="2"/>
            <a:r>
              <a:rPr lang="en-US" altLang="ko-KR" dirty="0"/>
              <a:t>sum += *(point++)</a:t>
            </a:r>
            <a:r>
              <a:rPr lang="ko-KR" altLang="en-US" dirty="0"/>
              <a:t>는 사용 불가능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배열원소</a:t>
            </a:r>
            <a:r>
              <a:rPr lang="ko-KR" altLang="en-US" dirty="0"/>
              <a:t> 참조 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78" y="4114433"/>
            <a:ext cx="70770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6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머리에 배열을 인자로 기술하는 다양한 방법</a:t>
            </a:r>
            <a:endParaRPr lang="en-US" altLang="ko-KR" dirty="0"/>
          </a:p>
          <a:p>
            <a:pPr lvl="1"/>
            <a:r>
              <a:rPr lang="ko-KR" altLang="en-US" dirty="0" err="1"/>
              <a:t>함수헤더에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ary</a:t>
            </a:r>
            <a:r>
              <a:rPr lang="en-US" altLang="ko-KR" dirty="0"/>
              <a:t>[]</a:t>
            </a:r>
            <a:r>
              <a:rPr lang="ko-KR" altLang="en-US" dirty="0"/>
              <a:t>로 기술하는 것은 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ary</a:t>
            </a:r>
            <a:r>
              <a:rPr lang="ko-KR" altLang="en-US" dirty="0"/>
              <a:t>로도 대체 가능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ko-KR" dirty="0"/>
              <a:t>문의 블록</a:t>
            </a:r>
            <a:endParaRPr lang="en-US" altLang="ko-KR" dirty="0"/>
          </a:p>
          <a:p>
            <a:pPr lvl="1"/>
            <a:r>
              <a:rPr lang="ko-KR" altLang="ko-KR" dirty="0"/>
              <a:t>배열 원소의 합을 구하는 문장</a:t>
            </a:r>
            <a:r>
              <a:rPr lang="en-US" altLang="ko-KR" dirty="0"/>
              <a:t> 4</a:t>
            </a:r>
            <a:r>
              <a:rPr lang="ko-KR" altLang="en-US" dirty="0"/>
              <a:t>개</a:t>
            </a:r>
            <a:endParaRPr lang="ko-KR" altLang="ko-KR" dirty="0"/>
          </a:p>
          <a:p>
            <a:pPr lvl="1"/>
            <a:r>
              <a:rPr lang="ko-KR" altLang="ko-KR" dirty="0"/>
              <a:t>변수</a:t>
            </a:r>
            <a:r>
              <a:rPr lang="en-US" altLang="ko-KR" dirty="0"/>
              <a:t> ary</a:t>
            </a:r>
            <a:r>
              <a:rPr lang="ko-KR" altLang="ko-KR" dirty="0"/>
              <a:t>는 포인터 변수로서 주소 값을 저장하는 변수</a:t>
            </a:r>
            <a:endParaRPr lang="en-US" altLang="ko-KR" dirty="0"/>
          </a:p>
          <a:p>
            <a:pPr lvl="2"/>
            <a:r>
              <a:rPr lang="ko-KR" altLang="ko-KR" dirty="0"/>
              <a:t>증가연산자의 이용 가능</a:t>
            </a:r>
            <a:r>
              <a:rPr lang="en-US" altLang="ko-KR" dirty="0"/>
              <a:t> </a:t>
            </a:r>
            <a:endParaRPr lang="ko-KR" altLang="ko-KR" dirty="0"/>
          </a:p>
          <a:p>
            <a:pPr lvl="2"/>
            <a:r>
              <a:rPr lang="ko-KR" altLang="ko-KR" dirty="0" err="1"/>
              <a:t>연산식</a:t>
            </a:r>
            <a:r>
              <a:rPr lang="en-US" altLang="ko-KR" dirty="0"/>
              <a:t> *</a:t>
            </a:r>
            <a:r>
              <a:rPr lang="en-US" altLang="ko-KR" dirty="0" err="1"/>
              <a:t>ary</a:t>
            </a:r>
            <a:r>
              <a:rPr lang="en-US" altLang="ko-KR" dirty="0"/>
              <a:t>++</a:t>
            </a:r>
          </a:p>
          <a:p>
            <a:pPr lvl="3"/>
            <a:r>
              <a:rPr lang="en-US" altLang="ko-KR" dirty="0"/>
              <a:t>*(ary++)</a:t>
            </a:r>
            <a:r>
              <a:rPr lang="ko-KR" altLang="ko-KR" dirty="0"/>
              <a:t>와 같은 의미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매개변수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ary</a:t>
            </a:r>
            <a:r>
              <a:rPr lang="en-US" altLang="ko-KR" dirty="0"/>
              <a:t>[]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en-US" altLang="ko-KR" dirty="0" err="1"/>
              <a:t>ary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52" y="3620308"/>
            <a:ext cx="62103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2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함수에서 </a:t>
            </a:r>
            <a:r>
              <a:rPr lang="ko-KR" altLang="ko-KR" dirty="0" err="1"/>
              <a:t>배열인자의</a:t>
            </a:r>
            <a:r>
              <a:rPr lang="ko-KR" altLang="ko-KR" dirty="0"/>
              <a:t>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1" y="1059782"/>
            <a:ext cx="4615447" cy="2574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42" y="2917123"/>
            <a:ext cx="4622462" cy="37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함수에서 인자의 수와 </a:t>
            </a:r>
            <a:r>
              <a:rPr lang="ko-KR" altLang="en-US" dirty="0" err="1"/>
              <a:t>자료형이</a:t>
            </a:r>
            <a:r>
              <a:rPr lang="ko-KR" altLang="en-US" dirty="0"/>
              <a:t> 결정되지 않은 함수 인자 방식</a:t>
            </a:r>
            <a:endParaRPr lang="en-US" altLang="ko-KR" dirty="0"/>
          </a:p>
          <a:p>
            <a:pPr lvl="1"/>
            <a:r>
              <a:rPr lang="ko-KR" altLang="en-US" dirty="0"/>
              <a:t>처음 또는 앞 부분의 매개변수는 정해져 있으나</a:t>
            </a:r>
            <a:endParaRPr lang="en-US" altLang="ko-KR" dirty="0"/>
          </a:p>
          <a:p>
            <a:pPr lvl="2"/>
            <a:r>
              <a:rPr lang="ko-KR" altLang="en-US" dirty="0"/>
              <a:t>이후 매개변수 수와 각각의 </a:t>
            </a:r>
            <a:r>
              <a:rPr lang="ko-KR" altLang="en-US" dirty="0" err="1"/>
              <a:t>자료형이</a:t>
            </a:r>
            <a:r>
              <a:rPr lang="ko-KR" altLang="en-US" dirty="0"/>
              <a:t> 고정적이지 않고 변하는 인자</a:t>
            </a:r>
            <a:endParaRPr lang="en-US" altLang="ko-KR" dirty="0"/>
          </a:p>
          <a:p>
            <a:pPr lvl="1"/>
            <a:r>
              <a:rPr lang="ko-KR" altLang="en-US" dirty="0"/>
              <a:t>가변 인자 부분은 </a:t>
            </a:r>
            <a:r>
              <a:rPr lang="en-US" altLang="ko-KR" dirty="0"/>
              <a:t>…</a:t>
            </a:r>
            <a:r>
              <a:rPr lang="ko-KR" altLang="en-US" dirty="0"/>
              <a:t>으로 기술</a:t>
            </a:r>
            <a:endParaRPr lang="en-US" altLang="ko-KR" dirty="0"/>
          </a:p>
          <a:p>
            <a:pPr lvl="2"/>
            <a:r>
              <a:rPr lang="ko-KR" altLang="en-US" dirty="0"/>
              <a:t>가변 인자인 </a:t>
            </a:r>
            <a:r>
              <a:rPr lang="en-US" altLang="ko-KR" dirty="0"/>
              <a:t>…</a:t>
            </a:r>
            <a:r>
              <a:rPr lang="ko-KR" altLang="en-US" dirty="0"/>
              <a:t>의 앞 부분에는 반드시 매개변수가 </a:t>
            </a:r>
            <a:r>
              <a:rPr lang="en-US" altLang="ko-KR" dirty="0" err="1"/>
              <a:t>int</a:t>
            </a:r>
            <a:r>
              <a:rPr lang="en-US" altLang="ko-KR" dirty="0"/>
              <a:t> n</a:t>
            </a:r>
            <a:r>
              <a:rPr lang="ko-KR" altLang="en-US" dirty="0"/>
              <a:t>처럼 고정적이어야 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 함수원형</a:t>
            </a:r>
            <a:endParaRPr lang="en-US" altLang="ko-KR" dirty="0"/>
          </a:p>
          <a:p>
            <a:pPr lvl="1"/>
            <a:r>
              <a:rPr lang="ko-KR" altLang="en-US" dirty="0"/>
              <a:t>첫 인자는 </a:t>
            </a:r>
            <a:r>
              <a:rPr lang="en-US" altLang="ko-KR" dirty="0"/>
              <a:t>char *_Format</a:t>
            </a:r>
            <a:r>
              <a:rPr lang="ko-KR" altLang="en-US" dirty="0"/>
              <a:t>을 제외하고는 이후에 </a:t>
            </a:r>
            <a:r>
              <a:rPr lang="en-US" altLang="ko-KR" dirty="0"/>
              <a:t>… </a:t>
            </a:r>
            <a:r>
              <a:rPr lang="ko-KR" altLang="en-US" dirty="0"/>
              <a:t>표시</a:t>
            </a:r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를 호출하는 경우를 살펴보면</a:t>
            </a:r>
            <a:endParaRPr lang="en-US" altLang="ko-KR" dirty="0"/>
          </a:p>
          <a:p>
            <a:pPr lvl="1"/>
            <a:r>
              <a:rPr lang="ko-KR" altLang="en-US" dirty="0"/>
              <a:t>출력할 인자의 수와 자료형이 결정되지 않은 체 함수를 호출</a:t>
            </a:r>
            <a:endParaRPr lang="en-US" altLang="ko-KR" dirty="0"/>
          </a:p>
          <a:p>
            <a:pPr lvl="1"/>
            <a:r>
              <a:rPr lang="ko-KR" altLang="en-US" dirty="0"/>
              <a:t>출력할 인자의 수와 자료형은 인자 </a:t>
            </a:r>
            <a:r>
              <a:rPr lang="en-US" altLang="ko-KR" dirty="0"/>
              <a:t>_Format</a:t>
            </a:r>
            <a:r>
              <a:rPr lang="ko-KR" altLang="en-US" dirty="0"/>
              <a:t>에 </a:t>
            </a:r>
            <a:r>
              <a:rPr lang="en-US" altLang="ko-KR" dirty="0"/>
              <a:t>%d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인자</a:t>
            </a:r>
            <a:r>
              <a:rPr lang="en-US" altLang="ko-KR" dirty="0"/>
              <a:t>(variable argument)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EF950B-6632-4CD4-A5DE-89A0F515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33" y="4624811"/>
            <a:ext cx="62960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4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632A95B2F1F0A47947EA61DF5DBBD00" ma:contentTypeVersion="11" ma:contentTypeDescription="새 문서를 만듭니다." ma:contentTypeScope="" ma:versionID="774bf73ccb0146b34f38b593eba9319f">
  <xsd:schema xmlns:xsd="http://www.w3.org/2001/XMLSchema" xmlns:xs="http://www.w3.org/2001/XMLSchema" xmlns:p="http://schemas.microsoft.com/office/2006/metadata/properties" xmlns:ns3="a00a299f-9b9b-4f4e-a393-facaf75cc764" targetNamespace="http://schemas.microsoft.com/office/2006/metadata/properties" ma:root="true" ma:fieldsID="385715e84074fed4b357385bd9f22aa9" ns3:_="">
    <xsd:import namespace="a00a299f-9b9b-4f4e-a393-facaf75cc7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a299f-9b9b-4f4e-a393-facaf75cc7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ECFF0F-E77F-4AFE-9C6A-2DCC37D465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27A731-9FE5-4E0F-8926-93A84E754F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0a299f-9b9b-4f4e-a393-facaf75cc7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8A1C04-0F4F-4339-AB5E-A4F24F11DEB2}">
  <ds:schemaRefs>
    <ds:schemaRef ds:uri="http://schemas.microsoft.com/office/2006/documentManagement/types"/>
    <ds:schemaRef ds:uri="http://purl.org/dc/elements/1.1/"/>
    <ds:schemaRef ds:uri="a00a299f-9b9b-4f4e-a393-facaf75cc76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31561</TotalTime>
  <Words>1616</Words>
  <Application>Microsoft Office PowerPoint</Application>
  <PresentationFormat>화면 슬라이드 쇼(4:3)</PresentationFormat>
  <Paragraphs>246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나눔고딕</vt:lpstr>
      <vt:lpstr>나눔고딕 ExtraBold</vt:lpstr>
      <vt:lpstr>나눔스퀘어 ExtraBold</vt:lpstr>
      <vt:lpstr>맑은 고딕</vt:lpstr>
      <vt:lpstr>Arial</vt:lpstr>
      <vt:lpstr>Tahoma</vt:lpstr>
      <vt:lpstr>Wingdings 2</vt:lpstr>
      <vt:lpstr>Office 테마</vt:lpstr>
      <vt:lpstr>디자인 사용자 지정</vt:lpstr>
      <vt:lpstr>PowerPoint 프레젠테이션</vt:lpstr>
      <vt:lpstr>함수에서 값의 전달</vt:lpstr>
      <vt:lpstr>함수에서 주소의 전달</vt:lpstr>
      <vt:lpstr>배열이름 매개변수(인자)</vt:lpstr>
      <vt:lpstr>배열크기를 인자로 사용</vt:lpstr>
      <vt:lpstr>다양한 배열원소 참조 방법</vt:lpstr>
      <vt:lpstr>형식 매개변수 int ary[]와 int *ary</vt:lpstr>
      <vt:lpstr>함수에서 배열인자의 사용</vt:lpstr>
      <vt:lpstr>가변 인자(variable argument)</vt:lpstr>
      <vt:lpstr>가변 인자가 있는 함수 구현(1)</vt:lpstr>
      <vt:lpstr>가변 인자가 있는 함수 구현(2)</vt:lpstr>
      <vt:lpstr>가변인자 처리 함수의 정의와 호출</vt:lpstr>
      <vt:lpstr>매개변수에 반환용으로 포인터 사용</vt:lpstr>
      <vt:lpstr>함수로 포인터를 전달하는 주소에 의한 호출</vt:lpstr>
      <vt:lpstr>주소값을 반환하는 함수</vt:lpstr>
      <vt:lpstr>주소값 반환 함수의 정의와 이용</vt:lpstr>
      <vt:lpstr>상수를 위한 const 사용</vt:lpstr>
      <vt:lpstr>함수 매개변수에서 const의 사용 방법과 의미</vt:lpstr>
      <vt:lpstr>복소수를 위한 구조체</vt:lpstr>
      <vt:lpstr>구조체 인자 함수(1): 인자에 구조체 사용</vt:lpstr>
      <vt:lpstr>구조체 인자 함수(2): 인자에 구조체 포인터 사용</vt:lpstr>
      <vt:lpstr>함수 포인터</vt:lpstr>
      <vt:lpstr>void 포인터</vt:lpstr>
      <vt:lpstr>void 포인터 활용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 </cp:lastModifiedBy>
  <cp:revision>794</cp:revision>
  <dcterms:created xsi:type="dcterms:W3CDTF">2013-05-23T04:26:30Z</dcterms:created>
  <dcterms:modified xsi:type="dcterms:W3CDTF">2022-05-17T01:00:21Z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0x010100D632A95B2F1F0A47947EA61DF5DBBD00</vt:lpwstr>
  </property>
</Properties>
</file>