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1" r:id="rId4"/>
    <p:sldId id="268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5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DS-SF-24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3819-A577-A74D-8DD7-7C6E7F28F678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2169-122F-4A49-89CB-0766CED8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52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DS-SF-24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6ACD-470E-A94D-965F-7300ED99E116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74FE-5697-DD44-BFD7-20D45D96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8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7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74FE-5697-DD44-BFD7-20D45D96A555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DS-SF-24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&amp;[Page]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B952-F26E-3043-B6DC-22614462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556" y="1521678"/>
            <a:ext cx="6626087" cy="132556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US" sz="5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Impact of Community Indicators on </a:t>
            </a:r>
            <a:br>
              <a:rPr lang="en-US" sz="5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</a:br>
            <a:r>
              <a:rPr lang="en-US" sz="5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Real Estate Value</a:t>
            </a:r>
            <a:endParaRPr lang="en-US" sz="5000" dirty="0">
              <a:solidFill>
                <a:srgbClr val="00206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96556" y="3648653"/>
            <a:ext cx="6626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Chris Salviati</a:t>
            </a:r>
          </a:p>
          <a:p>
            <a:pPr algn="ctr"/>
            <a:r>
              <a:rPr lang="en-US" sz="3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August 18, 2016</a:t>
            </a:r>
            <a:endParaRPr lang="en-US" sz="3000" dirty="0">
              <a:solidFill>
                <a:srgbClr val="00206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5974" y="3395458"/>
            <a:ext cx="5910026" cy="32504"/>
          </a:xfrm>
          <a:prstGeom prst="line">
            <a:avLst/>
          </a:prstGeom>
          <a:ln w="412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54620" y="1015287"/>
            <a:ext cx="5485481" cy="479284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1</a:t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44" y="1180695"/>
            <a:ext cx="5185832" cy="44859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5123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Decision Tree</a:t>
            </a:r>
          </a:p>
        </p:txBody>
      </p:sp>
    </p:spTree>
    <p:extLst>
      <p:ext uri="{BB962C8B-B14F-4D97-AF65-F5344CB8AC3E}">
        <p14:creationId xmlns:p14="http://schemas.microsoft.com/office/powerpoint/2010/main" val="73983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42146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latin typeface="Futura Medium" charset="0"/>
                <a:ea typeface="Futura Medium" charset="0"/>
                <a:cs typeface="Futura Medium" charset="0"/>
              </a:rPr>
              <a:t>MAPS</a:t>
            </a:r>
            <a:endParaRPr lang="en-US" sz="10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4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13</a:t>
            </a:fld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4038" y="303199"/>
            <a:ext cx="5356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Home Value Per </a:t>
            </a:r>
            <a:r>
              <a:rPr lang="en-US" sz="3000" dirty="0" err="1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Sqft</a:t>
            </a:r>
            <a:r>
              <a:rPr lang="en-US" sz="3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sz="3000" dirty="0">
              <a:solidFill>
                <a:srgbClr val="00206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74602" y="443792"/>
            <a:ext cx="5356087" cy="1025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Rental Price Per </a:t>
            </a:r>
            <a:r>
              <a:rPr lang="en-US" sz="3000" dirty="0" err="1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Sqft</a:t>
            </a:r>
            <a:r>
              <a:rPr lang="en-US" sz="3000" dirty="0" smtClean="0">
                <a:solidFill>
                  <a:srgbClr val="002060"/>
                </a:solidFill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sz="3000" dirty="0">
              <a:solidFill>
                <a:srgbClr val="002060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342" y="1382823"/>
            <a:ext cx="5485481" cy="479284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" y="1548231"/>
            <a:ext cx="5185832" cy="44859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906" y="1439947"/>
            <a:ext cx="5485481" cy="473572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24" y="1610596"/>
            <a:ext cx="5154247" cy="44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42146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latin typeface="Futura Medium" charset="0"/>
                <a:ea typeface="Futura Medium" charset="0"/>
                <a:cs typeface="Futura Medium" charset="0"/>
              </a:rPr>
              <a:t>BACKGROUND</a:t>
            </a:r>
            <a:endParaRPr lang="en-US" sz="10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Sources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34231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000" dirty="0" smtClean="0">
                <a:latin typeface="Futura Medium" charset="0"/>
                <a:ea typeface="Futura Medium" charset="0"/>
                <a:cs typeface="Futura Medium" charset="0"/>
              </a:rPr>
              <a:t>California Healthy Communities Indicators</a:t>
            </a:r>
          </a:p>
        </p:txBody>
      </p:sp>
    </p:spTree>
    <p:extLst>
      <p:ext uri="{BB962C8B-B14F-4D97-AF65-F5344CB8AC3E}">
        <p14:creationId xmlns:p14="http://schemas.microsoft.com/office/powerpoint/2010/main" val="159359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25245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20465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Cleaning</a:t>
            </a:r>
          </a:p>
        </p:txBody>
      </p:sp>
    </p:spTree>
    <p:extLst>
      <p:ext uri="{BB962C8B-B14F-4D97-AF65-F5344CB8AC3E}">
        <p14:creationId xmlns:p14="http://schemas.microsoft.com/office/powerpoint/2010/main" val="116081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0979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42146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latin typeface="Futura Medium" charset="0"/>
                <a:ea typeface="Futura Medium" charset="0"/>
                <a:cs typeface="Futura Medium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86467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7068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DS-SF-24 Final Project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0"/>
            <a:ext cx="3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C. Salviati</a:t>
            </a:r>
            <a:endParaRPr lang="en-US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952-F26E-3043-B6DC-2261446200D8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434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Medium" charset="0"/>
                <a:ea typeface="Futura Medium" charset="0"/>
                <a:cs typeface="Futura Medium" charset="0"/>
              </a:rPr>
              <a:t> Lasso</a:t>
            </a:r>
          </a:p>
        </p:txBody>
      </p:sp>
    </p:spTree>
    <p:extLst>
      <p:ext uri="{BB962C8B-B14F-4D97-AF65-F5344CB8AC3E}">
        <p14:creationId xmlns:p14="http://schemas.microsoft.com/office/powerpoint/2010/main" val="26029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175</Words>
  <Application>Microsoft Macintosh PowerPoint</Application>
  <PresentationFormat>Widescreen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Futura Medium</vt:lpstr>
      <vt:lpstr>Arial</vt:lpstr>
      <vt:lpstr>Office Theme</vt:lpstr>
      <vt:lpstr>Impact of Community Indicators on  Real Estate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Salviati</dc:creator>
  <cp:lastModifiedBy>Christopher Salviati</cp:lastModifiedBy>
  <cp:revision>13</cp:revision>
  <dcterms:created xsi:type="dcterms:W3CDTF">2016-08-14T20:48:30Z</dcterms:created>
  <dcterms:modified xsi:type="dcterms:W3CDTF">2016-08-15T16:03:44Z</dcterms:modified>
</cp:coreProperties>
</file>