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57" r:id="rId4"/>
    <p:sldId id="266" r:id="rId5"/>
    <p:sldId id="259" r:id="rId6"/>
    <p:sldId id="261" r:id="rId7"/>
    <p:sldId id="264" r:id="rId8"/>
    <p:sldId id="262" r:id="rId9"/>
    <p:sldId id="265" r:id="rId10"/>
    <p:sldId id="270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A84"/>
    <a:srgbClr val="337BB6"/>
    <a:srgbClr val="0E2841"/>
    <a:srgbClr val="FC8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398C0-59F2-4C1B-B3A6-9D195CB586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DE3C2FD5-BFCB-475D-8CEA-5D0B0717EBE8}">
      <dgm:prSet/>
      <dgm:spPr/>
      <dgm:t>
        <a:bodyPr/>
        <a:lstStyle/>
        <a:p>
          <a:pPr>
            <a:defRPr cap="all"/>
          </a:pPr>
          <a:r>
            <a:rPr lang="en-NZ" i="1" dirty="0">
              <a:latin typeface="Bahnschrift Light" panose="020B0502040204020203" pitchFamily="34" charset="0"/>
            </a:rPr>
            <a:t>Deployment</a:t>
          </a:r>
          <a:endParaRPr lang="en-US" i="1" dirty="0">
            <a:latin typeface="Bahnschrift Light" panose="020B0502040204020203" pitchFamily="34" charset="0"/>
          </a:endParaRPr>
        </a:p>
      </dgm:t>
    </dgm:pt>
    <dgm:pt modelId="{DFD68F74-4972-4414-B74A-F29E9069E980}" type="parTrans" cxnId="{3F39995E-26A7-4B3A-9786-03895ACBDE08}">
      <dgm:prSet/>
      <dgm:spPr/>
      <dgm:t>
        <a:bodyPr/>
        <a:lstStyle/>
        <a:p>
          <a:endParaRPr lang="en-US"/>
        </a:p>
      </dgm:t>
    </dgm:pt>
    <dgm:pt modelId="{03DD1D23-83F1-471F-800F-40A8713B7960}" type="sibTrans" cxnId="{3F39995E-26A7-4B3A-9786-03895ACBDE08}">
      <dgm:prSet/>
      <dgm:spPr/>
      <dgm:t>
        <a:bodyPr/>
        <a:lstStyle/>
        <a:p>
          <a:endParaRPr lang="en-US"/>
        </a:p>
      </dgm:t>
    </dgm:pt>
    <dgm:pt modelId="{AA9F7470-FB60-4CD6-AFB2-43C15B15E612}">
      <dgm:prSet/>
      <dgm:spPr/>
      <dgm:t>
        <a:bodyPr/>
        <a:lstStyle/>
        <a:p>
          <a:pPr>
            <a:defRPr cap="all"/>
          </a:pPr>
          <a:r>
            <a:rPr lang="en-NZ" i="1" dirty="0">
              <a:latin typeface="Bahnschrift Light" panose="020B0502040204020203" pitchFamily="34" charset="0"/>
            </a:rPr>
            <a:t>Containers</a:t>
          </a:r>
          <a:endParaRPr lang="en-US" i="1" dirty="0">
            <a:latin typeface="Bahnschrift Light" panose="020B0502040204020203" pitchFamily="34" charset="0"/>
          </a:endParaRPr>
        </a:p>
      </dgm:t>
    </dgm:pt>
    <dgm:pt modelId="{38C12EA9-5550-40A3-A267-0B8EC3C22710}" type="parTrans" cxnId="{60792E49-8EA9-47C8-A475-D66CDFF3ACA6}">
      <dgm:prSet/>
      <dgm:spPr/>
      <dgm:t>
        <a:bodyPr/>
        <a:lstStyle/>
        <a:p>
          <a:endParaRPr lang="en-US"/>
        </a:p>
      </dgm:t>
    </dgm:pt>
    <dgm:pt modelId="{B6F299E2-1787-43FA-B72D-D150E301D90A}" type="sibTrans" cxnId="{60792E49-8EA9-47C8-A475-D66CDFF3ACA6}">
      <dgm:prSet/>
      <dgm:spPr/>
      <dgm:t>
        <a:bodyPr/>
        <a:lstStyle/>
        <a:p>
          <a:endParaRPr lang="en-US"/>
        </a:p>
      </dgm:t>
    </dgm:pt>
    <dgm:pt modelId="{B6064C66-441E-45EA-9E32-243A39F36AEB}">
      <dgm:prSet/>
      <dgm:spPr/>
      <dgm:t>
        <a:bodyPr/>
        <a:lstStyle/>
        <a:p>
          <a:pPr>
            <a:defRPr cap="all"/>
          </a:pPr>
          <a:r>
            <a:rPr lang="en-NZ" i="1" dirty="0">
              <a:latin typeface="Bahnschrift Light" panose="020B0502040204020203" pitchFamily="34" charset="0"/>
            </a:rPr>
            <a:t>Virtual Networking</a:t>
          </a:r>
          <a:endParaRPr lang="en-US" i="1" dirty="0">
            <a:latin typeface="Bahnschrift Light" panose="020B0502040204020203" pitchFamily="34" charset="0"/>
          </a:endParaRPr>
        </a:p>
      </dgm:t>
    </dgm:pt>
    <dgm:pt modelId="{7E8A328A-E977-4CAE-88B3-F8AB49D62BF2}" type="parTrans" cxnId="{E933DD56-DD5E-4E0D-B3A3-1C292D7C7654}">
      <dgm:prSet/>
      <dgm:spPr/>
      <dgm:t>
        <a:bodyPr/>
        <a:lstStyle/>
        <a:p>
          <a:endParaRPr lang="en-US"/>
        </a:p>
      </dgm:t>
    </dgm:pt>
    <dgm:pt modelId="{E25A4C65-ECD4-46D3-835F-B9D963973CF5}" type="sibTrans" cxnId="{E933DD56-DD5E-4E0D-B3A3-1C292D7C7654}">
      <dgm:prSet/>
      <dgm:spPr/>
      <dgm:t>
        <a:bodyPr/>
        <a:lstStyle/>
        <a:p>
          <a:endParaRPr lang="en-US"/>
        </a:p>
      </dgm:t>
    </dgm:pt>
    <dgm:pt modelId="{9B3F6B85-3E5C-4693-9BCF-97397DB54D20}">
      <dgm:prSet/>
      <dgm:spPr/>
      <dgm:t>
        <a:bodyPr/>
        <a:lstStyle/>
        <a:p>
          <a:pPr>
            <a:defRPr cap="all"/>
          </a:pPr>
          <a:r>
            <a:rPr lang="en-NZ" i="1" dirty="0">
              <a:latin typeface="Bahnschrift Light" panose="020B0502040204020203" pitchFamily="34" charset="0"/>
            </a:rPr>
            <a:t>Pricing</a:t>
          </a:r>
          <a:endParaRPr lang="en-US" i="1" dirty="0">
            <a:latin typeface="Bahnschrift Light" panose="020B0502040204020203" pitchFamily="34" charset="0"/>
          </a:endParaRPr>
        </a:p>
      </dgm:t>
    </dgm:pt>
    <dgm:pt modelId="{6CED11BB-8639-4EC7-88EB-10035D5D0A8A}" type="parTrans" cxnId="{48D18AA6-4EFA-400B-A321-CAFCF15D5DF3}">
      <dgm:prSet/>
      <dgm:spPr/>
      <dgm:t>
        <a:bodyPr/>
        <a:lstStyle/>
        <a:p>
          <a:endParaRPr lang="en-US"/>
        </a:p>
      </dgm:t>
    </dgm:pt>
    <dgm:pt modelId="{42E3056B-D205-470D-9E5A-259633C41109}" type="sibTrans" cxnId="{48D18AA6-4EFA-400B-A321-CAFCF15D5DF3}">
      <dgm:prSet/>
      <dgm:spPr/>
      <dgm:t>
        <a:bodyPr/>
        <a:lstStyle/>
        <a:p>
          <a:endParaRPr lang="en-US"/>
        </a:p>
      </dgm:t>
    </dgm:pt>
    <dgm:pt modelId="{1888CD02-5636-4C0B-995B-5DA44867D4AB}">
      <dgm:prSet/>
      <dgm:spPr/>
      <dgm:t>
        <a:bodyPr/>
        <a:lstStyle/>
        <a:p>
          <a:pPr>
            <a:defRPr cap="all"/>
          </a:pPr>
          <a:r>
            <a:rPr lang="en-NZ" i="1" dirty="0">
              <a:latin typeface="Bahnschrift Light" panose="020B0502040204020203" pitchFamily="34" charset="0"/>
            </a:rPr>
            <a:t>Elasticity</a:t>
          </a:r>
          <a:r>
            <a:rPr lang="en-NZ" i="1" dirty="0"/>
            <a:t> </a:t>
          </a:r>
          <a:endParaRPr lang="en-US" i="1" dirty="0"/>
        </a:p>
      </dgm:t>
    </dgm:pt>
    <dgm:pt modelId="{F470B6CE-72E1-4341-AACA-580A7C682780}" type="parTrans" cxnId="{427CE33A-BB00-447B-94BE-87B22EA08B06}">
      <dgm:prSet/>
      <dgm:spPr/>
      <dgm:t>
        <a:bodyPr/>
        <a:lstStyle/>
        <a:p>
          <a:endParaRPr lang="en-US"/>
        </a:p>
      </dgm:t>
    </dgm:pt>
    <dgm:pt modelId="{5E0FF901-4A59-4592-B8E1-9EB918D3350B}" type="sibTrans" cxnId="{427CE33A-BB00-447B-94BE-87B22EA08B06}">
      <dgm:prSet/>
      <dgm:spPr/>
      <dgm:t>
        <a:bodyPr/>
        <a:lstStyle/>
        <a:p>
          <a:endParaRPr lang="en-US"/>
        </a:p>
      </dgm:t>
    </dgm:pt>
    <dgm:pt modelId="{86B6D363-EE8B-4DD9-A587-AB1DF22619B9}">
      <dgm:prSet/>
      <dgm:spPr/>
      <dgm:t>
        <a:bodyPr/>
        <a:lstStyle/>
        <a:p>
          <a:pPr>
            <a:defRPr cap="all"/>
          </a:pPr>
          <a:r>
            <a:rPr lang="en-NZ" i="1" dirty="0" err="1">
              <a:latin typeface="Bahnschrift Light" panose="020B0502040204020203" pitchFamily="34" charset="0"/>
            </a:rPr>
            <a:t>Paas</a:t>
          </a:r>
          <a:r>
            <a:rPr lang="en-NZ" i="1" dirty="0"/>
            <a:t> </a:t>
          </a:r>
          <a:endParaRPr lang="en-US" i="1" dirty="0"/>
        </a:p>
      </dgm:t>
    </dgm:pt>
    <dgm:pt modelId="{CC26D07D-97CC-44E1-ABB4-2459F4226DB4}" type="parTrans" cxnId="{0C40BBE8-2332-4750-9C11-A7C2F6B2AB86}">
      <dgm:prSet/>
      <dgm:spPr/>
      <dgm:t>
        <a:bodyPr/>
        <a:lstStyle/>
        <a:p>
          <a:endParaRPr lang="en-US"/>
        </a:p>
      </dgm:t>
    </dgm:pt>
    <dgm:pt modelId="{124E877B-8D81-456C-8F04-E16A8BAC478C}" type="sibTrans" cxnId="{0C40BBE8-2332-4750-9C11-A7C2F6B2AB86}">
      <dgm:prSet/>
      <dgm:spPr/>
      <dgm:t>
        <a:bodyPr/>
        <a:lstStyle/>
        <a:p>
          <a:endParaRPr lang="en-US"/>
        </a:p>
      </dgm:t>
    </dgm:pt>
    <dgm:pt modelId="{72907415-36E3-4DD0-A275-F21E922B7A51}">
      <dgm:prSet/>
      <dgm:spPr/>
      <dgm:t>
        <a:bodyPr/>
        <a:lstStyle/>
        <a:p>
          <a:pPr>
            <a:defRPr cap="all"/>
          </a:pPr>
          <a:r>
            <a:rPr lang="en-NZ" i="1" dirty="0" err="1">
              <a:latin typeface="Bahnschrift Light" panose="020B0502040204020203" pitchFamily="34" charset="0"/>
            </a:rPr>
            <a:t>Iaas</a:t>
          </a:r>
          <a:r>
            <a:rPr lang="en-NZ" i="1" dirty="0"/>
            <a:t> </a:t>
          </a:r>
          <a:endParaRPr lang="en-US" i="1" dirty="0"/>
        </a:p>
      </dgm:t>
    </dgm:pt>
    <dgm:pt modelId="{92DBEE99-204A-4807-AE43-97330107C351}" type="parTrans" cxnId="{BCF579BE-5C07-494D-9DCC-B04CA59AFA65}">
      <dgm:prSet/>
      <dgm:spPr/>
      <dgm:t>
        <a:bodyPr/>
        <a:lstStyle/>
        <a:p>
          <a:endParaRPr lang="en-US"/>
        </a:p>
      </dgm:t>
    </dgm:pt>
    <dgm:pt modelId="{B85CF3AD-818E-4B30-885B-3BB12E6BD46D}" type="sibTrans" cxnId="{BCF579BE-5C07-494D-9DCC-B04CA59AFA65}">
      <dgm:prSet/>
      <dgm:spPr/>
      <dgm:t>
        <a:bodyPr/>
        <a:lstStyle/>
        <a:p>
          <a:endParaRPr lang="en-US"/>
        </a:p>
      </dgm:t>
    </dgm:pt>
    <dgm:pt modelId="{324AB131-9547-413B-8C5A-E69404588A89}" type="pres">
      <dgm:prSet presAssocID="{985398C0-59F2-4C1B-B3A6-9D195CB586DB}" presName="root" presStyleCnt="0">
        <dgm:presLayoutVars>
          <dgm:dir/>
          <dgm:resizeHandles val="exact"/>
        </dgm:presLayoutVars>
      </dgm:prSet>
      <dgm:spPr/>
    </dgm:pt>
    <dgm:pt modelId="{1C6D1AC3-5838-4FAF-A34E-DD5DDB45CE99}" type="pres">
      <dgm:prSet presAssocID="{DE3C2FD5-BFCB-475D-8CEA-5D0B0717EBE8}" presName="compNode" presStyleCnt="0"/>
      <dgm:spPr/>
    </dgm:pt>
    <dgm:pt modelId="{5D75C1B1-12AB-451E-8109-F1EE704463A7}" type="pres">
      <dgm:prSet presAssocID="{DE3C2FD5-BFCB-475D-8CEA-5D0B0717EBE8}" presName="iconBgRect" presStyleLbl="bgShp" presStyleIdx="0" presStyleCnt="7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57E24B4A-02B2-45E0-8334-EF030532151E}" type="pres">
      <dgm:prSet presAssocID="{DE3C2FD5-BFCB-475D-8CEA-5D0B0717EBE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457E3F-197B-48A8-9984-9B6B4D5A79B0}" type="pres">
      <dgm:prSet presAssocID="{DE3C2FD5-BFCB-475D-8CEA-5D0B0717EBE8}" presName="spaceRect" presStyleCnt="0"/>
      <dgm:spPr/>
    </dgm:pt>
    <dgm:pt modelId="{81C5DC39-2D51-4478-AA10-5CB1A6D1F964}" type="pres">
      <dgm:prSet presAssocID="{DE3C2FD5-BFCB-475D-8CEA-5D0B0717EBE8}" presName="textRect" presStyleLbl="revTx" presStyleIdx="0" presStyleCnt="7" custLinFactNeighborX="-3048" custLinFactNeighborY="-39370">
        <dgm:presLayoutVars>
          <dgm:chMax val="1"/>
          <dgm:chPref val="1"/>
        </dgm:presLayoutVars>
      </dgm:prSet>
      <dgm:spPr/>
    </dgm:pt>
    <dgm:pt modelId="{656DE1C4-5286-4645-BD6F-0C3810811A04}" type="pres">
      <dgm:prSet presAssocID="{03DD1D23-83F1-471F-800F-40A8713B7960}" presName="sibTrans" presStyleCnt="0"/>
      <dgm:spPr/>
    </dgm:pt>
    <dgm:pt modelId="{E0BBEF3F-47FA-4EF3-B156-D67876DDE328}" type="pres">
      <dgm:prSet presAssocID="{AA9F7470-FB60-4CD6-AFB2-43C15B15E612}" presName="compNode" presStyleCnt="0"/>
      <dgm:spPr/>
    </dgm:pt>
    <dgm:pt modelId="{46CC1062-E3A6-49D9-ACF0-E5AFF19CF655}" type="pres">
      <dgm:prSet presAssocID="{AA9F7470-FB60-4CD6-AFB2-43C15B15E612}" presName="iconBgRect" presStyleLbl="bgShp" presStyleIdx="1" presStyleCnt="7" custLinFactX="200000" custLinFactNeighborX="263399" custLinFactNeighborY="-747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0FB1A1BF-34CA-4FED-BCB7-82A9A776EFA4}" type="pres">
      <dgm:prSet presAssocID="{AA9F7470-FB60-4CD6-AFB2-43C15B15E612}" presName="iconRect" presStyleLbl="node1" presStyleIdx="1" presStyleCnt="7" custLinFactX="400000" custLinFactNeighborX="406418" custLinFactNeighborY="105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606D21E-6C17-466D-87CE-E2CA151F3703}" type="pres">
      <dgm:prSet presAssocID="{AA9F7470-FB60-4CD6-AFB2-43C15B15E612}" presName="spaceRect" presStyleCnt="0"/>
      <dgm:spPr/>
    </dgm:pt>
    <dgm:pt modelId="{48C6CE3C-BAB5-4EEC-BB1C-B477400E2D14}" type="pres">
      <dgm:prSet presAssocID="{AA9F7470-FB60-4CD6-AFB2-43C15B15E612}" presName="textRect" presStyleLbl="revTx" presStyleIdx="1" presStyleCnt="7" custLinFactX="100000" custLinFactNeighborX="183208" custLinFactNeighborY="-45012">
        <dgm:presLayoutVars>
          <dgm:chMax val="1"/>
          <dgm:chPref val="1"/>
        </dgm:presLayoutVars>
      </dgm:prSet>
      <dgm:spPr/>
    </dgm:pt>
    <dgm:pt modelId="{A7C3F094-4274-4F70-8EFB-B1EC8B5CFC8D}" type="pres">
      <dgm:prSet presAssocID="{B6F299E2-1787-43FA-B72D-D150E301D90A}" presName="sibTrans" presStyleCnt="0"/>
      <dgm:spPr/>
    </dgm:pt>
    <dgm:pt modelId="{1071D4DA-15A4-4FE8-A9B7-A6A143577498}" type="pres">
      <dgm:prSet presAssocID="{B6064C66-441E-45EA-9E32-243A39F36AEB}" presName="compNode" presStyleCnt="0"/>
      <dgm:spPr/>
    </dgm:pt>
    <dgm:pt modelId="{F65D3FD4-1885-4259-9C39-F522BDAE5C55}" type="pres">
      <dgm:prSet presAssocID="{B6064C66-441E-45EA-9E32-243A39F36AEB}" presName="iconBgRect" presStyleLbl="bgShp" presStyleIdx="2" presStyleCnt="7" custLinFactY="100000" custLinFactNeighborX="2288" custLinFactNeighborY="152125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AA76023E-3C62-485F-AEE8-1DCA2005A9EC}" type="pres">
      <dgm:prSet presAssocID="{B6064C66-441E-45EA-9E32-243A39F36AEB}" presName="iconRect" presStyleLbl="node1" presStyleIdx="2" presStyleCnt="7" custLinFactY="200000" custLinFactNeighborX="3989" custLinFactNeighborY="2394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F96798F-571D-4056-8143-5B2FD68CB419}" type="pres">
      <dgm:prSet presAssocID="{B6064C66-441E-45EA-9E32-243A39F36AEB}" presName="spaceRect" presStyleCnt="0"/>
      <dgm:spPr/>
    </dgm:pt>
    <dgm:pt modelId="{F01ED34D-8C42-48F6-80D4-58A2D36B7066}" type="pres">
      <dgm:prSet presAssocID="{B6064C66-441E-45EA-9E32-243A39F36AEB}" presName="textRect" presStyleLbl="revTx" presStyleIdx="2" presStyleCnt="7" custLinFactY="151208" custLinFactNeighborX="914" custLinFactNeighborY="200000">
        <dgm:presLayoutVars>
          <dgm:chMax val="1"/>
          <dgm:chPref val="1"/>
        </dgm:presLayoutVars>
      </dgm:prSet>
      <dgm:spPr/>
    </dgm:pt>
    <dgm:pt modelId="{F7E60A7E-5C3C-4369-A587-2B03F5CCC665}" type="pres">
      <dgm:prSet presAssocID="{E25A4C65-ECD4-46D3-835F-B9D963973CF5}" presName="sibTrans" presStyleCnt="0"/>
      <dgm:spPr/>
    </dgm:pt>
    <dgm:pt modelId="{8D580B62-C76F-4BD8-B812-9793D26141AD}" type="pres">
      <dgm:prSet presAssocID="{9B3F6B85-3E5C-4693-9BCF-97397DB54D20}" presName="compNode" presStyleCnt="0"/>
      <dgm:spPr/>
    </dgm:pt>
    <dgm:pt modelId="{5F484FD6-FABC-4078-BB57-5D1B33510355}" type="pres">
      <dgm:prSet presAssocID="{9B3F6B85-3E5C-4693-9BCF-97397DB54D20}" presName="iconBgRect" presStyleLbl="bgShp" presStyleIdx="3" presStyleCnt="7" custLinFactX="-142845" custLinFactNeighborX="-200000" custLinFactNeighborY="9547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C8E1A8EF-A0F8-43BE-8B08-D77E025CAEB8}" type="pres">
      <dgm:prSet presAssocID="{9B3F6B85-3E5C-4693-9BCF-97397DB54D20}" presName="iconRect" presStyleLbl="node1" presStyleIdx="3" presStyleCnt="7" custLinFactX="-297530" custLinFactY="66393" custLinFactNeighborX="-300000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809B16DA-CDE3-4271-AE01-0D05ABFC2FBE}" type="pres">
      <dgm:prSet presAssocID="{9B3F6B85-3E5C-4693-9BCF-97397DB54D20}" presName="spaceRect" presStyleCnt="0"/>
      <dgm:spPr/>
    </dgm:pt>
    <dgm:pt modelId="{7FAAFB67-06BF-493A-8C7B-5ADDDBB8F67D}" type="pres">
      <dgm:prSet presAssocID="{9B3F6B85-3E5C-4693-9BCF-97397DB54D20}" presName="textRect" presStyleLbl="revTx" presStyleIdx="3" presStyleCnt="7" custLinFactX="-100000" custLinFactY="9424" custLinFactNeighborX="-111168" custLinFactNeighborY="100000">
        <dgm:presLayoutVars>
          <dgm:chMax val="1"/>
          <dgm:chPref val="1"/>
        </dgm:presLayoutVars>
      </dgm:prSet>
      <dgm:spPr/>
    </dgm:pt>
    <dgm:pt modelId="{A4012B0A-D566-4434-B46C-85CF22DE48B0}" type="pres">
      <dgm:prSet presAssocID="{42E3056B-D205-470D-9E5A-259633C41109}" presName="sibTrans" presStyleCnt="0"/>
      <dgm:spPr/>
    </dgm:pt>
    <dgm:pt modelId="{5A142CD6-E06F-4CCE-8F32-7B537EF52747}" type="pres">
      <dgm:prSet presAssocID="{1888CD02-5636-4C0B-995B-5DA44867D4AB}" presName="compNode" presStyleCnt="0"/>
      <dgm:spPr/>
    </dgm:pt>
    <dgm:pt modelId="{BE182747-834B-4139-95BA-44BB6A75D7A3}" type="pres">
      <dgm:prSet presAssocID="{1888CD02-5636-4C0B-995B-5DA44867D4AB}" presName="iconBgRect" presStyleLbl="bgShp" presStyleIdx="4" presStyleCnt="7" custLinFactY="100000" custLinFactNeighborX="-26211" custLinFactNeighborY="116503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A097780D-00EF-4D1A-AD63-928C7717BF64}" type="pres">
      <dgm:prSet presAssocID="{1888CD02-5636-4C0B-995B-5DA44867D4AB}" presName="iconRect" presStyleLbl="node1" presStyleIdx="4" presStyleCnt="7" custLinFactY="177333" custLinFactNeighborX="-45682" custLinFactNeighborY="2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74944744-5C19-4583-BD8E-673F896A765E}" type="pres">
      <dgm:prSet presAssocID="{1888CD02-5636-4C0B-995B-5DA44867D4AB}" presName="spaceRect" presStyleCnt="0"/>
      <dgm:spPr/>
    </dgm:pt>
    <dgm:pt modelId="{60BD44DF-0B18-4550-9E60-446072EA31A9}" type="pres">
      <dgm:prSet presAssocID="{1888CD02-5636-4C0B-995B-5DA44867D4AB}" presName="textRect" presStyleLbl="revTx" presStyleIdx="4" presStyleCnt="7" custLinFactY="100000" custLinFactNeighborX="-17005" custLinFactNeighborY="191625">
        <dgm:presLayoutVars>
          <dgm:chMax val="1"/>
          <dgm:chPref val="1"/>
        </dgm:presLayoutVars>
      </dgm:prSet>
      <dgm:spPr/>
    </dgm:pt>
    <dgm:pt modelId="{3569DC2E-B07A-4A9A-96CE-FE09C0F12E22}" type="pres">
      <dgm:prSet presAssocID="{5E0FF901-4A59-4592-B8E1-9EB918D3350B}" presName="sibTrans" presStyleCnt="0"/>
      <dgm:spPr/>
    </dgm:pt>
    <dgm:pt modelId="{9398C14A-C2EA-4F18-965D-BA9E4E7C28E8}" type="pres">
      <dgm:prSet presAssocID="{86B6D363-EE8B-4DD9-A587-AB1DF22619B9}" presName="compNode" presStyleCnt="0"/>
      <dgm:spPr/>
    </dgm:pt>
    <dgm:pt modelId="{FB63022F-2721-4FB7-BF56-038E90A9DAF3}" type="pres">
      <dgm:prSet presAssocID="{86B6D363-EE8B-4DD9-A587-AB1DF22619B9}" presName="iconBgRect" presStyleLbl="bgShp" presStyleIdx="5" presStyleCnt="7" custLinFactX="-78494" custLinFactNeighborX="-100000" custLinFactNeighborY="20715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FF8F6BB1-13CA-49A1-A05C-3EDDC49EE1FD}" type="pres">
      <dgm:prSet presAssocID="{86B6D363-EE8B-4DD9-A587-AB1DF22619B9}" presName="iconRect" presStyleLbl="node1" presStyleIdx="5" presStyleCnt="7" custLinFactX="-111090" custLinFactNeighborX="-200000" custLinFactNeighborY="3610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A2265ED-3474-4F7F-83D4-B89A6EA13CB4}" type="pres">
      <dgm:prSet presAssocID="{86B6D363-EE8B-4DD9-A587-AB1DF22619B9}" presName="spaceRect" presStyleCnt="0"/>
      <dgm:spPr/>
    </dgm:pt>
    <dgm:pt modelId="{BA52D88E-5945-4AD0-82CF-1CCAD1CB140D}" type="pres">
      <dgm:prSet presAssocID="{86B6D363-EE8B-4DD9-A587-AB1DF22619B9}" presName="textRect" presStyleLbl="revTx" presStyleIdx="5" presStyleCnt="7" custLinFactX="-13692" custLinFactNeighborX="-100000" custLinFactNeighborY="2380">
        <dgm:presLayoutVars>
          <dgm:chMax val="1"/>
          <dgm:chPref val="1"/>
        </dgm:presLayoutVars>
      </dgm:prSet>
      <dgm:spPr/>
    </dgm:pt>
    <dgm:pt modelId="{40B45883-B02A-403C-96BA-B1C19CBFF351}" type="pres">
      <dgm:prSet presAssocID="{124E877B-8D81-456C-8F04-E16A8BAC478C}" presName="sibTrans" presStyleCnt="0"/>
      <dgm:spPr/>
    </dgm:pt>
    <dgm:pt modelId="{E6CE9855-B8CC-42C1-AF1D-F380BB44A0A6}" type="pres">
      <dgm:prSet presAssocID="{72907415-36E3-4DD0-A275-F21E922B7A51}" presName="compNode" presStyleCnt="0"/>
      <dgm:spPr/>
    </dgm:pt>
    <dgm:pt modelId="{79882CCD-78FE-45D2-9B79-A3DD021C1B00}" type="pres">
      <dgm:prSet presAssocID="{72907415-36E3-4DD0-A275-F21E922B7A51}" presName="iconBgRect" presStyleLbl="bgShp" presStyleIdx="6" presStyleCnt="7" custLinFactY="-56360" custLinFactNeighborX="-12978" custLinFactNeighborY="-100000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B4288D2C-FE3D-448E-9EA1-DF71BB2397B9}" type="pres">
      <dgm:prSet presAssocID="{72907415-36E3-4DD0-A275-F21E922B7A51}" presName="iconRect" presStyleLbl="node1" presStyleIdx="6" presStyleCnt="7" custLinFactY="-100000" custLinFactNeighborX="-22619" custLinFactNeighborY="-172514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10306A00-8B8B-4170-93A9-A9618A2526F1}" type="pres">
      <dgm:prSet presAssocID="{72907415-36E3-4DD0-A275-F21E922B7A51}" presName="spaceRect" presStyleCnt="0"/>
      <dgm:spPr/>
    </dgm:pt>
    <dgm:pt modelId="{D385BD73-10F5-46B7-BB47-888A99039485}" type="pres">
      <dgm:prSet presAssocID="{72907415-36E3-4DD0-A275-F21E922B7A51}" presName="textRect" presStyleLbl="revTx" presStyleIdx="6" presStyleCnt="7" custLinFactY="-100000" custLinFactNeighborX="-8424" custLinFactNeighborY="-176550">
        <dgm:presLayoutVars>
          <dgm:chMax val="1"/>
          <dgm:chPref val="1"/>
        </dgm:presLayoutVars>
      </dgm:prSet>
      <dgm:spPr/>
    </dgm:pt>
  </dgm:ptLst>
  <dgm:cxnLst>
    <dgm:cxn modelId="{2357950B-5C11-4420-8F77-E5F3FDD1BE06}" type="presOf" srcId="{DE3C2FD5-BFCB-475D-8CEA-5D0B0717EBE8}" destId="{81C5DC39-2D51-4478-AA10-5CB1A6D1F964}" srcOrd="0" destOrd="0" presId="urn:microsoft.com/office/officeart/2018/5/layout/IconCircleLabelList"/>
    <dgm:cxn modelId="{6B229334-F57A-4AD3-BD59-49D7912731AA}" type="presOf" srcId="{B6064C66-441E-45EA-9E32-243A39F36AEB}" destId="{F01ED34D-8C42-48F6-80D4-58A2D36B7066}" srcOrd="0" destOrd="0" presId="urn:microsoft.com/office/officeart/2018/5/layout/IconCircleLabelList"/>
    <dgm:cxn modelId="{3BB3FC37-4774-4301-AA34-6286B3DAB149}" type="presOf" srcId="{985398C0-59F2-4C1B-B3A6-9D195CB586DB}" destId="{324AB131-9547-413B-8C5A-E69404588A89}" srcOrd="0" destOrd="0" presId="urn:microsoft.com/office/officeart/2018/5/layout/IconCircleLabelList"/>
    <dgm:cxn modelId="{427CE33A-BB00-447B-94BE-87B22EA08B06}" srcId="{985398C0-59F2-4C1B-B3A6-9D195CB586DB}" destId="{1888CD02-5636-4C0B-995B-5DA44867D4AB}" srcOrd="4" destOrd="0" parTransId="{F470B6CE-72E1-4341-AACA-580A7C682780}" sibTransId="{5E0FF901-4A59-4592-B8E1-9EB918D3350B}"/>
    <dgm:cxn modelId="{3F39995E-26A7-4B3A-9786-03895ACBDE08}" srcId="{985398C0-59F2-4C1B-B3A6-9D195CB586DB}" destId="{DE3C2FD5-BFCB-475D-8CEA-5D0B0717EBE8}" srcOrd="0" destOrd="0" parTransId="{DFD68F74-4972-4414-B74A-F29E9069E980}" sibTransId="{03DD1D23-83F1-471F-800F-40A8713B7960}"/>
    <dgm:cxn modelId="{2C2B0545-EF0E-4C0A-A86D-165077377130}" type="presOf" srcId="{9B3F6B85-3E5C-4693-9BCF-97397DB54D20}" destId="{7FAAFB67-06BF-493A-8C7B-5ADDDBB8F67D}" srcOrd="0" destOrd="0" presId="urn:microsoft.com/office/officeart/2018/5/layout/IconCircleLabelList"/>
    <dgm:cxn modelId="{4CD8A147-C91F-4CDD-8C0C-B3DD932EB45B}" type="presOf" srcId="{86B6D363-EE8B-4DD9-A587-AB1DF22619B9}" destId="{BA52D88E-5945-4AD0-82CF-1CCAD1CB140D}" srcOrd="0" destOrd="0" presId="urn:microsoft.com/office/officeart/2018/5/layout/IconCircleLabelList"/>
    <dgm:cxn modelId="{60792E49-8EA9-47C8-A475-D66CDFF3ACA6}" srcId="{985398C0-59F2-4C1B-B3A6-9D195CB586DB}" destId="{AA9F7470-FB60-4CD6-AFB2-43C15B15E612}" srcOrd="1" destOrd="0" parTransId="{38C12EA9-5550-40A3-A267-0B8EC3C22710}" sibTransId="{B6F299E2-1787-43FA-B72D-D150E301D90A}"/>
    <dgm:cxn modelId="{CD16D969-84B7-4692-9591-DA3CA4260342}" type="presOf" srcId="{AA9F7470-FB60-4CD6-AFB2-43C15B15E612}" destId="{48C6CE3C-BAB5-4EEC-BB1C-B477400E2D14}" srcOrd="0" destOrd="0" presId="urn:microsoft.com/office/officeart/2018/5/layout/IconCircleLabelList"/>
    <dgm:cxn modelId="{E933DD56-DD5E-4E0D-B3A3-1C292D7C7654}" srcId="{985398C0-59F2-4C1B-B3A6-9D195CB586DB}" destId="{B6064C66-441E-45EA-9E32-243A39F36AEB}" srcOrd="2" destOrd="0" parTransId="{7E8A328A-E977-4CAE-88B3-F8AB49D62BF2}" sibTransId="{E25A4C65-ECD4-46D3-835F-B9D963973CF5}"/>
    <dgm:cxn modelId="{48D18AA6-4EFA-400B-A321-CAFCF15D5DF3}" srcId="{985398C0-59F2-4C1B-B3A6-9D195CB586DB}" destId="{9B3F6B85-3E5C-4693-9BCF-97397DB54D20}" srcOrd="3" destOrd="0" parTransId="{6CED11BB-8639-4EC7-88EB-10035D5D0A8A}" sibTransId="{42E3056B-D205-470D-9E5A-259633C41109}"/>
    <dgm:cxn modelId="{BCF579BE-5C07-494D-9DCC-B04CA59AFA65}" srcId="{985398C0-59F2-4C1B-B3A6-9D195CB586DB}" destId="{72907415-36E3-4DD0-A275-F21E922B7A51}" srcOrd="6" destOrd="0" parTransId="{92DBEE99-204A-4807-AE43-97330107C351}" sibTransId="{B85CF3AD-818E-4B30-885B-3BB12E6BD46D}"/>
    <dgm:cxn modelId="{2B7BCDE1-0C34-4C8B-88DC-1B0619C63D9A}" type="presOf" srcId="{72907415-36E3-4DD0-A275-F21E922B7A51}" destId="{D385BD73-10F5-46B7-BB47-888A99039485}" srcOrd="0" destOrd="0" presId="urn:microsoft.com/office/officeart/2018/5/layout/IconCircleLabelList"/>
    <dgm:cxn modelId="{0C40BBE8-2332-4750-9C11-A7C2F6B2AB86}" srcId="{985398C0-59F2-4C1B-B3A6-9D195CB586DB}" destId="{86B6D363-EE8B-4DD9-A587-AB1DF22619B9}" srcOrd="5" destOrd="0" parTransId="{CC26D07D-97CC-44E1-ABB4-2459F4226DB4}" sibTransId="{124E877B-8D81-456C-8F04-E16A8BAC478C}"/>
    <dgm:cxn modelId="{E3317AEB-E044-4C3A-B5F4-73AC5D40D35E}" type="presOf" srcId="{1888CD02-5636-4C0B-995B-5DA44867D4AB}" destId="{60BD44DF-0B18-4550-9E60-446072EA31A9}" srcOrd="0" destOrd="0" presId="urn:microsoft.com/office/officeart/2018/5/layout/IconCircleLabelList"/>
    <dgm:cxn modelId="{FBD61BE7-14B7-46C4-808A-EC19AE83BA63}" type="presParOf" srcId="{324AB131-9547-413B-8C5A-E69404588A89}" destId="{1C6D1AC3-5838-4FAF-A34E-DD5DDB45CE99}" srcOrd="0" destOrd="0" presId="urn:microsoft.com/office/officeart/2018/5/layout/IconCircleLabelList"/>
    <dgm:cxn modelId="{5F1EAA52-C910-4C7F-8497-E2573785019C}" type="presParOf" srcId="{1C6D1AC3-5838-4FAF-A34E-DD5DDB45CE99}" destId="{5D75C1B1-12AB-451E-8109-F1EE704463A7}" srcOrd="0" destOrd="0" presId="urn:microsoft.com/office/officeart/2018/5/layout/IconCircleLabelList"/>
    <dgm:cxn modelId="{0A04059D-6AC6-4C49-86AF-6169DBBEC530}" type="presParOf" srcId="{1C6D1AC3-5838-4FAF-A34E-DD5DDB45CE99}" destId="{57E24B4A-02B2-45E0-8334-EF030532151E}" srcOrd="1" destOrd="0" presId="urn:microsoft.com/office/officeart/2018/5/layout/IconCircleLabelList"/>
    <dgm:cxn modelId="{F9E0B335-FDF3-4EC4-9E8F-0410F766C79E}" type="presParOf" srcId="{1C6D1AC3-5838-4FAF-A34E-DD5DDB45CE99}" destId="{4F457E3F-197B-48A8-9984-9B6B4D5A79B0}" srcOrd="2" destOrd="0" presId="urn:microsoft.com/office/officeart/2018/5/layout/IconCircleLabelList"/>
    <dgm:cxn modelId="{5856F9EA-7AB4-4B45-BA7A-063FE94AF0D0}" type="presParOf" srcId="{1C6D1AC3-5838-4FAF-A34E-DD5DDB45CE99}" destId="{81C5DC39-2D51-4478-AA10-5CB1A6D1F964}" srcOrd="3" destOrd="0" presId="urn:microsoft.com/office/officeart/2018/5/layout/IconCircleLabelList"/>
    <dgm:cxn modelId="{DC301DAB-8E2A-45F4-936B-49CC8F9132D3}" type="presParOf" srcId="{324AB131-9547-413B-8C5A-E69404588A89}" destId="{656DE1C4-5286-4645-BD6F-0C3810811A04}" srcOrd="1" destOrd="0" presId="urn:microsoft.com/office/officeart/2018/5/layout/IconCircleLabelList"/>
    <dgm:cxn modelId="{E416B651-37F1-4C2A-83F9-41F68B86540E}" type="presParOf" srcId="{324AB131-9547-413B-8C5A-E69404588A89}" destId="{E0BBEF3F-47FA-4EF3-B156-D67876DDE328}" srcOrd="2" destOrd="0" presId="urn:microsoft.com/office/officeart/2018/5/layout/IconCircleLabelList"/>
    <dgm:cxn modelId="{85B579DE-0EF3-455F-AD7C-FA4545F2FD61}" type="presParOf" srcId="{E0BBEF3F-47FA-4EF3-B156-D67876DDE328}" destId="{46CC1062-E3A6-49D9-ACF0-E5AFF19CF655}" srcOrd="0" destOrd="0" presId="urn:microsoft.com/office/officeart/2018/5/layout/IconCircleLabelList"/>
    <dgm:cxn modelId="{0BF3A7B8-AAB6-474C-B8BF-57111E52A60D}" type="presParOf" srcId="{E0BBEF3F-47FA-4EF3-B156-D67876DDE328}" destId="{0FB1A1BF-34CA-4FED-BCB7-82A9A776EFA4}" srcOrd="1" destOrd="0" presId="urn:microsoft.com/office/officeart/2018/5/layout/IconCircleLabelList"/>
    <dgm:cxn modelId="{7AAA2216-70EA-4685-810A-23B471BC03C2}" type="presParOf" srcId="{E0BBEF3F-47FA-4EF3-B156-D67876DDE328}" destId="{8606D21E-6C17-466D-87CE-E2CA151F3703}" srcOrd="2" destOrd="0" presId="urn:microsoft.com/office/officeart/2018/5/layout/IconCircleLabelList"/>
    <dgm:cxn modelId="{388E312E-4F86-439B-803D-18485578586D}" type="presParOf" srcId="{E0BBEF3F-47FA-4EF3-B156-D67876DDE328}" destId="{48C6CE3C-BAB5-4EEC-BB1C-B477400E2D14}" srcOrd="3" destOrd="0" presId="urn:microsoft.com/office/officeart/2018/5/layout/IconCircleLabelList"/>
    <dgm:cxn modelId="{E2AB5A11-3F60-481A-A87F-30FCFA74F880}" type="presParOf" srcId="{324AB131-9547-413B-8C5A-E69404588A89}" destId="{A7C3F094-4274-4F70-8EFB-B1EC8B5CFC8D}" srcOrd="3" destOrd="0" presId="urn:microsoft.com/office/officeart/2018/5/layout/IconCircleLabelList"/>
    <dgm:cxn modelId="{BA041BF4-DA48-4BA1-91EE-29E2E6F10D1E}" type="presParOf" srcId="{324AB131-9547-413B-8C5A-E69404588A89}" destId="{1071D4DA-15A4-4FE8-A9B7-A6A143577498}" srcOrd="4" destOrd="0" presId="urn:microsoft.com/office/officeart/2018/5/layout/IconCircleLabelList"/>
    <dgm:cxn modelId="{2DCE175C-45BC-4BC2-9523-64FAF78DC240}" type="presParOf" srcId="{1071D4DA-15A4-4FE8-A9B7-A6A143577498}" destId="{F65D3FD4-1885-4259-9C39-F522BDAE5C55}" srcOrd="0" destOrd="0" presId="urn:microsoft.com/office/officeart/2018/5/layout/IconCircleLabelList"/>
    <dgm:cxn modelId="{45C233BA-954D-4975-BEB2-015B597777C0}" type="presParOf" srcId="{1071D4DA-15A4-4FE8-A9B7-A6A143577498}" destId="{AA76023E-3C62-485F-AEE8-1DCA2005A9EC}" srcOrd="1" destOrd="0" presId="urn:microsoft.com/office/officeart/2018/5/layout/IconCircleLabelList"/>
    <dgm:cxn modelId="{070C4FFA-CB22-4D42-B1A2-E86C8992F677}" type="presParOf" srcId="{1071D4DA-15A4-4FE8-A9B7-A6A143577498}" destId="{EF96798F-571D-4056-8143-5B2FD68CB419}" srcOrd="2" destOrd="0" presId="urn:microsoft.com/office/officeart/2018/5/layout/IconCircleLabelList"/>
    <dgm:cxn modelId="{7BAEAF45-4ACA-4D82-A7A5-8C88B04E660D}" type="presParOf" srcId="{1071D4DA-15A4-4FE8-A9B7-A6A143577498}" destId="{F01ED34D-8C42-48F6-80D4-58A2D36B7066}" srcOrd="3" destOrd="0" presId="urn:microsoft.com/office/officeart/2018/5/layout/IconCircleLabelList"/>
    <dgm:cxn modelId="{C5ABC2A5-F36A-4890-A664-AAFBF90DBF9A}" type="presParOf" srcId="{324AB131-9547-413B-8C5A-E69404588A89}" destId="{F7E60A7E-5C3C-4369-A587-2B03F5CCC665}" srcOrd="5" destOrd="0" presId="urn:microsoft.com/office/officeart/2018/5/layout/IconCircleLabelList"/>
    <dgm:cxn modelId="{787DD514-4B9F-4795-8E3A-A3F83596BECF}" type="presParOf" srcId="{324AB131-9547-413B-8C5A-E69404588A89}" destId="{8D580B62-C76F-4BD8-B812-9793D26141AD}" srcOrd="6" destOrd="0" presId="urn:microsoft.com/office/officeart/2018/5/layout/IconCircleLabelList"/>
    <dgm:cxn modelId="{3FD89318-2E4D-40AD-8F62-E404A7CC8E4F}" type="presParOf" srcId="{8D580B62-C76F-4BD8-B812-9793D26141AD}" destId="{5F484FD6-FABC-4078-BB57-5D1B33510355}" srcOrd="0" destOrd="0" presId="urn:microsoft.com/office/officeart/2018/5/layout/IconCircleLabelList"/>
    <dgm:cxn modelId="{D279AF44-6E76-48C3-AF7F-18B6B59EA5B8}" type="presParOf" srcId="{8D580B62-C76F-4BD8-B812-9793D26141AD}" destId="{C8E1A8EF-A0F8-43BE-8B08-D77E025CAEB8}" srcOrd="1" destOrd="0" presId="urn:microsoft.com/office/officeart/2018/5/layout/IconCircleLabelList"/>
    <dgm:cxn modelId="{3C6F6BF0-81D0-45A1-94D4-FF04C5BC1C0E}" type="presParOf" srcId="{8D580B62-C76F-4BD8-B812-9793D26141AD}" destId="{809B16DA-CDE3-4271-AE01-0D05ABFC2FBE}" srcOrd="2" destOrd="0" presId="urn:microsoft.com/office/officeart/2018/5/layout/IconCircleLabelList"/>
    <dgm:cxn modelId="{9AE8D315-B967-489E-B7C0-26ED738BCC55}" type="presParOf" srcId="{8D580B62-C76F-4BD8-B812-9793D26141AD}" destId="{7FAAFB67-06BF-493A-8C7B-5ADDDBB8F67D}" srcOrd="3" destOrd="0" presId="urn:microsoft.com/office/officeart/2018/5/layout/IconCircleLabelList"/>
    <dgm:cxn modelId="{12D8CA2F-FB4D-49EA-ACA5-69787ABC6D6C}" type="presParOf" srcId="{324AB131-9547-413B-8C5A-E69404588A89}" destId="{A4012B0A-D566-4434-B46C-85CF22DE48B0}" srcOrd="7" destOrd="0" presId="urn:microsoft.com/office/officeart/2018/5/layout/IconCircleLabelList"/>
    <dgm:cxn modelId="{B4A419C9-F1C2-4CC7-B2C2-1716A543CEFB}" type="presParOf" srcId="{324AB131-9547-413B-8C5A-E69404588A89}" destId="{5A142CD6-E06F-4CCE-8F32-7B537EF52747}" srcOrd="8" destOrd="0" presId="urn:microsoft.com/office/officeart/2018/5/layout/IconCircleLabelList"/>
    <dgm:cxn modelId="{4EB6A21C-6EC9-4408-9FBE-911CE3E4BBDB}" type="presParOf" srcId="{5A142CD6-E06F-4CCE-8F32-7B537EF52747}" destId="{BE182747-834B-4139-95BA-44BB6A75D7A3}" srcOrd="0" destOrd="0" presId="urn:microsoft.com/office/officeart/2018/5/layout/IconCircleLabelList"/>
    <dgm:cxn modelId="{F5FBD5D8-829A-4C41-80F6-FD836E6CDD13}" type="presParOf" srcId="{5A142CD6-E06F-4CCE-8F32-7B537EF52747}" destId="{A097780D-00EF-4D1A-AD63-928C7717BF64}" srcOrd="1" destOrd="0" presId="urn:microsoft.com/office/officeart/2018/5/layout/IconCircleLabelList"/>
    <dgm:cxn modelId="{BF27E520-966F-4FD4-9E43-95C6180D6A68}" type="presParOf" srcId="{5A142CD6-E06F-4CCE-8F32-7B537EF52747}" destId="{74944744-5C19-4583-BD8E-673F896A765E}" srcOrd="2" destOrd="0" presId="urn:microsoft.com/office/officeart/2018/5/layout/IconCircleLabelList"/>
    <dgm:cxn modelId="{B92EDE4D-E09A-47E6-83EF-435BEBF74B95}" type="presParOf" srcId="{5A142CD6-E06F-4CCE-8F32-7B537EF52747}" destId="{60BD44DF-0B18-4550-9E60-446072EA31A9}" srcOrd="3" destOrd="0" presId="urn:microsoft.com/office/officeart/2018/5/layout/IconCircleLabelList"/>
    <dgm:cxn modelId="{9C47E7EA-FDA5-41E0-AD8E-3E55B6FF0F90}" type="presParOf" srcId="{324AB131-9547-413B-8C5A-E69404588A89}" destId="{3569DC2E-B07A-4A9A-96CE-FE09C0F12E22}" srcOrd="9" destOrd="0" presId="urn:microsoft.com/office/officeart/2018/5/layout/IconCircleLabelList"/>
    <dgm:cxn modelId="{ED7F0468-8E8F-42DD-A524-55A962A629A3}" type="presParOf" srcId="{324AB131-9547-413B-8C5A-E69404588A89}" destId="{9398C14A-C2EA-4F18-965D-BA9E4E7C28E8}" srcOrd="10" destOrd="0" presId="urn:microsoft.com/office/officeart/2018/5/layout/IconCircleLabelList"/>
    <dgm:cxn modelId="{92CA3D05-688C-4EF1-8E22-A77D49912B5B}" type="presParOf" srcId="{9398C14A-C2EA-4F18-965D-BA9E4E7C28E8}" destId="{FB63022F-2721-4FB7-BF56-038E90A9DAF3}" srcOrd="0" destOrd="0" presId="urn:microsoft.com/office/officeart/2018/5/layout/IconCircleLabelList"/>
    <dgm:cxn modelId="{207711C6-8668-4CF9-BAE6-CB8F4C91E435}" type="presParOf" srcId="{9398C14A-C2EA-4F18-965D-BA9E4E7C28E8}" destId="{FF8F6BB1-13CA-49A1-A05C-3EDDC49EE1FD}" srcOrd="1" destOrd="0" presId="urn:microsoft.com/office/officeart/2018/5/layout/IconCircleLabelList"/>
    <dgm:cxn modelId="{E6998514-D385-4E28-8CC3-6FC3304DBD26}" type="presParOf" srcId="{9398C14A-C2EA-4F18-965D-BA9E4E7C28E8}" destId="{CA2265ED-3474-4F7F-83D4-B89A6EA13CB4}" srcOrd="2" destOrd="0" presId="urn:microsoft.com/office/officeart/2018/5/layout/IconCircleLabelList"/>
    <dgm:cxn modelId="{EFA689BB-735C-4D3C-B9B8-649581473149}" type="presParOf" srcId="{9398C14A-C2EA-4F18-965D-BA9E4E7C28E8}" destId="{BA52D88E-5945-4AD0-82CF-1CCAD1CB140D}" srcOrd="3" destOrd="0" presId="urn:microsoft.com/office/officeart/2018/5/layout/IconCircleLabelList"/>
    <dgm:cxn modelId="{EA1FC9C7-0AF4-4E32-B861-272DA3566AA9}" type="presParOf" srcId="{324AB131-9547-413B-8C5A-E69404588A89}" destId="{40B45883-B02A-403C-96BA-B1C19CBFF351}" srcOrd="11" destOrd="0" presId="urn:microsoft.com/office/officeart/2018/5/layout/IconCircleLabelList"/>
    <dgm:cxn modelId="{09491D1D-1E4B-421B-B3B6-083E6125D89F}" type="presParOf" srcId="{324AB131-9547-413B-8C5A-E69404588A89}" destId="{E6CE9855-B8CC-42C1-AF1D-F380BB44A0A6}" srcOrd="12" destOrd="0" presId="urn:microsoft.com/office/officeart/2018/5/layout/IconCircleLabelList"/>
    <dgm:cxn modelId="{B6B34129-07B2-4D38-B137-4185E593FB0F}" type="presParOf" srcId="{E6CE9855-B8CC-42C1-AF1D-F380BB44A0A6}" destId="{79882CCD-78FE-45D2-9B79-A3DD021C1B00}" srcOrd="0" destOrd="0" presId="urn:microsoft.com/office/officeart/2018/5/layout/IconCircleLabelList"/>
    <dgm:cxn modelId="{4B9D6D0A-DB17-45D3-BC35-AD7390E108BD}" type="presParOf" srcId="{E6CE9855-B8CC-42C1-AF1D-F380BB44A0A6}" destId="{B4288D2C-FE3D-448E-9EA1-DF71BB2397B9}" srcOrd="1" destOrd="0" presId="urn:microsoft.com/office/officeart/2018/5/layout/IconCircleLabelList"/>
    <dgm:cxn modelId="{52911C3E-29D3-483D-8BA6-8A8F8406126A}" type="presParOf" srcId="{E6CE9855-B8CC-42C1-AF1D-F380BB44A0A6}" destId="{10306A00-8B8B-4170-93A9-A9618A2526F1}" srcOrd="2" destOrd="0" presId="urn:microsoft.com/office/officeart/2018/5/layout/IconCircleLabelList"/>
    <dgm:cxn modelId="{67AA116C-FBEA-4FEB-AFFD-2880E00FDE90}" type="presParOf" srcId="{E6CE9855-B8CC-42C1-AF1D-F380BB44A0A6}" destId="{D385BD73-10F5-46B7-BB47-888A990394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5C1B1-12AB-451E-8109-F1EE704463A7}">
      <dsp:nvSpPr>
        <dsp:cNvPr id="0" name=""/>
        <dsp:cNvSpPr/>
      </dsp:nvSpPr>
      <dsp:spPr>
        <a:xfrm>
          <a:off x="798226" y="147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24B4A-02B2-45E0-8334-EF030532151E}">
      <dsp:nvSpPr>
        <dsp:cNvPr id="0" name=""/>
        <dsp:cNvSpPr/>
      </dsp:nvSpPr>
      <dsp:spPr>
        <a:xfrm>
          <a:off x="1019429" y="221350"/>
          <a:ext cx="595546" cy="595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5DC39-2D51-4478-AA10-5CB1A6D1F964}">
      <dsp:nvSpPr>
        <dsp:cNvPr id="0" name=""/>
        <dsp:cNvSpPr/>
      </dsp:nvSpPr>
      <dsp:spPr>
        <a:xfrm>
          <a:off x="414557" y="1093435"/>
          <a:ext cx="17015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100" i="1" kern="1200" dirty="0">
              <a:latin typeface="Bahnschrift Light" panose="020B0502040204020203" pitchFamily="34" charset="0"/>
            </a:rPr>
            <a:t>Deployment</a:t>
          </a:r>
          <a:endParaRPr lang="en-US" sz="2100" i="1" kern="1200" dirty="0">
            <a:latin typeface="Bahnschrift Light" panose="020B0502040204020203" pitchFamily="34" charset="0"/>
          </a:endParaRPr>
        </a:p>
      </dsp:txBody>
      <dsp:txXfrm>
        <a:off x="414557" y="1093435"/>
        <a:ext cx="1701562" cy="680625"/>
      </dsp:txXfrm>
    </dsp:sp>
    <dsp:sp modelId="{46CC1062-E3A6-49D9-ACF0-E5AFF19CF655}">
      <dsp:nvSpPr>
        <dsp:cNvPr id="0" name=""/>
        <dsp:cNvSpPr/>
      </dsp:nvSpPr>
      <dsp:spPr>
        <a:xfrm>
          <a:off x="7607426" y="0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1A1BF-34CA-4FED-BCB7-82A9A776EFA4}">
      <dsp:nvSpPr>
        <dsp:cNvPr id="0" name=""/>
        <dsp:cNvSpPr/>
      </dsp:nvSpPr>
      <dsp:spPr>
        <a:xfrm>
          <a:off x="7821362" y="227657"/>
          <a:ext cx="595546" cy="595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6CE3C-BAB5-4EEC-BB1C-B477400E2D14}">
      <dsp:nvSpPr>
        <dsp:cNvPr id="0" name=""/>
        <dsp:cNvSpPr/>
      </dsp:nvSpPr>
      <dsp:spPr>
        <a:xfrm>
          <a:off x="7284718" y="1055034"/>
          <a:ext cx="17015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100" i="1" kern="1200" dirty="0">
              <a:latin typeface="Bahnschrift Light" panose="020B0502040204020203" pitchFamily="34" charset="0"/>
            </a:rPr>
            <a:t>Containers</a:t>
          </a:r>
          <a:endParaRPr lang="en-US" sz="2100" i="1" kern="1200" dirty="0">
            <a:latin typeface="Bahnschrift Light" panose="020B0502040204020203" pitchFamily="34" charset="0"/>
          </a:endParaRPr>
        </a:p>
      </dsp:txBody>
      <dsp:txXfrm>
        <a:off x="7284718" y="1055034"/>
        <a:ext cx="1701562" cy="680625"/>
      </dsp:txXfrm>
    </dsp:sp>
    <dsp:sp modelId="{F65D3FD4-1885-4259-9C39-F522BDAE5C55}">
      <dsp:nvSpPr>
        <dsp:cNvPr id="0" name=""/>
        <dsp:cNvSpPr/>
      </dsp:nvSpPr>
      <dsp:spPr>
        <a:xfrm>
          <a:off x="4820646" y="2617087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6023E-3C62-485F-AEE8-1DCA2005A9EC}">
      <dsp:nvSpPr>
        <dsp:cNvPr id="0" name=""/>
        <dsp:cNvSpPr/>
      </dsp:nvSpPr>
      <dsp:spPr>
        <a:xfrm>
          <a:off x="5041857" y="2838285"/>
          <a:ext cx="595546" cy="595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ED34D-8C42-48F6-80D4-58A2D36B7066}">
      <dsp:nvSpPr>
        <dsp:cNvPr id="0" name=""/>
        <dsp:cNvSpPr/>
      </dsp:nvSpPr>
      <dsp:spPr>
        <a:xfrm>
          <a:off x="4480645" y="3751807"/>
          <a:ext cx="17015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100" i="1" kern="1200" dirty="0">
              <a:latin typeface="Bahnschrift Light" panose="020B0502040204020203" pitchFamily="34" charset="0"/>
            </a:rPr>
            <a:t>Virtual Networking</a:t>
          </a:r>
          <a:endParaRPr lang="en-US" sz="2100" i="1" kern="1200" dirty="0">
            <a:latin typeface="Bahnschrift Light" panose="020B0502040204020203" pitchFamily="34" charset="0"/>
          </a:endParaRPr>
        </a:p>
      </dsp:txBody>
      <dsp:txXfrm>
        <a:off x="4480645" y="3751807"/>
        <a:ext cx="1701562" cy="680625"/>
      </dsp:txXfrm>
    </dsp:sp>
    <dsp:sp modelId="{5F484FD6-FABC-4078-BB57-5D1B33510355}">
      <dsp:nvSpPr>
        <dsp:cNvPr id="0" name=""/>
        <dsp:cNvSpPr/>
      </dsp:nvSpPr>
      <dsp:spPr>
        <a:xfrm>
          <a:off x="3237663" y="991091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1A8EF-A0F8-43BE-8B08-D77E025CAEB8}">
      <dsp:nvSpPr>
        <dsp:cNvPr id="0" name=""/>
        <dsp:cNvSpPr/>
      </dsp:nvSpPr>
      <dsp:spPr>
        <a:xfrm>
          <a:off x="3458865" y="1212299"/>
          <a:ext cx="595546" cy="5955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AFB67-06BF-493A-8C7B-5ADDDBB8F67D}">
      <dsp:nvSpPr>
        <dsp:cNvPr id="0" name=""/>
        <dsp:cNvSpPr/>
      </dsp:nvSpPr>
      <dsp:spPr>
        <a:xfrm>
          <a:off x="2871273" y="2106164"/>
          <a:ext cx="17015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100" i="1" kern="1200" dirty="0">
              <a:latin typeface="Bahnschrift Light" panose="020B0502040204020203" pitchFamily="34" charset="0"/>
            </a:rPr>
            <a:t>Pricing</a:t>
          </a:r>
          <a:endParaRPr lang="en-US" sz="2100" i="1" kern="1200" dirty="0">
            <a:latin typeface="Bahnschrift Light" panose="020B0502040204020203" pitchFamily="34" charset="0"/>
          </a:endParaRPr>
        </a:p>
      </dsp:txBody>
      <dsp:txXfrm>
        <a:off x="2871273" y="2106164"/>
        <a:ext cx="1701562" cy="680625"/>
      </dsp:txXfrm>
    </dsp:sp>
    <dsp:sp modelId="{BE182747-834B-4139-95BA-44BB6A75D7A3}">
      <dsp:nvSpPr>
        <dsp:cNvPr id="0" name=""/>
        <dsp:cNvSpPr/>
      </dsp:nvSpPr>
      <dsp:spPr>
        <a:xfrm>
          <a:off x="8523511" y="2247347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7780D-00EF-4D1A-AD63-928C7717BF64}">
      <dsp:nvSpPr>
        <dsp:cNvPr id="0" name=""/>
        <dsp:cNvSpPr/>
      </dsp:nvSpPr>
      <dsp:spPr>
        <a:xfrm>
          <a:off x="8744715" y="2468545"/>
          <a:ext cx="595546" cy="5955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D44DF-0B18-4550-9E60-446072EA31A9}">
      <dsp:nvSpPr>
        <dsp:cNvPr id="0" name=""/>
        <dsp:cNvSpPr/>
      </dsp:nvSpPr>
      <dsp:spPr>
        <a:xfrm>
          <a:off x="8174414" y="3346270"/>
          <a:ext cx="17015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100" i="1" kern="1200" dirty="0">
              <a:latin typeface="Bahnschrift Light" panose="020B0502040204020203" pitchFamily="34" charset="0"/>
            </a:rPr>
            <a:t>Elasticity</a:t>
          </a:r>
          <a:r>
            <a:rPr lang="en-NZ" sz="2100" i="1" kern="1200" dirty="0"/>
            <a:t> </a:t>
          </a:r>
          <a:endParaRPr lang="en-US" sz="2100" i="1" kern="1200" dirty="0"/>
        </a:p>
      </dsp:txBody>
      <dsp:txXfrm>
        <a:off x="8174414" y="3346270"/>
        <a:ext cx="1701562" cy="680625"/>
      </dsp:txXfrm>
    </dsp:sp>
    <dsp:sp modelId="{FB63022F-2721-4FB7-BF56-038E90A9DAF3}">
      <dsp:nvSpPr>
        <dsp:cNvPr id="0" name=""/>
        <dsp:cNvSpPr/>
      </dsp:nvSpPr>
      <dsp:spPr>
        <a:xfrm>
          <a:off x="1944545" y="2682425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F6BB1-13CA-49A1-A05C-3EDDC49EE1FD}">
      <dsp:nvSpPr>
        <dsp:cNvPr id="0" name=""/>
        <dsp:cNvSpPr/>
      </dsp:nvSpPr>
      <dsp:spPr>
        <a:xfrm>
          <a:off x="2165746" y="2903626"/>
          <a:ext cx="595546" cy="5955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2D88E-5945-4AD0-82CF-1CCAD1CB140D}">
      <dsp:nvSpPr>
        <dsp:cNvPr id="0" name=""/>
        <dsp:cNvSpPr/>
      </dsp:nvSpPr>
      <dsp:spPr>
        <a:xfrm>
          <a:off x="1530884" y="3828811"/>
          <a:ext cx="17015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100" i="1" kern="1200" dirty="0" err="1">
              <a:latin typeface="Bahnschrift Light" panose="020B0502040204020203" pitchFamily="34" charset="0"/>
            </a:rPr>
            <a:t>Paas</a:t>
          </a:r>
          <a:r>
            <a:rPr lang="en-NZ" sz="2100" i="1" kern="1200" dirty="0"/>
            <a:t> </a:t>
          </a:r>
          <a:endParaRPr lang="en-US" sz="2100" i="1" kern="1200" dirty="0"/>
        </a:p>
      </dsp:txBody>
      <dsp:txXfrm>
        <a:off x="1530884" y="3828811"/>
        <a:ext cx="1701562" cy="680625"/>
      </dsp:txXfrm>
    </dsp:sp>
    <dsp:sp modelId="{79882CCD-78FE-45D2-9B79-A3DD021C1B00}">
      <dsp:nvSpPr>
        <dsp:cNvPr id="0" name=""/>
        <dsp:cNvSpPr/>
      </dsp:nvSpPr>
      <dsp:spPr>
        <a:xfrm>
          <a:off x="5661860" y="844469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88D2C-FE3D-448E-9EA1-DF71BB2397B9}">
      <dsp:nvSpPr>
        <dsp:cNvPr id="0" name=""/>
        <dsp:cNvSpPr/>
      </dsp:nvSpPr>
      <dsp:spPr>
        <a:xfrm>
          <a:off x="5883062" y="1065667"/>
          <a:ext cx="595546" cy="59554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5BD73-10F5-46B7-BB47-888A99039485}">
      <dsp:nvSpPr>
        <dsp:cNvPr id="0" name=""/>
        <dsp:cNvSpPr/>
      </dsp:nvSpPr>
      <dsp:spPr>
        <a:xfrm>
          <a:off x="5321421" y="1946394"/>
          <a:ext cx="17015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100" i="1" kern="1200" dirty="0" err="1">
              <a:latin typeface="Bahnschrift Light" panose="020B0502040204020203" pitchFamily="34" charset="0"/>
            </a:rPr>
            <a:t>Iaas</a:t>
          </a:r>
          <a:r>
            <a:rPr lang="en-NZ" sz="2100" i="1" kern="1200" dirty="0"/>
            <a:t> </a:t>
          </a:r>
          <a:endParaRPr lang="en-US" sz="2100" i="1" kern="1200" dirty="0"/>
        </a:p>
      </dsp:txBody>
      <dsp:txXfrm>
        <a:off x="5321421" y="1946394"/>
        <a:ext cx="1701562" cy="680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5C316-4D8D-4532-BC99-12ADC7C9CD7C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96E09-2330-4D1F-8B13-4FD07F34A1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964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96E09-2330-4D1F-8B13-4FD07F34A13F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594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B906-9E5D-E33B-1B67-0FFA4C5D3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CB12C-B7EF-D7CF-552A-E16B0C78E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58ED-7124-B2C1-8986-B690DACB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00AA-B1CC-C1A6-29EE-7257C67D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401A-4128-DCD7-F080-0ABF90BE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201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F2A5-3A81-CE85-91CD-3FC9CD9B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8E0AF-3F4C-5810-082B-62D111D45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29AF-CF47-F06E-958C-3A4411F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17B5-48F4-CDEC-971F-364E0902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8FC-B3DC-F857-8B00-2977F0A8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A778B-95AF-55B6-935C-611965563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B4C9-EB16-DD6B-3484-EC7C581B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ACDA-A028-48D7-1F83-25B3CE75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567F-0883-324A-4E8F-E9273BAF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4FE2-C4CE-58AE-89DA-9883B2A8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729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7C49-7ACA-0323-7D0A-6068BFB6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2B56-398B-A6A8-9B00-54ADAA4C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72CA-B5EB-8225-7D47-A083F15A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5940-0B84-0C60-1B34-F44657AD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DFC45-648A-D29E-B8E4-8EB98942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9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860A-A12B-C220-C26E-15268167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F949-5606-4B8A-F5FA-A598FBA5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B1C0-00A2-C91C-2204-4EF1A605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314B-596A-61A5-1015-9A439A72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9CDD5-16C0-CF4B-CBFD-6330E8AF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33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D30C-8F74-AB62-59A4-B65AC3DD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5C21-20F0-49F4-0A1C-F6FCDC7B5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A7582-7663-E536-A4AE-79DAB392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2213E-9DD0-8BC3-EE61-A25BA40C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1696-A1BC-B020-6A84-67DE308F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4FEFD-BED5-9EAE-E09B-AEC28437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520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B5AE-8805-5B90-48E7-1FE0E5D0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31976-278E-7AAA-E1DA-0343D137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EDBD3-A4E7-582C-EBB3-74509BF31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6E828-2463-9C86-F07E-42DD950EF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3C1F7-26FF-B6CE-5B6B-EBE3373F5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449C6-3947-D49A-EA3D-4A7FE489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3E757-9698-F230-BCDE-B33758A6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46CD1-220C-2845-39EB-0FD4A449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587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FBB6-FEBB-2885-34B3-2ABEA843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29AE3-C0DE-50BE-052B-AE7A63E6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C8916-780B-8F19-1FFB-CCE97FB9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BA1B-5014-9F76-B89E-3ADB1722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03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C1E18-AD2C-957C-3658-2108395E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CE666-C8D5-B4EA-337C-0A186B91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3596B-CBFA-A8D4-2790-90FE5F4B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083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CB40-F4FD-A29A-80DF-B338B1A6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D13A-9E34-4C7E-BB23-E9B8A8B3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A5313-0A13-4258-3CA4-BDEBE35E8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7DED-E30B-46B1-6889-06ECC2C6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07EF-2B2C-1C8D-57C4-CB730A35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21F85-D092-D96E-6710-9CD53F6D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8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6646-2BC4-F69D-B171-112FA97D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9072F-1BA6-C3F4-612F-52C59F124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F4B73-0B94-BAE5-D740-42194137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0164-D884-FC73-7A8E-01CFC8FB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6A51-61BA-4858-2BA4-28BC813B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394CD-A90D-DDF1-3C73-1DA30C4E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244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9DF28-8181-F28A-2AA1-E0C0598C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7473-49EC-C5E6-DD8C-7BDBEAE0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7260-E156-677F-257D-54FDB44F2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6BF75-B585-4221-B5DA-C06295954980}" type="datetimeFigureOut">
              <a:rPr lang="en-NZ" smtClean="0"/>
              <a:t>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DED9-9A72-1031-A8B5-7D8EEEDB9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2836-997E-A6AC-6F1D-9664D03EC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12F7D-DC5B-4428-A1CF-9FB3C7D487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908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D637-B196-8EB2-6A13-B2F357829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NZ" sz="3400" b="1" dirty="0">
                <a:latin typeface="Amasis MT Pro" panose="020F0502020204030204" pitchFamily="18" charset="0"/>
              </a:rPr>
              <a:t>CAIQUE RIBEIRO SILVA</a:t>
            </a:r>
            <a:br>
              <a:rPr lang="en-NZ" sz="3400" b="1" dirty="0">
                <a:latin typeface="Amasis MT Pro" panose="020F0502020204030204" pitchFamily="18" charset="0"/>
              </a:rPr>
            </a:br>
            <a:r>
              <a:rPr lang="en-NZ" sz="3400" b="1" dirty="0">
                <a:latin typeface="Amasis MT Pro" panose="020F0502020204030204" pitchFamily="18" charset="0"/>
              </a:rPr>
              <a:t>STUDENT ID - 20241524</a:t>
            </a:r>
            <a:br>
              <a:rPr lang="en-NZ" sz="3400" b="1" dirty="0">
                <a:latin typeface="Amasis MT Pro" panose="020F0502020204030204" pitchFamily="18" charset="0"/>
              </a:rPr>
            </a:br>
            <a:r>
              <a:rPr lang="en-NZ" sz="3400" b="1" dirty="0">
                <a:latin typeface="Amasis MT Pro" panose="020F0502020204030204" pitchFamily="18" charset="0"/>
              </a:rPr>
              <a:t>SOFT807   Cloud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9616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248D5E-A176-1724-E3FF-24973FF24EA7}"/>
              </a:ext>
            </a:extLst>
          </p:cNvPr>
          <p:cNvSpPr txBox="1"/>
          <p:nvPr/>
        </p:nvSpPr>
        <p:spPr>
          <a:xfrm>
            <a:off x="1215992" y="5145480"/>
            <a:ext cx="10430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NZ" sz="2400" dirty="0">
                <a:latin typeface="Bahnschrift Light" panose="020B0502040204020203" pitchFamily="34" charset="0"/>
              </a:rPr>
              <a:t>Understanding this </a:t>
            </a:r>
            <a:r>
              <a:rPr lang="en-NZ" sz="2400" u="sng" dirty="0">
                <a:latin typeface="Bahnschrift Light" panose="020B0502040204020203" pitchFamily="34" charset="0"/>
              </a:rPr>
              <a:t>core concept </a:t>
            </a:r>
            <a:r>
              <a:rPr lang="en-NZ" sz="2400" dirty="0">
                <a:latin typeface="Bahnschrift Light" panose="020B0502040204020203" pitchFamily="34" charset="0"/>
              </a:rPr>
              <a:t>allowed me to </a:t>
            </a:r>
            <a:r>
              <a:rPr lang="en-NZ" sz="2400" u="sng" dirty="0">
                <a:latin typeface="Bahnschrift Light" panose="020B0502040204020203" pitchFamily="34" charset="0"/>
              </a:rPr>
              <a:t>group configurations </a:t>
            </a:r>
            <a:r>
              <a:rPr lang="en-NZ" sz="2400" dirty="0">
                <a:latin typeface="Bahnschrift Light" panose="020B0502040204020203" pitchFamily="34" charset="0"/>
              </a:rPr>
              <a:t>and </a:t>
            </a:r>
            <a:r>
              <a:rPr lang="en-NZ" sz="2400" u="sng" dirty="0">
                <a:latin typeface="Bahnschrift Light" panose="020B0502040204020203" pitchFamily="34" charset="0"/>
              </a:rPr>
              <a:t>services</a:t>
            </a:r>
            <a:r>
              <a:rPr lang="en-NZ" sz="2400" dirty="0">
                <a:latin typeface="Bahnschrift Light" panose="020B0502040204020203" pitchFamily="34" charset="0"/>
              </a:rPr>
              <a:t> in one place, making </a:t>
            </a:r>
            <a:r>
              <a:rPr lang="en-US" sz="2400" u="sng" dirty="0">
                <a:latin typeface="Bahnschrift Light" panose="020B0502040204020203" pitchFamily="34" charset="0"/>
              </a:rPr>
              <a:t>controlling costs and managing active services in my account easier</a:t>
            </a:r>
            <a:r>
              <a:rPr lang="en-NZ" sz="2400" dirty="0"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5A0A6-D503-2134-5784-CEE1F0B23FBB}"/>
              </a:ext>
            </a:extLst>
          </p:cNvPr>
          <p:cNvSpPr/>
          <p:nvPr/>
        </p:nvSpPr>
        <p:spPr>
          <a:xfrm>
            <a:off x="-221381" y="-297471"/>
            <a:ext cx="12753473" cy="1969005"/>
          </a:xfrm>
          <a:prstGeom prst="rect">
            <a:avLst/>
          </a:prstGeom>
          <a:solidFill>
            <a:srgbClr val="337BB6"/>
          </a:solidFill>
          <a:ln>
            <a:solidFill>
              <a:srgbClr val="337B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2AA84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20E7D2-DEF9-B156-9C24-9110FD85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401265"/>
            <a:ext cx="11100816" cy="1325563"/>
          </a:xfrm>
        </p:spPr>
        <p:txBody>
          <a:bodyPr/>
          <a:lstStyle/>
          <a:p>
            <a:r>
              <a:rPr lang="en-NZ" b="1" dirty="0">
                <a:solidFill>
                  <a:schemeClr val="bg1"/>
                </a:solidFill>
                <a:latin typeface="Bahnschrift" panose="020B0502040204020203" pitchFamily="34" charset="0"/>
              </a:rPr>
              <a:t>Resource Groups and Bucket - Containers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6734FD-9071-9EF6-223B-F7E7D4102D64}"/>
              </a:ext>
            </a:extLst>
          </p:cNvPr>
          <p:cNvCxnSpPr>
            <a:cxnSpLocks/>
          </p:cNvCxnSpPr>
          <p:nvPr/>
        </p:nvCxnSpPr>
        <p:spPr>
          <a:xfrm>
            <a:off x="-168444" y="2598820"/>
            <a:ext cx="13395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46DA93-F736-F8DB-8C64-C6E5E7ED3D31}"/>
              </a:ext>
            </a:extLst>
          </p:cNvPr>
          <p:cNvSpPr txBox="1"/>
          <p:nvPr/>
        </p:nvSpPr>
        <p:spPr>
          <a:xfrm>
            <a:off x="1171074" y="2426256"/>
            <a:ext cx="104321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NZ" sz="2400" dirty="0">
                <a:latin typeface="Bahnschrift Light" panose="020B0502040204020203" pitchFamily="34" charset="0"/>
              </a:rPr>
              <a:t>After going through a few problems with Cloud credits, I understood that </a:t>
            </a:r>
            <a:r>
              <a:rPr lang="en-NZ" sz="2400" u="sng" dirty="0">
                <a:latin typeface="Bahnschrift Light" panose="020B0502040204020203" pitchFamily="34" charset="0"/>
              </a:rPr>
              <a:t>containers</a:t>
            </a:r>
            <a:r>
              <a:rPr lang="en-NZ" sz="2400" dirty="0">
                <a:latin typeface="Bahnschrift Light" panose="020B0502040204020203" pitchFamily="34" charset="0"/>
              </a:rPr>
              <a:t> are a </a:t>
            </a:r>
            <a:r>
              <a:rPr lang="en-NZ" sz="2400" u="sng" dirty="0">
                <a:latin typeface="Bahnschrift Light" panose="020B0502040204020203" pitchFamily="34" charset="0"/>
              </a:rPr>
              <a:t>pivotal part of Cloud Services</a:t>
            </a:r>
            <a:r>
              <a:rPr lang="en-NZ" sz="2400" dirty="0">
                <a:latin typeface="Bahnschrift Light" panose="020B0502040204020203" pitchFamily="34" charset="0"/>
              </a:rPr>
              <a:t>. </a:t>
            </a:r>
            <a:endParaRPr lang="en-NZ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3A30F-7FDC-0C15-A8E5-C6FA814AF3C4}"/>
              </a:ext>
            </a:extLst>
          </p:cNvPr>
          <p:cNvSpPr txBox="1"/>
          <p:nvPr/>
        </p:nvSpPr>
        <p:spPr>
          <a:xfrm>
            <a:off x="1215992" y="3600748"/>
            <a:ext cx="103872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NZ" sz="2400" dirty="0">
                <a:latin typeface="Bahnschrift Light" panose="020B0502040204020203" pitchFamily="34" charset="0"/>
              </a:rPr>
              <a:t>They </a:t>
            </a:r>
            <a:r>
              <a:rPr lang="en-NZ" sz="2400" u="sng" dirty="0">
                <a:latin typeface="Bahnschrift Light" panose="020B0502040204020203" pitchFamily="34" charset="0"/>
              </a:rPr>
              <a:t>store</a:t>
            </a:r>
            <a:r>
              <a:rPr lang="en-NZ" sz="2400" dirty="0">
                <a:latin typeface="Bahnschrift Light" panose="020B0502040204020203" pitchFamily="34" charset="0"/>
              </a:rPr>
              <a:t> and </a:t>
            </a:r>
            <a:r>
              <a:rPr lang="en-NZ" sz="2400" u="sng" dirty="0">
                <a:latin typeface="Bahnschrift Light" panose="020B0502040204020203" pitchFamily="34" charset="0"/>
              </a:rPr>
              <a:t>virtualise</a:t>
            </a:r>
            <a:r>
              <a:rPr lang="en-NZ" sz="2400" dirty="0">
                <a:latin typeface="Bahnschrift Light" panose="020B0502040204020203" pitchFamily="34" charset="0"/>
              </a:rPr>
              <a:t> software packages that </a:t>
            </a:r>
            <a:r>
              <a:rPr lang="en-NZ" sz="2400" u="sng" dirty="0">
                <a:latin typeface="Bahnschrift Light" panose="020B0502040204020203" pitchFamily="34" charset="0"/>
              </a:rPr>
              <a:t>speed up configurations </a:t>
            </a:r>
            <a:r>
              <a:rPr lang="en-NZ" sz="2400" dirty="0">
                <a:latin typeface="Bahnschrift Light" panose="020B0502040204020203" pitchFamily="34" charset="0"/>
              </a:rPr>
              <a:t>and, on top of that, are made to be </a:t>
            </a:r>
            <a:r>
              <a:rPr lang="en-NZ" sz="2400" u="sng" dirty="0">
                <a:latin typeface="Bahnschrift Light" panose="020B0502040204020203" pitchFamily="34" charset="0"/>
              </a:rPr>
              <a:t>run</a:t>
            </a:r>
            <a:r>
              <a:rPr lang="en-NZ" sz="2400" dirty="0">
                <a:latin typeface="Bahnschrift Light" panose="020B0502040204020203" pitchFamily="34" charset="0"/>
              </a:rPr>
              <a:t> in any environment.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00155F-4494-5CB1-93DE-DD251A756D0F}"/>
              </a:ext>
            </a:extLst>
          </p:cNvPr>
          <p:cNvCxnSpPr>
            <a:cxnSpLocks/>
          </p:cNvCxnSpPr>
          <p:nvPr/>
        </p:nvCxnSpPr>
        <p:spPr>
          <a:xfrm>
            <a:off x="-102669" y="3867752"/>
            <a:ext cx="13395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805B6D-C58C-105D-1236-D483DE2C45C8}"/>
              </a:ext>
            </a:extLst>
          </p:cNvPr>
          <p:cNvCxnSpPr>
            <a:cxnSpLocks/>
          </p:cNvCxnSpPr>
          <p:nvPr/>
        </p:nvCxnSpPr>
        <p:spPr>
          <a:xfrm>
            <a:off x="-123525" y="5338813"/>
            <a:ext cx="13395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25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926FC4-72CD-9D98-5A92-37C7489BC816}"/>
              </a:ext>
            </a:extLst>
          </p:cNvPr>
          <p:cNvSpPr/>
          <p:nvPr/>
        </p:nvSpPr>
        <p:spPr>
          <a:xfrm>
            <a:off x="-2069432" y="-265320"/>
            <a:ext cx="12753473" cy="73495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2AA8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49035-44E6-4D9D-2EF0-6AC09C39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NZ" sz="5400" b="1" dirty="0">
                <a:solidFill>
                  <a:schemeClr val="bg1"/>
                </a:solidFill>
                <a:latin typeface="Bahnschrift" panose="020B0502040204020203" pitchFamily="34" charset="0"/>
              </a:rPr>
              <a:t>The final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3BEE5F-BF92-1B8E-B22F-15ECC5C6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198967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VPN Gateway</a:t>
            </a:r>
          </a:p>
          <a:p>
            <a:r>
              <a:rPr lang="en-US" sz="2200" dirty="0">
                <a:solidFill>
                  <a:schemeClr val="bg1"/>
                </a:solidFill>
              </a:rPr>
              <a:t>Virtual Network</a:t>
            </a:r>
          </a:p>
          <a:p>
            <a:r>
              <a:rPr lang="en-US" sz="2200" dirty="0">
                <a:solidFill>
                  <a:schemeClr val="bg1"/>
                </a:solidFill>
              </a:rPr>
              <a:t>Load Balancer</a:t>
            </a:r>
          </a:p>
          <a:p>
            <a:r>
              <a:rPr lang="en-US" sz="2200" dirty="0">
                <a:solidFill>
                  <a:schemeClr val="bg1"/>
                </a:solidFill>
              </a:rPr>
              <a:t>Transferring protocols</a:t>
            </a:r>
          </a:p>
        </p:txBody>
      </p:sp>
      <p:pic>
        <p:nvPicPr>
          <p:cNvPr id="5" name="Content Placeholder 4" descr="Close-up of several white cables connected to a switch&#10;&#10;Description automatically generated">
            <a:extLst>
              <a:ext uri="{FF2B5EF4-FFF2-40B4-BE49-F238E27FC236}">
                <a16:creationId xmlns:a16="http://schemas.microsoft.com/office/drawing/2014/main" id="{F553CC20-AA12-F11E-89AB-54334B86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5" r="3186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92343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43B1-1640-0F20-7269-7A95EACC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948" y="256138"/>
            <a:ext cx="7655148" cy="1325563"/>
          </a:xfrm>
        </p:spPr>
        <p:txBody>
          <a:bodyPr/>
          <a:lstStyle/>
          <a:p>
            <a:r>
              <a:rPr lang="en-NZ" b="1" dirty="0">
                <a:latin typeface="Bahnschrift" panose="020B0502040204020203" pitchFamily="34" charset="0"/>
              </a:rPr>
              <a:t>Learn with your own process</a:t>
            </a:r>
          </a:p>
        </p:txBody>
      </p:sp>
      <p:pic>
        <p:nvPicPr>
          <p:cNvPr id="5" name="Content Placeholder 4" descr="A circular arrows in a circle&#10;&#10;Description automatically generated">
            <a:extLst>
              <a:ext uri="{FF2B5EF4-FFF2-40B4-BE49-F238E27FC236}">
                <a16:creationId xmlns:a16="http://schemas.microsoft.com/office/drawing/2014/main" id="{86A6D159-329F-DABF-412D-B1800222D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65" y="2365042"/>
            <a:ext cx="3625514" cy="3829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02A5F-ED4B-87E6-698E-BC3459572D16}"/>
              </a:ext>
            </a:extLst>
          </p:cNvPr>
          <p:cNvSpPr txBox="1"/>
          <p:nvPr/>
        </p:nvSpPr>
        <p:spPr>
          <a:xfrm>
            <a:off x="8007360" y="3818101"/>
            <a:ext cx="37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latin typeface="Bahnschrift Light" panose="020B0502040204020203" pitchFamily="34" charset="0"/>
              </a:rPr>
              <a:t>Understand terminologies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58932-DC79-47C4-080D-1333F3ED6D84}"/>
              </a:ext>
            </a:extLst>
          </p:cNvPr>
          <p:cNvSpPr txBox="1"/>
          <p:nvPr/>
        </p:nvSpPr>
        <p:spPr>
          <a:xfrm>
            <a:off x="3725696" y="1865010"/>
            <a:ext cx="476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latin typeface="Bahnschrift Light" panose="020B0502040204020203" pitchFamily="34" charset="0"/>
              </a:rPr>
              <a:t>Identify what needs to be learned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4F7D2-501A-83D3-85CD-76A407499BB5}"/>
              </a:ext>
            </a:extLst>
          </p:cNvPr>
          <p:cNvSpPr txBox="1"/>
          <p:nvPr/>
        </p:nvSpPr>
        <p:spPr>
          <a:xfrm>
            <a:off x="499465" y="3633434"/>
            <a:ext cx="3708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latin typeface="Bahnschrift Light" panose="020B0502040204020203" pitchFamily="34" charset="0"/>
              </a:rPr>
              <a:t>Associate the knowledge </a:t>
            </a:r>
          </a:p>
          <a:p>
            <a:r>
              <a:rPr lang="en-NZ" sz="2400" dirty="0">
                <a:latin typeface="Bahnschrift Light" panose="020B0502040204020203" pitchFamily="34" charset="0"/>
              </a:rPr>
              <a:t>to the tools/service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F9B8B2-327E-A8C1-1782-5E1A850EC7D6}"/>
              </a:ext>
            </a:extLst>
          </p:cNvPr>
          <p:cNvSpPr/>
          <p:nvPr/>
        </p:nvSpPr>
        <p:spPr>
          <a:xfrm>
            <a:off x="3715352" y="5967662"/>
            <a:ext cx="4466122" cy="510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B9832-0F99-1B74-52F0-B2B85D7E56DC}"/>
              </a:ext>
            </a:extLst>
          </p:cNvPr>
          <p:cNvSpPr txBox="1"/>
          <p:nvPr/>
        </p:nvSpPr>
        <p:spPr>
          <a:xfrm>
            <a:off x="4207531" y="6031210"/>
            <a:ext cx="3632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latin typeface="Bahnschrift Light" panose="020B0502040204020203" pitchFamily="34" charset="0"/>
              </a:rPr>
              <a:t>Explore the tool/service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0DA1365-A24E-9590-F548-B32B0DF57C92}"/>
              </a:ext>
            </a:extLst>
          </p:cNvPr>
          <p:cNvSpPr/>
          <p:nvPr/>
        </p:nvSpPr>
        <p:spPr>
          <a:xfrm rot="5400000">
            <a:off x="0" y="0"/>
            <a:ext cx="1039528" cy="1039528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8EEA639-C804-A427-30F6-61925A27A402}"/>
              </a:ext>
            </a:extLst>
          </p:cNvPr>
          <p:cNvSpPr/>
          <p:nvPr/>
        </p:nvSpPr>
        <p:spPr>
          <a:xfrm>
            <a:off x="0" y="5835788"/>
            <a:ext cx="1039528" cy="1039528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6E56E8F8-F21E-D55C-FE7B-FC7391686DC7}"/>
              </a:ext>
            </a:extLst>
          </p:cNvPr>
          <p:cNvSpPr/>
          <p:nvPr/>
        </p:nvSpPr>
        <p:spPr>
          <a:xfrm rot="10800000">
            <a:off x="11154107" y="-1602"/>
            <a:ext cx="1039528" cy="1039528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FC3DFDFA-286B-06C3-A6D9-2AB400152BB9}"/>
              </a:ext>
            </a:extLst>
          </p:cNvPr>
          <p:cNvSpPr/>
          <p:nvPr/>
        </p:nvSpPr>
        <p:spPr>
          <a:xfrm rot="16200000">
            <a:off x="11154107" y="5834186"/>
            <a:ext cx="1039528" cy="1039528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95447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7AD6-9C8A-755A-E6BB-6927FD69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856" y="230371"/>
            <a:ext cx="3009098" cy="1325563"/>
          </a:xfrm>
        </p:spPr>
        <p:txBody>
          <a:bodyPr/>
          <a:lstStyle/>
          <a:p>
            <a:r>
              <a:rPr lang="en-NZ" b="1" dirty="0">
                <a:latin typeface="Bahnschrift Light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8B73-0D86-DC81-F5C7-6ACE7287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137"/>
          </a:xfrm>
        </p:spPr>
        <p:txBody>
          <a:bodyPr/>
          <a:lstStyle/>
          <a:p>
            <a:pPr marL="0" indent="0">
              <a:buNone/>
            </a:pPr>
            <a:r>
              <a:rPr lang="en-NZ" dirty="0">
                <a:latin typeface="Bahnschrift Light" panose="020B0502040204020203" pitchFamily="34" charset="0"/>
              </a:rPr>
              <a:t>	Cloud computing has vast functionality and benefits for the technological universe. Creating assignments using real-world examples was crucial for my understanding of this complex service that</a:t>
            </a:r>
            <a:r>
              <a:rPr lang="en-US" dirty="0">
                <a:latin typeface="Bahnschrift Light" panose="020B0502040204020203" pitchFamily="34" charset="0"/>
              </a:rPr>
              <a:t>, with no doubt, will extend to other areas of </a:t>
            </a:r>
            <a:r>
              <a:rPr lang="en-NZ" dirty="0">
                <a:latin typeface="Bahnschrift Light" panose="020B0502040204020203" pitchFamily="34" charset="0"/>
              </a:rPr>
              <a:t>I.T. </a:t>
            </a:r>
          </a:p>
          <a:p>
            <a:pPr marL="0" indent="0" algn="just">
              <a:buNone/>
            </a:pPr>
            <a:r>
              <a:rPr lang="en-NZ" dirty="0">
                <a:latin typeface="Bahnschrift Light" panose="020B0502040204020203" pitchFamily="34" charset="0"/>
              </a:rPr>
              <a:t>	Therefore, I appreciate the journey, and I feel ready to take a step forward into the corporation environment with new challenges, workmates and exploring new technologies.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E67F82D-9941-1DF3-00D1-977CB7FECBAE}"/>
              </a:ext>
            </a:extLst>
          </p:cNvPr>
          <p:cNvSpPr/>
          <p:nvPr/>
        </p:nvSpPr>
        <p:spPr>
          <a:xfrm rot="2700000">
            <a:off x="-215294" y="899334"/>
            <a:ext cx="1039528" cy="103952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1B0A3B6-212F-9B27-507A-2ED0803B6A92}"/>
              </a:ext>
            </a:extLst>
          </p:cNvPr>
          <p:cNvSpPr/>
          <p:nvPr/>
        </p:nvSpPr>
        <p:spPr>
          <a:xfrm rot="8100000">
            <a:off x="10300967" y="-163760"/>
            <a:ext cx="1039528" cy="103952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A7EC825-25CE-1FBF-CED9-F67CD4F772B9}"/>
              </a:ext>
            </a:extLst>
          </p:cNvPr>
          <p:cNvSpPr/>
          <p:nvPr/>
        </p:nvSpPr>
        <p:spPr>
          <a:xfrm rot="2700000">
            <a:off x="-215295" y="4884687"/>
            <a:ext cx="1039528" cy="103952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A79A06-8656-58EA-0BBF-E50EA0D663F0}"/>
              </a:ext>
            </a:extLst>
          </p:cNvPr>
          <p:cNvSpPr/>
          <p:nvPr/>
        </p:nvSpPr>
        <p:spPr>
          <a:xfrm>
            <a:off x="-9546" y="1419098"/>
            <a:ext cx="314346" cy="3884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A0CE15EE-29B9-8D60-368B-6D4824E3F29C}"/>
              </a:ext>
            </a:extLst>
          </p:cNvPr>
          <p:cNvSpPr/>
          <p:nvPr/>
        </p:nvSpPr>
        <p:spPr>
          <a:xfrm rot="13500000">
            <a:off x="11379025" y="922437"/>
            <a:ext cx="1039528" cy="103952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AB6DD03F-BF3F-BCEE-96ED-60EFF442811A}"/>
              </a:ext>
            </a:extLst>
          </p:cNvPr>
          <p:cNvSpPr/>
          <p:nvPr/>
        </p:nvSpPr>
        <p:spPr>
          <a:xfrm rot="8100000">
            <a:off x="851505" y="-163761"/>
            <a:ext cx="1039528" cy="103952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D8922-54BD-1A2E-8D5C-F74E9018A3B7}"/>
              </a:ext>
            </a:extLst>
          </p:cNvPr>
          <p:cNvSpPr/>
          <p:nvPr/>
        </p:nvSpPr>
        <p:spPr>
          <a:xfrm rot="5400000">
            <a:off x="5796962" y="-4796756"/>
            <a:ext cx="395455" cy="9910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076E52D5-8807-FF25-4545-BA2E2C758971}"/>
              </a:ext>
            </a:extLst>
          </p:cNvPr>
          <p:cNvSpPr/>
          <p:nvPr/>
        </p:nvSpPr>
        <p:spPr>
          <a:xfrm rot="13500000">
            <a:off x="11379024" y="4875061"/>
            <a:ext cx="1039528" cy="103952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B3229E75-021D-7E96-7BFE-92C30E965D70}"/>
              </a:ext>
            </a:extLst>
          </p:cNvPr>
          <p:cNvSpPr/>
          <p:nvPr/>
        </p:nvSpPr>
        <p:spPr>
          <a:xfrm rot="18900000">
            <a:off x="725433" y="5810481"/>
            <a:ext cx="1039528" cy="103952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9ACC4850-9CA8-8289-A6F0-99C65906D91E}"/>
              </a:ext>
            </a:extLst>
          </p:cNvPr>
          <p:cNvSpPr/>
          <p:nvPr/>
        </p:nvSpPr>
        <p:spPr>
          <a:xfrm rot="18900000">
            <a:off x="10427039" y="5813659"/>
            <a:ext cx="1039528" cy="103952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A4171D-A235-F465-A10D-2F3BC8000249}"/>
              </a:ext>
            </a:extLst>
          </p:cNvPr>
          <p:cNvSpPr/>
          <p:nvPr/>
        </p:nvSpPr>
        <p:spPr>
          <a:xfrm rot="5400000">
            <a:off x="5822859" y="1651402"/>
            <a:ext cx="546284" cy="9910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E4360-84A6-55C2-B44A-AAC6FEC24FE9}"/>
              </a:ext>
            </a:extLst>
          </p:cNvPr>
          <p:cNvSpPr/>
          <p:nvPr/>
        </p:nvSpPr>
        <p:spPr>
          <a:xfrm>
            <a:off x="11896825" y="1510403"/>
            <a:ext cx="314345" cy="3884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DBBB111-FF82-2B05-0128-47906E76892E}"/>
              </a:ext>
            </a:extLst>
          </p:cNvPr>
          <p:cNvSpPr/>
          <p:nvPr/>
        </p:nvSpPr>
        <p:spPr>
          <a:xfrm rot="5400000">
            <a:off x="-1" y="-1"/>
            <a:ext cx="1039528" cy="1039528"/>
          </a:xfrm>
          <a:prstGeom prst="rtTriangle">
            <a:avLst/>
          </a:prstGeom>
          <a:solidFill>
            <a:srgbClr val="F2A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6C2F624-7ABD-27BD-844B-0D393BEFE337}"/>
              </a:ext>
            </a:extLst>
          </p:cNvPr>
          <p:cNvSpPr/>
          <p:nvPr/>
        </p:nvSpPr>
        <p:spPr>
          <a:xfrm>
            <a:off x="-1" y="5824921"/>
            <a:ext cx="1039528" cy="1039528"/>
          </a:xfrm>
          <a:prstGeom prst="rtTriangle">
            <a:avLst/>
          </a:prstGeom>
          <a:solidFill>
            <a:srgbClr val="F2A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DA2D3C1-76D9-85C0-A01B-004B25FCCEA5}"/>
              </a:ext>
            </a:extLst>
          </p:cNvPr>
          <p:cNvSpPr/>
          <p:nvPr/>
        </p:nvSpPr>
        <p:spPr>
          <a:xfrm rot="10800000">
            <a:off x="11164120" y="-1"/>
            <a:ext cx="1039528" cy="1039528"/>
          </a:xfrm>
          <a:prstGeom prst="rtTriangle">
            <a:avLst/>
          </a:prstGeom>
          <a:solidFill>
            <a:srgbClr val="F2A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5EFA716-7C9A-738C-C170-877B3D7987F9}"/>
              </a:ext>
            </a:extLst>
          </p:cNvPr>
          <p:cNvSpPr/>
          <p:nvPr/>
        </p:nvSpPr>
        <p:spPr>
          <a:xfrm rot="16200000">
            <a:off x="11154107" y="5820108"/>
            <a:ext cx="1039528" cy="1039528"/>
          </a:xfrm>
          <a:prstGeom prst="rtTriangle">
            <a:avLst/>
          </a:prstGeom>
          <a:solidFill>
            <a:srgbClr val="F2A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13418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9EFE-D913-2C38-1E94-26EC76FE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648" y="2917273"/>
            <a:ext cx="4474945" cy="10234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5000" b="1" dirty="0">
                <a:latin typeface="Bahnschrif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617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13F0037-0744-94B3-7293-8F00E5B9D2B8}"/>
              </a:ext>
            </a:extLst>
          </p:cNvPr>
          <p:cNvSpPr/>
          <p:nvPr/>
        </p:nvSpPr>
        <p:spPr>
          <a:xfrm rot="5400000">
            <a:off x="126788" y="172784"/>
            <a:ext cx="3545840" cy="3545840"/>
          </a:xfrm>
          <a:prstGeom prst="rtTriangl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F33C2-858B-DE86-2F69-CA18F3C29BAA}"/>
              </a:ext>
            </a:extLst>
          </p:cNvPr>
          <p:cNvSpPr/>
          <p:nvPr/>
        </p:nvSpPr>
        <p:spPr>
          <a:xfrm>
            <a:off x="534281" y="502920"/>
            <a:ext cx="11126380" cy="58521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B2C14-B669-112D-69FD-27F0EC42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827" y="1188637"/>
            <a:ext cx="5174793" cy="1597228"/>
          </a:xfrm>
        </p:spPr>
        <p:txBody>
          <a:bodyPr>
            <a:normAutofit/>
          </a:bodyPr>
          <a:lstStyle/>
          <a:p>
            <a:r>
              <a:rPr lang="en-NZ" sz="5000" b="1" dirty="0">
                <a:latin typeface="Bahnschrift" panose="020B0502040204020203" pitchFamily="34" charset="0"/>
                <a:cs typeface="Aldhabi" panose="01000000000000000000" pitchFamily="2" charset="-78"/>
              </a:rPr>
              <a:t>Cloud Computing</a:t>
            </a:r>
            <a:br>
              <a:rPr lang="en-NZ" sz="5000" b="1" dirty="0">
                <a:latin typeface="Bahnschrift" panose="020B0502040204020203" pitchFamily="34" charset="0"/>
                <a:cs typeface="Aldhabi" panose="01000000000000000000" pitchFamily="2" charset="-78"/>
              </a:rPr>
            </a:br>
            <a:r>
              <a:rPr lang="en-NZ" sz="5000" b="1" dirty="0">
                <a:latin typeface="Bahnschrift" panose="020B0502040204020203" pitchFamily="34" charset="0"/>
                <a:cs typeface="Aldhabi" panose="01000000000000000000" pitchFamily="2" charset="-78"/>
              </a:rPr>
              <a:t>My 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646B-2468-813C-56E3-ADACA670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828" y="2998278"/>
            <a:ext cx="4505654" cy="21223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NZ" sz="2400" dirty="0">
                <a:latin typeface="Bahnschrift Light" panose="020B0502040204020203" pitchFamily="34" charset="0"/>
              </a:rPr>
              <a:t>First contact with Cloud Technology in 2014</a:t>
            </a:r>
          </a:p>
          <a:p>
            <a:pPr marL="0" indent="0">
              <a:buNone/>
            </a:pPr>
            <a:endParaRPr lang="en-NZ" sz="24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NZ" sz="2400" dirty="0">
                <a:latin typeface="Bahnschrift Light" panose="020B0502040204020203" pitchFamily="34" charset="0"/>
              </a:rPr>
              <a:t>User Support Role for UOL provided by Teleperformance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F7F61A2-351F-C4E6-C525-CE8DC955E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60" y="928747"/>
            <a:ext cx="3874124" cy="2033914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CD38462D-5F9F-C182-BCDE-D4A7747129D5}"/>
              </a:ext>
            </a:extLst>
          </p:cNvPr>
          <p:cNvSpPr/>
          <p:nvPr/>
        </p:nvSpPr>
        <p:spPr>
          <a:xfrm rot="16200000">
            <a:off x="8417608" y="3098862"/>
            <a:ext cx="3545840" cy="3545840"/>
          </a:xfrm>
          <a:prstGeom prst="rtTriangl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 descr="A logo with a circle and text&#10;&#10;Description automatically generated">
            <a:extLst>
              <a:ext uri="{FF2B5EF4-FFF2-40B4-BE49-F238E27FC236}">
                <a16:creationId xmlns:a16="http://schemas.microsoft.com/office/drawing/2014/main" id="{9F5863ED-7FFD-4BE8-3E9A-D95EC0FFC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92" y="2644465"/>
            <a:ext cx="2644860" cy="26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801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A1A6-AE8C-91C9-DF0A-936B0615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68" y="2215267"/>
            <a:ext cx="4900144" cy="273696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Cloud Computing Services - 2024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CAD8-5ABF-D1A4-0766-97CE00299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68" y="1129357"/>
            <a:ext cx="2258809" cy="50064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3600" kern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Platforms</a:t>
            </a:r>
          </a:p>
        </p:txBody>
      </p:sp>
      <p:pic>
        <p:nvPicPr>
          <p:cNvPr id="5" name="Picture 4" descr="A blue cloud with white text&#10;&#10;Description automatically generated">
            <a:extLst>
              <a:ext uri="{FF2B5EF4-FFF2-40B4-BE49-F238E27FC236}">
                <a16:creationId xmlns:a16="http://schemas.microsoft.com/office/drawing/2014/main" id="{9633042A-F292-8065-9CE2-BC2D0C170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2" r="6" b="6"/>
          <a:stretch/>
        </p:blipFill>
        <p:spPr>
          <a:xfrm>
            <a:off x="7114162" y="471748"/>
            <a:ext cx="4324849" cy="2552007"/>
          </a:xfrm>
          <a:prstGeom prst="rect">
            <a:avLst/>
          </a:prstGeom>
        </p:spPr>
      </p:pic>
      <p:pic>
        <p:nvPicPr>
          <p:cNvPr id="9" name="Picture 8" descr="A logo of a cloud&#10;&#10;Description automatically generated">
            <a:extLst>
              <a:ext uri="{FF2B5EF4-FFF2-40B4-BE49-F238E27FC236}">
                <a16:creationId xmlns:a16="http://schemas.microsoft.com/office/drawing/2014/main" id="{259FF38E-85B9-B749-CE88-CD848CDA5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4" r="-1" b="17607"/>
          <a:stretch/>
        </p:blipFill>
        <p:spPr>
          <a:xfrm>
            <a:off x="7114162" y="3676230"/>
            <a:ext cx="4324849" cy="25520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62BCFA-C524-D3A5-E342-1D074709EC4D}"/>
              </a:ext>
            </a:extLst>
          </p:cNvPr>
          <p:cNvSpPr/>
          <p:nvPr/>
        </p:nvSpPr>
        <p:spPr>
          <a:xfrm rot="5400000">
            <a:off x="5343167" y="4864225"/>
            <a:ext cx="2753745" cy="176015"/>
          </a:xfrm>
          <a:prstGeom prst="rect">
            <a:avLst/>
          </a:prstGeom>
          <a:solidFill>
            <a:srgbClr val="337BB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337BB6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86722-BA9F-29AA-FEC7-E51687A8A606}"/>
              </a:ext>
            </a:extLst>
          </p:cNvPr>
          <p:cNvSpPr/>
          <p:nvPr/>
        </p:nvSpPr>
        <p:spPr>
          <a:xfrm rot="5400000">
            <a:off x="5343166" y="1659743"/>
            <a:ext cx="2753745" cy="176014"/>
          </a:xfrm>
          <a:prstGeom prst="rect">
            <a:avLst/>
          </a:prstGeom>
          <a:solidFill>
            <a:srgbClr val="FC8C0F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337BB6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130413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5BF80E-D4F7-D2FD-F796-3FB2950FFBD8}"/>
              </a:ext>
            </a:extLst>
          </p:cNvPr>
          <p:cNvSpPr/>
          <p:nvPr/>
        </p:nvSpPr>
        <p:spPr>
          <a:xfrm>
            <a:off x="-367365" y="1609066"/>
            <a:ext cx="12926728" cy="42345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3DC41-07EC-DBBA-1C79-DC9A341A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746493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NZ" sz="4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Honourable mention </a:t>
            </a:r>
          </a:p>
        </p:txBody>
      </p:sp>
      <p:pic>
        <p:nvPicPr>
          <p:cNvPr id="9" name="Content Placeholder 8" descr="A close-up of a logo&#10;&#10;Description automatically generated">
            <a:extLst>
              <a:ext uri="{FF2B5EF4-FFF2-40B4-BE49-F238E27FC236}">
                <a16:creationId xmlns:a16="http://schemas.microsoft.com/office/drawing/2014/main" id="{9D6A54BD-9A11-A789-5854-DAC7E406E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9021" y="1904093"/>
            <a:ext cx="6479102" cy="36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91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02EA56-EC1B-273A-0789-C96281A04762}"/>
              </a:ext>
            </a:extLst>
          </p:cNvPr>
          <p:cNvSpPr/>
          <p:nvPr/>
        </p:nvSpPr>
        <p:spPr>
          <a:xfrm>
            <a:off x="0" y="1443789"/>
            <a:ext cx="12192000" cy="5414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37989-E4DA-F38C-2EA7-C87FD0FB345A}"/>
              </a:ext>
            </a:extLst>
          </p:cNvPr>
          <p:cNvSpPr/>
          <p:nvPr/>
        </p:nvSpPr>
        <p:spPr>
          <a:xfrm>
            <a:off x="186087" y="1655542"/>
            <a:ext cx="11819825" cy="50051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35B8D-3580-7042-1717-894C02B22D91}"/>
              </a:ext>
            </a:extLst>
          </p:cNvPr>
          <p:cNvSpPr/>
          <p:nvPr/>
        </p:nvSpPr>
        <p:spPr>
          <a:xfrm>
            <a:off x="0" y="0"/>
            <a:ext cx="12192000" cy="1443789"/>
          </a:xfrm>
          <a:prstGeom prst="rect">
            <a:avLst/>
          </a:prstGeom>
          <a:solidFill>
            <a:srgbClr val="337B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37BB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54F87-A491-2A5B-A027-0CABA79A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0" y="368741"/>
            <a:ext cx="11344977" cy="877729"/>
          </a:xfrm>
        </p:spPr>
        <p:txBody>
          <a:bodyPr anchor="ctr">
            <a:noAutofit/>
          </a:bodyPr>
          <a:lstStyle/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en-NZ" sz="4900" b="1" dirty="0">
                <a:solidFill>
                  <a:schemeClr val="bg1"/>
                </a:solidFill>
                <a:latin typeface="Bahnschrift" panose="020B0502040204020203" pitchFamily="34" charset="0"/>
                <a:ea typeface="+mn-ea"/>
                <a:cs typeface="+mn-cs"/>
              </a:rPr>
              <a:t>The first challenge: Cloud Terminologies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329A9A-4816-A02F-3BDC-AC80D961D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551483"/>
              </p:ext>
            </p:extLst>
          </p:nvPr>
        </p:nvGraphicFramePr>
        <p:xfrm>
          <a:off x="764565" y="1886548"/>
          <a:ext cx="10631749" cy="450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6799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9B4D2D-D671-4A65-CB25-825BE0F2021A}"/>
              </a:ext>
            </a:extLst>
          </p:cNvPr>
          <p:cNvSpPr/>
          <p:nvPr/>
        </p:nvSpPr>
        <p:spPr>
          <a:xfrm>
            <a:off x="240632" y="158854"/>
            <a:ext cx="9307629" cy="1379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F9D2E-F9E3-75D0-C9A0-ED29563722BA}"/>
              </a:ext>
            </a:extLst>
          </p:cNvPr>
          <p:cNvSpPr/>
          <p:nvPr/>
        </p:nvSpPr>
        <p:spPr>
          <a:xfrm>
            <a:off x="240632" y="212407"/>
            <a:ext cx="1251284" cy="64331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D1AB66-167B-478E-8A91-CA1707F061B5}"/>
              </a:ext>
            </a:extLst>
          </p:cNvPr>
          <p:cNvSpPr/>
          <p:nvPr/>
        </p:nvSpPr>
        <p:spPr>
          <a:xfrm>
            <a:off x="240632" y="5494813"/>
            <a:ext cx="11951368" cy="1150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2AA8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41C8D-F561-481E-B1C2-11AC6DE3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55" y="212407"/>
            <a:ext cx="8440554" cy="1325563"/>
          </a:xfrm>
        </p:spPr>
        <p:txBody>
          <a:bodyPr/>
          <a:lstStyle/>
          <a:p>
            <a:r>
              <a:rPr lang="en-NZ" b="1" dirty="0">
                <a:solidFill>
                  <a:schemeClr val="bg1"/>
                </a:solidFill>
                <a:latin typeface="Bahnschrift" panose="020B0502040204020203" pitchFamily="34" charset="0"/>
              </a:rPr>
              <a:t>Diving in the Cloud Virtual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413A-80BA-8CA8-5F07-9B09BE610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542" y="1874256"/>
            <a:ext cx="10515600" cy="3296726"/>
          </a:xfrm>
        </p:spPr>
        <p:txBody>
          <a:bodyPr/>
          <a:lstStyle/>
          <a:p>
            <a:pPr marL="0" indent="0">
              <a:buNone/>
            </a:pPr>
            <a:r>
              <a:rPr lang="en-NZ" dirty="0">
                <a:latin typeface="Bahnschrift Light" panose="020B0502040204020203" pitchFamily="34" charset="0"/>
              </a:rPr>
              <a:t>The first step to understanding a subject is to understand it’s language.</a:t>
            </a:r>
          </a:p>
          <a:p>
            <a:pPr marL="0" indent="0">
              <a:buNone/>
            </a:pPr>
            <a:endParaRPr lang="en-NZ" i="1" dirty="0">
              <a:latin typeface="Bahnschrift Light" panose="020B0502040204020203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NZ" i="1" dirty="0">
                <a:latin typeface="Bahnschrift Light" panose="020B0502040204020203" pitchFamily="34" charset="0"/>
              </a:rPr>
              <a:t>Write down your notes! E.g., Word, Notepad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NZ" i="1" dirty="0">
                <a:latin typeface="Bahnschrift Light" panose="020B0502040204020203" pitchFamily="34" charset="0"/>
              </a:rPr>
              <a:t>Navigate through forums to familiarise yourself with terminologies and where to use them. E.g., Microsoft Learn, Google Scholar, Stack Overflow FAQ’s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371070-C109-9964-F6C5-7A7039709081}"/>
              </a:ext>
            </a:extLst>
          </p:cNvPr>
          <p:cNvCxnSpPr>
            <a:cxnSpLocks/>
          </p:cNvCxnSpPr>
          <p:nvPr/>
        </p:nvCxnSpPr>
        <p:spPr>
          <a:xfrm>
            <a:off x="-240631" y="-221381"/>
            <a:ext cx="2050180" cy="20420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B55156-00FE-AF4C-9CD2-75D8883B62A1}"/>
              </a:ext>
            </a:extLst>
          </p:cNvPr>
          <p:cNvCxnSpPr>
            <a:cxnSpLocks/>
          </p:cNvCxnSpPr>
          <p:nvPr/>
        </p:nvCxnSpPr>
        <p:spPr>
          <a:xfrm flipV="1">
            <a:off x="-471638" y="5409398"/>
            <a:ext cx="2050180" cy="19154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97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CC8E58A-3D67-8474-B516-83076C4D948A}"/>
              </a:ext>
            </a:extLst>
          </p:cNvPr>
          <p:cNvSpPr/>
          <p:nvPr/>
        </p:nvSpPr>
        <p:spPr>
          <a:xfrm>
            <a:off x="838200" y="2332790"/>
            <a:ext cx="3302890" cy="2547257"/>
          </a:xfrm>
          <a:prstGeom prst="homePlate">
            <a:avLst>
              <a:gd name="adj" fmla="val 20131"/>
            </a:avLst>
          </a:prstGeom>
          <a:solidFill>
            <a:srgbClr val="337B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337BB6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70DC53-CEE8-E341-8158-221E61FAB42F}"/>
              </a:ext>
            </a:extLst>
          </p:cNvPr>
          <p:cNvSpPr txBox="1">
            <a:spLocks/>
          </p:cNvSpPr>
          <p:nvPr/>
        </p:nvSpPr>
        <p:spPr>
          <a:xfrm>
            <a:off x="1332323" y="2361820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A quiet and ruthless monster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9CCF9-9C32-489A-6AC7-2D90FDBFC687}"/>
              </a:ext>
            </a:extLst>
          </p:cNvPr>
          <p:cNvSpPr/>
          <p:nvPr/>
        </p:nvSpPr>
        <p:spPr>
          <a:xfrm>
            <a:off x="140926" y="218703"/>
            <a:ext cx="12343039" cy="1325563"/>
          </a:xfrm>
          <a:prstGeom prst="rect">
            <a:avLst/>
          </a:prstGeom>
          <a:solidFill>
            <a:srgbClr val="337B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37BB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72CEA9-DC30-CE11-4881-44C0167875DB}"/>
              </a:ext>
            </a:extLst>
          </p:cNvPr>
          <p:cNvSpPr/>
          <p:nvPr/>
        </p:nvSpPr>
        <p:spPr>
          <a:xfrm>
            <a:off x="11930142" y="1582655"/>
            <a:ext cx="307674" cy="535074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20000"/>
                  <a:lumOff val="80000"/>
                </a:schemeClr>
              </a:gs>
              <a:gs pos="95977">
                <a:schemeClr val="accent2">
                  <a:lumMod val="20000"/>
                  <a:lumOff val="80000"/>
                </a:schemeClr>
              </a:gs>
              <a:gs pos="72000">
                <a:schemeClr val="bg1"/>
              </a:gs>
            </a:gsLst>
            <a:lin ang="135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C8C0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68393E-D190-2AFF-0DFA-426699130291}"/>
              </a:ext>
            </a:extLst>
          </p:cNvPr>
          <p:cNvSpPr/>
          <p:nvPr/>
        </p:nvSpPr>
        <p:spPr>
          <a:xfrm>
            <a:off x="11452791" y="1600356"/>
            <a:ext cx="307674" cy="540683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20000"/>
                  <a:lumOff val="80000"/>
                </a:schemeClr>
              </a:gs>
              <a:gs pos="95977">
                <a:schemeClr val="accent2">
                  <a:lumMod val="20000"/>
                  <a:lumOff val="80000"/>
                </a:schemeClr>
              </a:gs>
              <a:gs pos="72000">
                <a:schemeClr val="bg1"/>
              </a:gs>
            </a:gsLst>
            <a:lin ang="135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C8C0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61DDF-6ED3-491A-56DE-1376476824D9}"/>
              </a:ext>
            </a:extLst>
          </p:cNvPr>
          <p:cNvSpPr/>
          <p:nvPr/>
        </p:nvSpPr>
        <p:spPr>
          <a:xfrm>
            <a:off x="10973348" y="1544266"/>
            <a:ext cx="319222" cy="54629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20000"/>
                  <a:lumOff val="80000"/>
                </a:schemeClr>
              </a:gs>
              <a:gs pos="95977">
                <a:schemeClr val="accent2">
                  <a:lumMod val="20000"/>
                  <a:lumOff val="80000"/>
                </a:schemeClr>
              </a:gs>
              <a:gs pos="72000">
                <a:schemeClr val="bg1"/>
              </a:gs>
            </a:gsLst>
            <a:lin ang="135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C8C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4DABDF-6F0A-7379-F4E7-C43770B5A1B5}"/>
              </a:ext>
            </a:extLst>
          </p:cNvPr>
          <p:cNvGrpSpPr/>
          <p:nvPr/>
        </p:nvGrpSpPr>
        <p:grpSpPr>
          <a:xfrm>
            <a:off x="4280009" y="1746707"/>
            <a:ext cx="7414684" cy="4906590"/>
            <a:chOff x="4695020" y="1229034"/>
            <a:chExt cx="7414684" cy="49065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Content Placeholder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9699848-7C2B-CCC5-438E-AFE5620D4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5020" y="1229034"/>
              <a:ext cx="7414684" cy="490659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2D0FF45-A09A-634E-9FB8-5A6578A2CE3D}"/>
                </a:ext>
              </a:extLst>
            </p:cNvPr>
            <p:cNvSpPr/>
            <p:nvPr/>
          </p:nvSpPr>
          <p:spPr>
            <a:xfrm>
              <a:off x="6736080" y="2090928"/>
              <a:ext cx="4427220" cy="4673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0AEBE-D218-A08D-F0ED-DD19EE997F06}"/>
              </a:ext>
            </a:extLst>
          </p:cNvPr>
          <p:cNvSpPr/>
          <p:nvPr/>
        </p:nvSpPr>
        <p:spPr>
          <a:xfrm>
            <a:off x="140927" y="895148"/>
            <a:ext cx="950400" cy="6112043"/>
          </a:xfrm>
          <a:prstGeom prst="rect">
            <a:avLst/>
          </a:prstGeom>
          <a:solidFill>
            <a:srgbClr val="337B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37BB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8925D-F19C-E916-0EDE-96052C99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05" y="202115"/>
            <a:ext cx="7160394" cy="1325563"/>
          </a:xfrm>
        </p:spPr>
        <p:txBody>
          <a:bodyPr/>
          <a:lstStyle/>
          <a:p>
            <a:r>
              <a:rPr lang="en-NZ" b="1" dirty="0">
                <a:solidFill>
                  <a:schemeClr val="bg1"/>
                </a:solidFill>
                <a:latin typeface="Bahnschrift" panose="020B0502040204020203" pitchFamily="34" charset="0"/>
              </a:rPr>
              <a:t>A Lesson to Learn - Pricing</a:t>
            </a:r>
          </a:p>
        </p:txBody>
      </p:sp>
    </p:spTree>
    <p:extLst>
      <p:ext uri="{BB962C8B-B14F-4D97-AF65-F5344CB8AC3E}">
        <p14:creationId xmlns:p14="http://schemas.microsoft.com/office/powerpoint/2010/main" val="15824596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0F3DA2-4876-F05F-9D73-C6590EE4CF85}"/>
              </a:ext>
            </a:extLst>
          </p:cNvPr>
          <p:cNvSpPr/>
          <p:nvPr/>
        </p:nvSpPr>
        <p:spPr>
          <a:xfrm>
            <a:off x="288758" y="5445040"/>
            <a:ext cx="12397338" cy="1186766"/>
          </a:xfrm>
          <a:prstGeom prst="rect">
            <a:avLst/>
          </a:prstGeom>
          <a:solidFill>
            <a:srgbClr val="337B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37BB6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16F110-5166-E8B6-61C5-5B16F1762931}"/>
              </a:ext>
            </a:extLst>
          </p:cNvPr>
          <p:cNvSpPr/>
          <p:nvPr/>
        </p:nvSpPr>
        <p:spPr>
          <a:xfrm>
            <a:off x="147179" y="-179669"/>
            <a:ext cx="950102" cy="6811475"/>
          </a:xfrm>
          <a:prstGeom prst="rect">
            <a:avLst/>
          </a:prstGeom>
          <a:solidFill>
            <a:srgbClr val="337B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337BB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67FB2-68FB-C564-6A45-D477B0A9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0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Lesson Learned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CAC8B-8F28-8588-8172-91D92686D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0592" y="2021816"/>
            <a:ext cx="6084230" cy="3302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A1C15-10E4-D1D4-78AB-FC348C722432}"/>
              </a:ext>
            </a:extLst>
          </p:cNvPr>
          <p:cNvSpPr txBox="1"/>
          <p:nvPr/>
        </p:nvSpPr>
        <p:spPr>
          <a:xfrm>
            <a:off x="7166915" y="5597455"/>
            <a:ext cx="4938459" cy="95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600" dirty="0">
                <a:solidFill>
                  <a:schemeClr val="bg1"/>
                </a:solidFill>
                <a:latin typeface="Bahnschrift Light" panose="020B0502040204020203" pitchFamily="34" charset="0"/>
              </a:rPr>
              <a:t>Retrieved from: https://aws.amazon.com/free/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0B4F50-0FA7-7A99-CC64-452ABEBB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3" y="1977788"/>
            <a:ext cx="5354201" cy="3346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1CB818-A563-E9F8-78B2-1B0A5CCDF13F}"/>
              </a:ext>
            </a:extLst>
          </p:cNvPr>
          <p:cNvSpPr txBox="1"/>
          <p:nvPr/>
        </p:nvSpPr>
        <p:spPr>
          <a:xfrm>
            <a:off x="903013" y="5597455"/>
            <a:ext cx="4938459" cy="95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600" dirty="0">
                <a:solidFill>
                  <a:schemeClr val="bg1"/>
                </a:solidFill>
                <a:latin typeface="Bahnschrift Light" panose="020B0502040204020203" pitchFamily="34" charset="0"/>
              </a:rPr>
              <a:t>Retrieved from: https://portal.azure.com/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42E80-6B3C-53E1-7644-94B668180C8D}"/>
              </a:ext>
            </a:extLst>
          </p:cNvPr>
          <p:cNvSpPr txBox="1"/>
          <p:nvPr/>
        </p:nvSpPr>
        <p:spPr>
          <a:xfrm>
            <a:off x="1309396" y="1377720"/>
            <a:ext cx="2870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Bahnschrift Light" panose="020B0502040204020203" pitchFamily="34" charset="0"/>
              </a:rPr>
              <a:t>Microsoft Azure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7E896-7909-DF9A-A9EA-D8E33509B57A}"/>
              </a:ext>
            </a:extLst>
          </p:cNvPr>
          <p:cNvSpPr txBox="1"/>
          <p:nvPr/>
        </p:nvSpPr>
        <p:spPr>
          <a:xfrm>
            <a:off x="6929152" y="1377720"/>
            <a:ext cx="389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Bahnschrift Light" panose="020B0502040204020203" pitchFamily="34" charset="0"/>
              </a:rPr>
              <a:t>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17837401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A2CDBD-13A3-E0D3-7D1A-6BD999FE81E2}"/>
              </a:ext>
            </a:extLst>
          </p:cNvPr>
          <p:cNvSpPr/>
          <p:nvPr/>
        </p:nvSpPr>
        <p:spPr>
          <a:xfrm>
            <a:off x="-221381" y="-297471"/>
            <a:ext cx="12753473" cy="19690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2AA8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AF931-DB90-0BF6-3E5F-73772223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1" y="401265"/>
            <a:ext cx="11428235" cy="1325563"/>
          </a:xfrm>
        </p:spPr>
        <p:txBody>
          <a:bodyPr/>
          <a:lstStyle/>
          <a:p>
            <a:r>
              <a:rPr lang="en-NZ" b="1" dirty="0">
                <a:solidFill>
                  <a:schemeClr val="bg1"/>
                </a:solidFill>
                <a:latin typeface="Bahnschrift" panose="020B0502040204020203" pitchFamily="34" charset="0"/>
              </a:rPr>
              <a:t>Resource Groups and Bucket -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7550-2F39-2F5C-3259-C1169BF6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5" y="2849179"/>
            <a:ext cx="4782151" cy="743839"/>
          </a:xfrm>
        </p:spPr>
        <p:txBody>
          <a:bodyPr/>
          <a:lstStyle/>
          <a:p>
            <a:pPr marL="0" indent="0">
              <a:buNone/>
            </a:pPr>
            <a:r>
              <a:rPr lang="en-NZ" dirty="0">
                <a:latin typeface="Bahnschrift Light" panose="020B0502040204020203" pitchFamily="34" charset="0"/>
              </a:rPr>
              <a:t>One thing leads to another…</a:t>
            </a:r>
          </a:p>
          <a:p>
            <a:endParaRPr lang="en-NZ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NZ" dirty="0"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06095-CB51-8635-D7E1-D05ED7DAACD9}"/>
              </a:ext>
            </a:extLst>
          </p:cNvPr>
          <p:cNvSpPr txBox="1"/>
          <p:nvPr/>
        </p:nvSpPr>
        <p:spPr>
          <a:xfrm>
            <a:off x="354531" y="3916161"/>
            <a:ext cx="124053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0" lvl="5" indent="0">
              <a:buNone/>
            </a:pPr>
            <a:r>
              <a:rPr lang="en-NZ" sz="2800" dirty="0">
                <a:latin typeface="Bahnschrift Light" panose="020B0502040204020203" pitchFamily="34" charset="0"/>
              </a:rPr>
              <a:t>	</a:t>
            </a:r>
          </a:p>
          <a:p>
            <a:pPr marL="2286000" lvl="5" indent="0">
              <a:buNone/>
            </a:pPr>
            <a:r>
              <a:rPr lang="en-NZ" sz="2800" dirty="0">
                <a:latin typeface="Bahnschrift Light" panose="020B0502040204020203" pitchFamily="34" charset="0"/>
              </a:rPr>
              <a:t>		to understanding how to manage active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504F4-EF3B-9662-329D-7782F08D3314}"/>
              </a:ext>
            </a:extLst>
          </p:cNvPr>
          <p:cNvSpPr txBox="1"/>
          <p:nvPr/>
        </p:nvSpPr>
        <p:spPr>
          <a:xfrm>
            <a:off x="2055753" y="3593018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dirty="0">
                <a:latin typeface="Bahnschrift Light" panose="020B0502040204020203" pitchFamily="34" charset="0"/>
              </a:rPr>
              <a:t>from depleted student credits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D5656-891F-7278-C455-C54DF2F72B64}"/>
              </a:ext>
            </a:extLst>
          </p:cNvPr>
          <p:cNvSpPr/>
          <p:nvPr/>
        </p:nvSpPr>
        <p:spPr>
          <a:xfrm>
            <a:off x="-664143" y="2358182"/>
            <a:ext cx="13109608" cy="2897204"/>
          </a:xfrm>
          <a:prstGeom prst="rect">
            <a:avLst/>
          </a:prstGeom>
          <a:noFill/>
          <a:ln>
            <a:solidFill>
              <a:srgbClr val="0E284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624C4-21AB-82B0-DC77-E7B8675DD6FE}"/>
              </a:ext>
            </a:extLst>
          </p:cNvPr>
          <p:cNvSpPr txBox="1"/>
          <p:nvPr/>
        </p:nvSpPr>
        <p:spPr>
          <a:xfrm>
            <a:off x="1750571" y="6382278"/>
            <a:ext cx="4036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Resource Groups – Microsoft Azure</a:t>
            </a:r>
            <a:endParaRPr lang="en-N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B9B67-A65D-19C8-A8A6-8A5491DB1FC3}"/>
              </a:ext>
            </a:extLst>
          </p:cNvPr>
          <p:cNvSpPr txBox="1"/>
          <p:nvPr/>
        </p:nvSpPr>
        <p:spPr>
          <a:xfrm>
            <a:off x="6404472" y="6382278"/>
            <a:ext cx="4036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Bucket – Amazon Web Service</a:t>
            </a:r>
            <a:endParaRPr lang="en-N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52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3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388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Amasis MT Pro</vt:lpstr>
      <vt:lpstr>Aptos</vt:lpstr>
      <vt:lpstr>Aptos Display</vt:lpstr>
      <vt:lpstr>Arial</vt:lpstr>
      <vt:lpstr>Bahnschrift</vt:lpstr>
      <vt:lpstr>Bahnschrift Light</vt:lpstr>
      <vt:lpstr>Courier New</vt:lpstr>
      <vt:lpstr>Office Theme</vt:lpstr>
      <vt:lpstr>CAIQUE RIBEIRO SILVA STUDENT ID - 20241524 SOFT807   Cloud Application Development</vt:lpstr>
      <vt:lpstr>Cloud Computing My Starting Point</vt:lpstr>
      <vt:lpstr>Cloud Computing Services - 2024</vt:lpstr>
      <vt:lpstr>Honourable mention </vt:lpstr>
      <vt:lpstr>The first challenge: Cloud Terminologies</vt:lpstr>
      <vt:lpstr>Diving in the Cloud Virtual World</vt:lpstr>
      <vt:lpstr>A Lesson to Learn - Pricing</vt:lpstr>
      <vt:lpstr>Lesson Learned</vt:lpstr>
      <vt:lpstr>Resource Groups and Bucket - Containers</vt:lpstr>
      <vt:lpstr>Resource Groups and Bucket - Containers</vt:lpstr>
      <vt:lpstr>The final challenge</vt:lpstr>
      <vt:lpstr>Learn with your own process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20241524</dc:creator>
  <cp:lastModifiedBy>20241524</cp:lastModifiedBy>
  <cp:revision>5</cp:revision>
  <dcterms:created xsi:type="dcterms:W3CDTF">2024-11-28T21:45:39Z</dcterms:created>
  <dcterms:modified xsi:type="dcterms:W3CDTF">2024-12-01T23:20:36Z</dcterms:modified>
</cp:coreProperties>
</file>