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83598" autoAdjust="0"/>
  </p:normalViewPr>
  <p:slideViewPr>
    <p:cSldViewPr snapToGrid="0">
      <p:cViewPr varScale="1">
        <p:scale>
          <a:sx n="63" d="100"/>
          <a:sy n="63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9A91D-C916-4BC3-8AC6-4EE67F652176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05022-B285-49AC-82C4-3908CD71C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04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SimplePizzaFactory</a:t>
            </a:r>
            <a:r>
              <a:rPr lang="en-GB" dirty="0" smtClean="0"/>
              <a:t> could have</a:t>
            </a:r>
            <a:r>
              <a:rPr lang="en-GB" baseline="0" dirty="0" smtClean="0"/>
              <a:t> many clients, </a:t>
            </a:r>
            <a:r>
              <a:rPr lang="en-GB" baseline="0" dirty="0" err="1" smtClean="0"/>
              <a:t>e.g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PizzaStoreMenu</a:t>
            </a:r>
            <a:endParaRPr lang="en-GB" baseline="0" dirty="0" smtClean="0"/>
          </a:p>
          <a:p>
            <a:r>
              <a:rPr lang="en-GB" baseline="0" dirty="0" err="1" smtClean="0"/>
              <a:t>createPizza</a:t>
            </a:r>
            <a:r>
              <a:rPr lang="en-GB" baseline="0" dirty="0" smtClean="0"/>
              <a:t> could be a static method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5022-B285-49AC-82C4-3908CD71CB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20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48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81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8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05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40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68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39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37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89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29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70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57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sdrw/patterns/tree/factory_metho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Factory Method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Design </a:t>
            </a:r>
            <a:r>
              <a:rPr lang="en-GB" dirty="0" smtClean="0">
                <a:latin typeface="+mj-lt"/>
              </a:rPr>
              <a:t>Pattern</a:t>
            </a:r>
          </a:p>
          <a:p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Chris Drew 16</a:t>
            </a:r>
            <a:r>
              <a:rPr lang="en-GB" sz="1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July 2014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105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 &amp;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Head First Design Patterns</a:t>
            </a:r>
          </a:p>
          <a:p>
            <a:r>
              <a:rPr lang="en-GB" dirty="0" smtClean="0"/>
              <a:t>Design Patterns</a:t>
            </a:r>
          </a:p>
          <a:p>
            <a:r>
              <a:rPr lang="en-GB">
                <a:hlinkClick r:id="rId2"/>
              </a:rPr>
              <a:t>https</a:t>
            </a:r>
            <a:r>
              <a:rPr lang="en-GB">
                <a:hlinkClick r:id="rId2"/>
              </a:rPr>
              <a:t>://</a:t>
            </a:r>
            <a:r>
              <a:rPr lang="en-GB" smtClean="0">
                <a:hlinkClick r:id="rId2"/>
              </a:rPr>
              <a:t>github.com/crsdrw/patterns/tree/factory_method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62237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Intro to PizzaStore with simple static factory</a:t>
            </a:r>
          </a:p>
          <a:p>
            <a:r>
              <a:rPr lang="en-GB" dirty="0" smtClean="0">
                <a:latin typeface="+mj-lt"/>
              </a:rPr>
              <a:t>Live demo introducing factory method pattern</a:t>
            </a:r>
          </a:p>
          <a:p>
            <a:r>
              <a:rPr lang="en-GB" dirty="0" smtClean="0">
                <a:latin typeface="+mj-lt"/>
              </a:rPr>
              <a:t>Look at the definition of factory method </a:t>
            </a:r>
            <a:r>
              <a:rPr lang="en-GB" dirty="0" smtClean="0">
                <a:latin typeface="+mj-lt"/>
              </a:rPr>
              <a:t>pattern</a:t>
            </a:r>
          </a:p>
          <a:p>
            <a:r>
              <a:rPr lang="en-GB" dirty="0" smtClean="0">
                <a:latin typeface="+mj-lt"/>
              </a:rPr>
              <a:t>Applicability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Pros and cons</a:t>
            </a:r>
          </a:p>
          <a:p>
            <a:r>
              <a:rPr lang="en-GB" dirty="0" smtClean="0">
                <a:latin typeface="+mj-lt"/>
              </a:rPr>
              <a:t>Differences vs Abstract Factory pattern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08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PizzaStore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13" y="1690688"/>
            <a:ext cx="10193173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Factory Method Pattern - Example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90663"/>
            <a:ext cx="10058400" cy="478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Factory Method Pattern - Defined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849681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>
                <a:latin typeface="+mj-lt"/>
              </a:rPr>
              <a:t>Defines an interface for creating an object, but lets subclasses decide which class to instantiate. Factory Method lets a class defer instantiation to subclasses.</a:t>
            </a:r>
            <a:endParaRPr lang="en-GB" sz="2400" i="1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42" y="1690688"/>
            <a:ext cx="7640116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A class can’t anticipate the class of objects it must create.</a:t>
            </a:r>
          </a:p>
          <a:p>
            <a:r>
              <a:rPr lang="en-GB" dirty="0" smtClean="0">
                <a:latin typeface="+mj-lt"/>
              </a:rPr>
              <a:t>A class wants its subclasses to specify the objects it creates.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65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Pros and Cons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TODO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473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Differences vs Abstract Factory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TODO Class vs Object</a:t>
            </a:r>
          </a:p>
          <a:p>
            <a:r>
              <a:rPr lang="en-GB" dirty="0" smtClean="0">
                <a:latin typeface="+mj-lt"/>
              </a:rPr>
              <a:t>TODO Pattern is only one method rather than whole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100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153</Words>
  <Application>Microsoft Office PowerPoint</Application>
  <PresentationFormat>Widescreen</PresentationFormat>
  <Paragraphs>30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Factory Method</vt:lpstr>
      <vt:lpstr>Outline</vt:lpstr>
      <vt:lpstr>PizzaStore</vt:lpstr>
      <vt:lpstr>Demo</vt:lpstr>
      <vt:lpstr>Factory Method Pattern - Example</vt:lpstr>
      <vt:lpstr>Factory Method Pattern - Defined</vt:lpstr>
      <vt:lpstr>Applicability</vt:lpstr>
      <vt:lpstr>Pros and Cons</vt:lpstr>
      <vt:lpstr>Differences vs Abstract Factory Pattern</vt:lpstr>
      <vt:lpstr>References &amp; Links</vt:lpstr>
    </vt:vector>
  </TitlesOfParts>
  <Company>Schlumberger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</dc:title>
  <dc:creator>Christopher Drew</dc:creator>
  <cp:lastModifiedBy>Christopher Drew</cp:lastModifiedBy>
  <cp:revision>16</cp:revision>
  <dcterms:created xsi:type="dcterms:W3CDTF">2014-07-02T13:57:00Z</dcterms:created>
  <dcterms:modified xsi:type="dcterms:W3CDTF">2014-07-13T14:51:22Z</dcterms:modified>
</cp:coreProperties>
</file>