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3598" autoAdjust="0"/>
  </p:normalViewPr>
  <p:slideViewPr>
    <p:cSldViewPr snapToGrid="0">
      <p:cViewPr varScale="1">
        <p:scale>
          <a:sx n="88" d="100"/>
          <a:sy n="8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 or even a non-member function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Concrete</a:t>
            </a:r>
            <a:r>
              <a:rPr lang="en-GB" baseline="0" dirty="0" err="1" smtClean="0"/>
              <a:t>Creator’s</a:t>
            </a:r>
            <a:r>
              <a:rPr lang="en-GB" baseline="0" dirty="0" smtClean="0"/>
              <a:t> could be used in more than one class,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a parallel class hierarchy to the creator </a:t>
            </a:r>
            <a:r>
              <a:rPr lang="en-GB" baseline="0" dirty="0" err="1" smtClean="0"/>
              <a:t>heirachy</a:t>
            </a:r>
            <a:r>
              <a:rPr lang="en-GB" baseline="0" dirty="0" smtClean="0"/>
              <a:t>, that want to use the Products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8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Factory Method Pattern,</a:t>
            </a:r>
            <a:r>
              <a:rPr lang="en-GB" baseline="0" dirty="0" smtClean="0"/>
              <a:t> the rest of the Creator class can do whatever it likes but in Abstract Factory pattern the </a:t>
            </a:r>
            <a:r>
              <a:rPr lang="en-GB" baseline="0" dirty="0" err="1" smtClean="0"/>
              <a:t>AbstractFactory’s</a:t>
            </a:r>
            <a:r>
              <a:rPr lang="en-GB" baseline="0" dirty="0" smtClean="0"/>
              <a:t> whole job is to create products.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factory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Eric and Elisabeth Freeman, </a:t>
            </a:r>
            <a:r>
              <a:rPr lang="en-GB" i="1" dirty="0" smtClean="0">
                <a:latin typeface="+mj-lt"/>
              </a:rPr>
              <a:t>Head </a:t>
            </a:r>
            <a:r>
              <a:rPr lang="en-GB" i="1" dirty="0" smtClean="0">
                <a:latin typeface="+mj-lt"/>
              </a:rPr>
              <a:t>First Design </a:t>
            </a:r>
            <a:r>
              <a:rPr lang="en-GB" i="1" dirty="0" smtClean="0">
                <a:latin typeface="+mj-lt"/>
              </a:rPr>
              <a:t>Patterns</a:t>
            </a:r>
            <a:r>
              <a:rPr lang="en-GB" dirty="0" smtClean="0">
                <a:latin typeface="+mj-lt"/>
              </a:rPr>
              <a:t>, 2004</a:t>
            </a:r>
            <a:endParaRPr lang="en-GB" i="1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Gamma et al, </a:t>
            </a:r>
            <a:r>
              <a:rPr lang="en-GB" i="1" dirty="0" smtClean="0">
                <a:latin typeface="+mj-lt"/>
              </a:rPr>
              <a:t>Design Patterns</a:t>
            </a:r>
            <a:r>
              <a:rPr lang="en-GB" dirty="0" smtClean="0">
                <a:latin typeface="+mj-lt"/>
              </a:rPr>
              <a:t>, 1994</a:t>
            </a:r>
            <a:endParaRPr lang="en-GB" dirty="0" smtClean="0">
              <a:latin typeface="+mj-lt"/>
            </a:endParaRPr>
          </a:p>
          <a:p>
            <a:r>
              <a:rPr lang="en-GB" dirty="0">
                <a:latin typeface="+mj-lt"/>
                <a:hlinkClick r:id="rId2"/>
              </a:rPr>
              <a:t>https://</a:t>
            </a:r>
            <a:r>
              <a:rPr lang="en-GB" dirty="0" smtClean="0">
                <a:latin typeface="+mj-lt"/>
                <a:hlinkClick r:id="rId2"/>
              </a:rPr>
              <a:t>github.com/crsdrw/patterns/tree/factory_method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3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</a:t>
            </a:r>
            <a:r>
              <a:rPr lang="en-GB" dirty="0" err="1" smtClean="0">
                <a:latin typeface="+mj-lt"/>
              </a:rPr>
              <a:t>PizzaStore</a:t>
            </a:r>
            <a:r>
              <a:rPr lang="en-GB" dirty="0" smtClean="0">
                <a:latin typeface="+mj-lt"/>
              </a:rPr>
              <a:t> with simple (static) 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pattern</a:t>
            </a:r>
          </a:p>
          <a:p>
            <a:r>
              <a:rPr lang="en-GB" dirty="0" smtClean="0">
                <a:latin typeface="+mj-lt"/>
              </a:rPr>
              <a:t>Applicability</a:t>
            </a:r>
          </a:p>
          <a:p>
            <a:r>
              <a:rPr lang="en-GB" dirty="0" smtClean="0">
                <a:latin typeface="+mj-lt"/>
              </a:rPr>
              <a:t>Pros and cons</a:t>
            </a: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1690688"/>
            <a:ext cx="1018364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420925"/>
            <a:ext cx="1026938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Provides hooks for subclasses</a:t>
            </a:r>
          </a:p>
          <a:p>
            <a:r>
              <a:rPr lang="en-GB" dirty="0" smtClean="0">
                <a:latin typeface="+mj-lt"/>
              </a:rPr>
              <a:t>Connects parallel class hierarchies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Abstract Factory creates a family of products</a:t>
            </a:r>
          </a:p>
          <a:p>
            <a:r>
              <a:rPr lang="en-GB" dirty="0" smtClean="0">
                <a:latin typeface="+mj-lt"/>
              </a:rPr>
              <a:t>Pattern refers to only one method rather than whole object</a:t>
            </a:r>
          </a:p>
          <a:p>
            <a:r>
              <a:rPr lang="en-GB" dirty="0">
                <a:latin typeface="+mj-lt"/>
              </a:rPr>
              <a:t>Class vs Object scope</a:t>
            </a:r>
            <a:r>
              <a:rPr lang="en-GB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245</Words>
  <Application>Microsoft Office PowerPoint</Application>
  <PresentationFormat>Widescreen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Consequences</vt:lpstr>
      <vt:lpstr>Differences vs Abstract Factory Pattern</vt:lpstr>
      <vt:lpstr>References &amp; Links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23</cp:revision>
  <dcterms:created xsi:type="dcterms:W3CDTF">2014-07-02T13:57:00Z</dcterms:created>
  <dcterms:modified xsi:type="dcterms:W3CDTF">2014-07-15T12:34:56Z</dcterms:modified>
</cp:coreProperties>
</file>