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3598" autoAdjust="0"/>
  </p:normalViewPr>
  <p:slideViewPr>
    <p:cSldViewPr snapToGrid="0">
      <p:cViewPr varScale="1">
        <p:scale>
          <a:sx n="63" d="100"/>
          <a:sy n="6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static method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</a:t>
            </a:r>
            <a:r>
              <a:rPr lang="en-GB" dirty="0" smtClean="0">
                <a:latin typeface="+mj-lt"/>
              </a:rPr>
              <a:t>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16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July 2014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Intro to PizzaStore with simple static factory</a:t>
            </a:r>
          </a:p>
          <a:p>
            <a:r>
              <a:rPr lang="en-GB" dirty="0" smtClean="0">
                <a:latin typeface="+mj-lt"/>
              </a:rPr>
              <a:t>Live demo introducing factory method pattern</a:t>
            </a:r>
          </a:p>
          <a:p>
            <a:r>
              <a:rPr lang="en-GB" dirty="0" smtClean="0">
                <a:latin typeface="+mj-lt"/>
              </a:rPr>
              <a:t>Look at the definition of factory method </a:t>
            </a:r>
            <a:r>
              <a:rPr lang="en-GB" dirty="0" smtClean="0">
                <a:latin typeface="+mj-lt"/>
              </a:rPr>
              <a:t>pattern</a:t>
            </a:r>
          </a:p>
          <a:p>
            <a:r>
              <a:rPr lang="en-GB" dirty="0" smtClean="0">
                <a:latin typeface="+mj-lt"/>
              </a:rPr>
              <a:t>Applicability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Pros and cons</a:t>
            </a:r>
          </a:p>
          <a:p>
            <a:r>
              <a:rPr lang="en-GB" dirty="0" smtClean="0">
                <a:latin typeface="+mj-lt"/>
              </a:rPr>
              <a:t>Differences vs Abstract Factory pattern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PizzaStore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90688"/>
            <a:ext cx="10193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Example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0663"/>
            <a:ext cx="10058400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Defined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68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latin typeface="+mj-lt"/>
              </a:rPr>
              <a:t>Defines an interface for creating an object, but lets subclasses decide which class to instantiate. Factory Method lets a class defer instantiation to subclasses.</a:t>
            </a:r>
            <a:endParaRPr lang="en-GB" sz="2400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690688"/>
            <a:ext cx="764011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 class can’t anticipate the class of objects it must create.</a:t>
            </a:r>
          </a:p>
          <a:p>
            <a:r>
              <a:rPr lang="en-GB" dirty="0" smtClean="0">
                <a:latin typeface="+mj-lt"/>
              </a:rPr>
              <a:t>A class wants its subclasses to specify the objects it creates.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TODO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TODO Class vs Object</a:t>
            </a:r>
          </a:p>
          <a:p>
            <a:r>
              <a:rPr lang="en-GB" dirty="0" smtClean="0">
                <a:latin typeface="+mj-lt"/>
              </a:rPr>
              <a:t>TODO Pattern is only one method rather than whole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141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Pros and Cons</vt:lpstr>
      <vt:lpstr>Differences vs Abstract Factory Pattern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14</cp:revision>
  <dcterms:created xsi:type="dcterms:W3CDTF">2014-07-02T13:57:00Z</dcterms:created>
  <dcterms:modified xsi:type="dcterms:W3CDTF">2014-07-13T14:48:37Z</dcterms:modified>
</cp:coreProperties>
</file>