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3" r:id="rId8"/>
    <p:sldId id="264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11/07/2014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483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11/07/2014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814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11/07/2014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988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11/07/2014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055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11/07/2014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403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11/07/2014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68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11/07/2014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399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11/07/2014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376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11/07/2014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898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11/07/2014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29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11/07/2014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707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0E2FF-5471-4429-9B2F-C417631CDB23}" type="datetimeFigureOut">
              <a:rPr lang="en-GB" smtClean="0"/>
              <a:t>11/07/2014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57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Factory Method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Design Pattern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1051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Differences vs Abstract Factory Pattern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TODO Class vs Object</a:t>
            </a:r>
          </a:p>
          <a:p>
            <a:r>
              <a:rPr lang="en-GB" dirty="0" smtClean="0"/>
              <a:t>TODO Pattern is only one method rather than whole class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1005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Intro to </a:t>
            </a:r>
            <a:r>
              <a:rPr lang="en-GB" dirty="0" err="1" smtClean="0"/>
              <a:t>PizzaStore</a:t>
            </a:r>
            <a:r>
              <a:rPr lang="en-GB" dirty="0" smtClean="0"/>
              <a:t> with simple static factory</a:t>
            </a:r>
          </a:p>
          <a:p>
            <a:r>
              <a:rPr lang="en-GB" dirty="0" smtClean="0"/>
              <a:t>Live demo introducing factory method pattern</a:t>
            </a:r>
          </a:p>
          <a:p>
            <a:r>
              <a:rPr lang="en-GB" dirty="0" smtClean="0"/>
              <a:t>Look at the definition of factory method pattern</a:t>
            </a:r>
          </a:p>
          <a:p>
            <a:r>
              <a:rPr lang="en-GB" dirty="0" smtClean="0"/>
              <a:t>Pros and cons</a:t>
            </a:r>
          </a:p>
          <a:p>
            <a:r>
              <a:rPr lang="en-GB" dirty="0" smtClean="0"/>
              <a:t>Differences vs Abstract Factory pattern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0879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PizzaStore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 smtClean="0"/>
              <a:t>TODO UML</a:t>
            </a:r>
          </a:p>
          <a:p>
            <a:r>
              <a:rPr lang="en-GB" dirty="0" smtClean="0"/>
              <a:t>TODO picture of a pizza store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774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8182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Simple Static Factory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TODO UML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060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Factory Method Pattern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TODO UML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9698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Factory Method Pattern Defined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TODO UML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5341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668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Pros and Cons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TODO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4738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84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Factory Method</vt:lpstr>
      <vt:lpstr>Outline</vt:lpstr>
      <vt:lpstr>PizzaStore</vt:lpstr>
      <vt:lpstr>Demo</vt:lpstr>
      <vt:lpstr>Simple Static Factory</vt:lpstr>
      <vt:lpstr>Factory Method Pattern</vt:lpstr>
      <vt:lpstr>Factory Method Pattern Defined</vt:lpstr>
      <vt:lpstr>Applicability</vt:lpstr>
      <vt:lpstr>Pros and Cons</vt:lpstr>
      <vt:lpstr>Differences vs Abstract Factory Pattern</vt:lpstr>
    </vt:vector>
  </TitlesOfParts>
  <Company>Schlumberger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Factory Method</dc:title>
  <dc:creator>Christopher Drew</dc:creator>
  <cp:lastModifiedBy>Christopher Drew</cp:lastModifiedBy>
  <cp:revision>6</cp:revision>
  <dcterms:created xsi:type="dcterms:W3CDTF">2014-07-02T13:57:00Z</dcterms:created>
  <dcterms:modified xsi:type="dcterms:W3CDTF">2014-07-11T07:56:33Z</dcterms:modified>
</cp:coreProperties>
</file>