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0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D2E7B-B52B-4979-82AE-E357F04E96F9}" type="datetimeFigureOut">
              <a:rPr lang="en-GB" smtClean="0"/>
              <a:t>16/09/2014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299A5-390B-4781-925E-146BBE2E06D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2043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299A5-390B-4781-925E-146BBE2E06DD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9693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</a:t>
            </a:r>
            <a:r>
              <a:rPr lang="en-GB" baseline="0" dirty="0" smtClean="0"/>
              <a:t> about shutting everything down again?</a:t>
            </a:r>
          </a:p>
          <a:p>
            <a:r>
              <a:rPr lang="en-GB" baseline="0" dirty="0" smtClean="0"/>
              <a:t>How would you play a CD? etc…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299A5-390B-4781-925E-146BBE2E06DD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7549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5E69-9EFD-4E18-8D5F-41A51FB61A29}" type="datetimeFigureOut">
              <a:rPr lang="en-GB" smtClean="0"/>
              <a:t>16/09/2014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3913-CBF0-477F-923C-59BCBE740CE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6017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5E69-9EFD-4E18-8D5F-41A51FB61A29}" type="datetimeFigureOut">
              <a:rPr lang="en-GB" smtClean="0"/>
              <a:t>16/09/2014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3913-CBF0-477F-923C-59BCBE740CE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010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5E69-9EFD-4E18-8D5F-41A51FB61A29}" type="datetimeFigureOut">
              <a:rPr lang="en-GB" smtClean="0"/>
              <a:t>16/09/2014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3913-CBF0-477F-923C-59BCBE740CE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592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5E69-9EFD-4E18-8D5F-41A51FB61A29}" type="datetimeFigureOut">
              <a:rPr lang="en-GB" smtClean="0"/>
              <a:t>16/09/2014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3913-CBF0-477F-923C-59BCBE740CE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9246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5E69-9EFD-4E18-8D5F-41A51FB61A29}" type="datetimeFigureOut">
              <a:rPr lang="en-GB" smtClean="0"/>
              <a:t>16/09/2014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3913-CBF0-477F-923C-59BCBE740CE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2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5E69-9EFD-4E18-8D5F-41A51FB61A29}" type="datetimeFigureOut">
              <a:rPr lang="en-GB" smtClean="0"/>
              <a:t>16/09/2014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3913-CBF0-477F-923C-59BCBE740CE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929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5E69-9EFD-4E18-8D5F-41A51FB61A29}" type="datetimeFigureOut">
              <a:rPr lang="en-GB" smtClean="0"/>
              <a:t>16/09/2014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3913-CBF0-477F-923C-59BCBE740CE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219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5E69-9EFD-4E18-8D5F-41A51FB61A29}" type="datetimeFigureOut">
              <a:rPr lang="en-GB" smtClean="0"/>
              <a:t>16/09/2014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3913-CBF0-477F-923C-59BCBE740CE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5819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5E69-9EFD-4E18-8D5F-41A51FB61A29}" type="datetimeFigureOut">
              <a:rPr lang="en-GB" smtClean="0"/>
              <a:t>16/09/2014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3913-CBF0-477F-923C-59BCBE740CE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133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5E69-9EFD-4E18-8D5F-41A51FB61A29}" type="datetimeFigureOut">
              <a:rPr lang="en-GB" smtClean="0"/>
              <a:t>16/09/2014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3913-CBF0-477F-923C-59BCBE740CE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840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5E69-9EFD-4E18-8D5F-41A51FB61A29}" type="datetimeFigureOut">
              <a:rPr lang="en-GB" smtClean="0"/>
              <a:t>16/09/2014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3913-CBF0-477F-923C-59BCBE740CE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696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65E69-9EFD-4E18-8D5F-41A51FB61A29}" type="datetimeFigureOut">
              <a:rPr lang="en-GB" smtClean="0"/>
              <a:t>16/09/2014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83913-CBF0-477F-923C-59BCBE740CE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94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Facade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latin typeface="+mj-lt"/>
              </a:rPr>
              <a:t>Design Pattern</a:t>
            </a:r>
          </a:p>
          <a:p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Chris Drew – 24</a:t>
            </a:r>
            <a:r>
              <a:rPr lang="en-GB" sz="1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</a:t>
            </a:r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September 2014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20741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Problem: Home </a:t>
            </a:r>
            <a:r>
              <a:rPr lang="en-GB" dirty="0" smtClean="0"/>
              <a:t>Theater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889" y="1690688"/>
            <a:ext cx="7678222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Watching a movie (the hard way)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1502688"/>
            <a:ext cx="1140278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popper.on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Turn on the popcorn popper...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popper.pop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GB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and start popping...</a:t>
            </a:r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lights.dim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(10);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Dim the lights to 10%...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screen.down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Put the screen down...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projector.on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      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Turn on the projector...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projector.setInput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dvd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set it to DVD...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projector.wideScreenMode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and put it on wide screen mode for the movie...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amp.on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         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Turn on the amp...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amp.setInput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dvd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set it to DVD and...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amp.setSurroundSound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put it into surround sound mode...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amp.setVolume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(11); 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and set the volume to 11...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dvd.on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                     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Turn on the DVD player...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dvd.play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"Raiders of the lost ark"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and FINALLY, play the movie!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456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Facade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4883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183</Words>
  <Application>Microsoft Office PowerPoint</Application>
  <PresentationFormat>Widescreen</PresentationFormat>
  <Paragraphs>28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Facade</vt:lpstr>
      <vt:lpstr>Problem: Home Theater</vt:lpstr>
      <vt:lpstr>Watching a movie (the hard way)</vt:lpstr>
      <vt:lpstr>Facade</vt:lpstr>
    </vt:vector>
  </TitlesOfParts>
  <Company>Schlumberger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Facade</dc:title>
  <dc:creator>Christopher Drew</dc:creator>
  <cp:lastModifiedBy>Christopher Drew</cp:lastModifiedBy>
  <cp:revision>3</cp:revision>
  <dcterms:created xsi:type="dcterms:W3CDTF">2014-09-16T15:57:38Z</dcterms:created>
  <dcterms:modified xsi:type="dcterms:W3CDTF">2014-09-16T16:17:25Z</dcterms:modified>
</cp:coreProperties>
</file>