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49" autoAdjust="0"/>
  </p:normalViewPr>
  <p:slideViewPr>
    <p:cSldViewPr snapToGrid="0">
      <p:cViewPr varScale="1">
        <p:scale>
          <a:sx n="88" d="100"/>
          <a:sy n="88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D2E7B-B52B-4979-82AE-E357F04E96F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299A5-390B-4781-925E-146BBE2E06D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04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299A5-390B-4781-925E-146BBE2E06D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69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</a:t>
            </a:r>
            <a:r>
              <a:rPr lang="en-GB" baseline="0" dirty="0" smtClean="0"/>
              <a:t> about shutting everything down again?</a:t>
            </a:r>
          </a:p>
          <a:p>
            <a:r>
              <a:rPr lang="en-GB" baseline="0" dirty="0" smtClean="0"/>
              <a:t>How would you play a CD? etc…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299A5-390B-4781-925E-146BBE2E06D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54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01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10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92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24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29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19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81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33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40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96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65E69-9EFD-4E18-8D5F-41A51FB61A29}" type="datetimeFigureOut">
              <a:rPr lang="en-GB" smtClean="0"/>
              <a:t>24/09/2014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4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sdrw/patterns/tree/master/Patterns/PatternsLib/Faca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Facade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Design Pattern</a:t>
            </a:r>
          </a:p>
          <a:p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Chris Drew – 24</a:t>
            </a:r>
            <a:r>
              <a:rPr lang="en-GB" sz="1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September 2014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074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Problem: Home Theater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89" y="1690688"/>
            <a:ext cx="7678222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Watching a </a:t>
            </a:r>
            <a:r>
              <a:rPr lang="en-GB" dirty="0" smtClean="0"/>
              <a:t>movie</a:t>
            </a:r>
            <a:r>
              <a:rPr lang="en-GB" dirty="0" smtClean="0"/>
              <a:t> </a:t>
            </a:r>
            <a:r>
              <a:rPr lang="en-GB" dirty="0" smtClean="0"/>
              <a:t>(the hard way)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502688"/>
            <a:ext cx="1140278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popper.on();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Turn on the popcorn popper...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popper.pop(); </a:t>
            </a:r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start popping...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lights.dim(10);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Dim the lights to 10%...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screen.down();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Put the screen down...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projector.on();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Turn on the projector...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projector.setInput(&amp;dvd);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it to DVD...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projector.wideScreenMode();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put it on wide screen mode for the movie...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amp.on();   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Turn on the amp...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amp.setInput(&amp;dvd);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it to DVD and...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amp.setSurroundSound();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put it into surround sound mode...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amp.setVolume(11);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set the volume to 11...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dvd.on();               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Turn on the DVD player...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dvd.play(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"Raiders of the lost ark"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FINALLY, play the movie!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Facade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43" y="509180"/>
            <a:ext cx="6373114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8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Watching </a:t>
            </a:r>
            <a:r>
              <a:rPr lang="en-GB" smtClean="0"/>
              <a:t>a </a:t>
            </a:r>
            <a:r>
              <a:rPr lang="en-GB" smtClean="0"/>
              <a:t>movie(the </a:t>
            </a:r>
            <a:r>
              <a:rPr lang="en-GB" dirty="0" smtClean="0"/>
              <a:t>easy way)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2035912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HomeTheaterFacade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theater(&amp;amp, &amp;tuner, 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&amp;cd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lights, &amp;screen, &amp;popper);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theater.watchMovie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"Raiders of the Lost Ark"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theater.endMovie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48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Facade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7961"/>
            <a:ext cx="5170714" cy="2849002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Provide a simple interface.</a:t>
            </a:r>
          </a:p>
          <a:p>
            <a:r>
              <a:rPr lang="en-GB" dirty="0" smtClean="0"/>
              <a:t>Decouple subsystems from clients.</a:t>
            </a:r>
          </a:p>
          <a:p>
            <a:r>
              <a:rPr lang="en-GB" dirty="0" smtClean="0"/>
              <a:t>Clients still have access to subsystem classes if they wish.</a:t>
            </a:r>
          </a:p>
          <a:p>
            <a:r>
              <a:rPr lang="en-GB" dirty="0" smtClean="0"/>
              <a:t>Entry point to each subsystem layer in a layered system.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93" y="3327961"/>
            <a:ext cx="4706007" cy="26673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1" y="1760829"/>
            <a:ext cx="7682753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Provides a unified interface to </a:t>
            </a:r>
            <a:r>
              <a:rPr lang="en-US" sz="2400" i="1" dirty="0" smtClean="0"/>
              <a:t>a set </a:t>
            </a:r>
            <a:r>
              <a:rPr lang="en-US" sz="2400" i="1" dirty="0"/>
              <a:t>of interfaces in a subsystem. </a:t>
            </a:r>
            <a:r>
              <a:rPr lang="en-US" sz="2400" i="1" dirty="0" smtClean="0"/>
              <a:t>Facade </a:t>
            </a:r>
            <a:r>
              <a:rPr lang="en-US" sz="2400" i="1" dirty="0"/>
              <a:t>defines a higher-level interface that makes the subsystem easier to use.</a:t>
            </a:r>
          </a:p>
        </p:txBody>
      </p:sp>
    </p:spTree>
    <p:extLst>
      <p:ext uri="{BB962C8B-B14F-4D97-AF65-F5344CB8AC3E}">
        <p14:creationId xmlns:p14="http://schemas.microsoft.com/office/powerpoint/2010/main" val="307529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 for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Facade does not own or “encapsulate” the subsystem classes.</a:t>
            </a:r>
          </a:p>
          <a:p>
            <a:r>
              <a:rPr lang="en-GB" dirty="0" smtClean="0"/>
              <a:t>Facade could be made an abstract class with concrete subclasses for implementations of the subsystem.</a:t>
            </a:r>
          </a:p>
          <a:p>
            <a:r>
              <a:rPr lang="en-GB" dirty="0" smtClean="0"/>
              <a:t>Choose which subsystem classes are private and which are public.</a:t>
            </a:r>
          </a:p>
        </p:txBody>
      </p:sp>
    </p:spTree>
    <p:extLst>
      <p:ext uri="{BB962C8B-B14F-4D97-AF65-F5344CB8AC3E}">
        <p14:creationId xmlns:p14="http://schemas.microsoft.com/office/powerpoint/2010/main" val="180959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hlinkClick r:id="rId2"/>
              </a:rPr>
              <a:t>https</a:t>
            </a:r>
            <a:r>
              <a:rPr lang="en-GB" sz="2400" dirty="0">
                <a:hlinkClick r:id="rId2"/>
              </a:rPr>
              <a:t>://</a:t>
            </a:r>
            <a:r>
              <a:rPr lang="en-GB" sz="2400" dirty="0" smtClean="0">
                <a:hlinkClick r:id="rId2"/>
              </a:rPr>
              <a:t>github.com/crsdrw/patterns/tree/master/Patterns/PatternsLib/Facade</a:t>
            </a:r>
            <a:endParaRPr lang="en-GB" sz="2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18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336</Words>
  <Application>Microsoft Office PowerPoint</Application>
  <PresentationFormat>Widescreen</PresentationFormat>
  <Paragraphs>46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Facade</vt:lpstr>
      <vt:lpstr>Problem: Home Theater</vt:lpstr>
      <vt:lpstr>Watching a movie (the hard way)</vt:lpstr>
      <vt:lpstr>Facade</vt:lpstr>
      <vt:lpstr>Watching a movie(the easy way)</vt:lpstr>
      <vt:lpstr>Code</vt:lpstr>
      <vt:lpstr>Facade definition</vt:lpstr>
      <vt:lpstr>Notes for implementation</vt:lpstr>
      <vt:lpstr>End</vt:lpstr>
    </vt:vector>
  </TitlesOfParts>
  <Company>Schlumberger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Facade</dc:title>
  <dc:creator>Christopher Drew</dc:creator>
  <cp:lastModifiedBy>Christopher Drew</cp:lastModifiedBy>
  <cp:revision>9</cp:revision>
  <dcterms:created xsi:type="dcterms:W3CDTF">2014-09-16T15:57:38Z</dcterms:created>
  <dcterms:modified xsi:type="dcterms:W3CDTF">2014-09-24T10:30:51Z</dcterms:modified>
</cp:coreProperties>
</file>